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0"/>
  </p:notesMasterIdLst>
  <p:handoutMasterIdLst>
    <p:handoutMasterId r:id="rId21"/>
  </p:handoutMasterIdLst>
  <p:sldIdLst>
    <p:sldId id="1005" r:id="rId4"/>
    <p:sldId id="1063" r:id="rId5"/>
    <p:sldId id="1048" r:id="rId6"/>
    <p:sldId id="1174" r:id="rId7"/>
    <p:sldId id="1142" r:id="rId8"/>
    <p:sldId id="1175" r:id="rId9"/>
    <p:sldId id="1176" r:id="rId10"/>
    <p:sldId id="1161" r:id="rId11"/>
    <p:sldId id="1178" r:id="rId12"/>
    <p:sldId id="1179" r:id="rId13"/>
    <p:sldId id="1180" r:id="rId14"/>
    <p:sldId id="1181" r:id="rId15"/>
    <p:sldId id="1182" r:id="rId16"/>
    <p:sldId id="1183" r:id="rId17"/>
    <p:sldId id="1177" r:id="rId18"/>
    <p:sldId id="1042" r:id="rId19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74"/>
            <p14:sldId id="1142"/>
            <p14:sldId id="1175"/>
            <p14:sldId id="1176"/>
            <p14:sldId id="1161"/>
            <p14:sldId id="1178"/>
            <p14:sldId id="1179"/>
            <p14:sldId id="1180"/>
            <p14:sldId id="1181"/>
            <p14:sldId id="1182"/>
            <p14:sldId id="1183"/>
            <p14:sldId id="1177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97" autoAdjust="0"/>
    <p:restoredTop sz="95417" autoAdjust="0"/>
  </p:normalViewPr>
  <p:slideViewPr>
    <p:cSldViewPr>
      <p:cViewPr varScale="1">
        <p:scale>
          <a:sx n="74" d="100"/>
          <a:sy n="74" d="100"/>
        </p:scale>
        <p:origin x="318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5949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accent1"/>
                </a:solidFill>
                <a:latin typeface="Century Gothic" panose="020B0502020202020204" pitchFamily="34" charset="0"/>
              </a:rPr>
              <a:t>El maestro </a:t>
            </a:r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provocador</a:t>
            </a:r>
            <a:endParaRPr lang="en-US" sz="5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844824"/>
            <a:ext cx="11377264" cy="49972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Jesús instruye y hace preguntas a sus apóstoles en privado para confundirles y obligarles a pensar y a modificar su forma de ver las cosas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Jesús sigue a mando pero anima a los discípulos a interactuar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Que se den cuenta del precio                                           de seguir a Jesús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“Yo hago y tú me ayudas”</a:t>
            </a:r>
          </a:p>
        </p:txBody>
      </p:sp>
    </p:spTree>
    <p:extLst>
      <p:ext uri="{BB962C8B-B14F-4D97-AF65-F5344CB8AC3E}">
        <p14:creationId xmlns:p14="http://schemas.microsoft.com/office/powerpoint/2010/main" val="3882493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0" y="4077072"/>
            <a:ext cx="962439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Jesús </a:t>
            </a:r>
          </a:p>
          <a:p>
            <a:pPr algn="ctr"/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El maestro </a:t>
            </a:r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alentador</a:t>
            </a:r>
            <a:endParaRPr lang="en-US" sz="6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600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5949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accent1"/>
                </a:solidFill>
                <a:latin typeface="Century Gothic" panose="020B0502020202020204" pitchFamily="34" charset="0"/>
              </a:rPr>
              <a:t>El maestro </a:t>
            </a:r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alentador</a:t>
            </a:r>
            <a:endParaRPr lang="en-US" sz="5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844824"/>
            <a:ext cx="11377264" cy="49972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Jesús envía a sus discípulos a ministrar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Pasó tiempo desde que Jesús los escogió hasta que ellos asumieran esa responsabilidad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Jesús quiso que asumieran ese rol poco a poco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“Tú haces y yo te ayudo”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Dio instrucciones, autoridad y                                 expectativas claras</a:t>
            </a:r>
          </a:p>
        </p:txBody>
      </p:sp>
    </p:spTree>
    <p:extLst>
      <p:ext uri="{BB962C8B-B14F-4D97-AF65-F5344CB8AC3E}">
        <p14:creationId xmlns:p14="http://schemas.microsoft.com/office/powerpoint/2010/main" val="1803905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0" y="4077072"/>
            <a:ext cx="96243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Jesús </a:t>
            </a:r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Delega</a:t>
            </a:r>
            <a:endParaRPr lang="en-US" sz="6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129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5949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Delega</a:t>
            </a:r>
            <a:endParaRPr lang="en-US" sz="5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844824"/>
            <a:ext cx="11377264" cy="4997227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Jesús se dedicó a preparar a los 12 para que llevaran su misión cuando Él volviera al Padre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Llegó el momento de enviar a sus discípulos a cumplir su misión de hacer discípulos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Jesús deja claro que el centro de su trabajo fue preparar a los discípulos para                                         asumir el liderazgo bajo la guía                                   del Espíritu Santo 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“Tú haces y yo miro”</a:t>
            </a:r>
          </a:p>
        </p:txBody>
      </p:sp>
    </p:spTree>
    <p:extLst>
      <p:ext uri="{BB962C8B-B14F-4D97-AF65-F5344CB8AC3E}">
        <p14:creationId xmlns:p14="http://schemas.microsoft.com/office/powerpoint/2010/main" val="1355027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A3E46905-7F23-4534-8FEA-C96525F85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6624" y="305100"/>
            <a:ext cx="7738751" cy="624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39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Ogden, G (2006) </a:t>
            </a:r>
            <a:r>
              <a:rPr lang="es-MX" i="1" dirty="0"/>
              <a:t>Discipulado que transforma: el modelo de Jesús. </a:t>
            </a:r>
            <a:r>
              <a:rPr lang="es-MX" dirty="0"/>
              <a:t>Barcelona, España: Editorial </a:t>
            </a:r>
            <a:r>
              <a:rPr lang="es-MX" dirty="0" err="1"/>
              <a:t>Clie</a:t>
            </a:r>
            <a:r>
              <a:rPr lang="es-MX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Cambios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El </a:t>
            </a:r>
            <a:r>
              <a:rPr lang="en-US" sz="9600" dirty="0" err="1">
                <a:latin typeface="Century Gothic" panose="020B0502020202020204" pitchFamily="34" charset="0"/>
              </a:rPr>
              <a:t>modelo</a:t>
            </a:r>
            <a:r>
              <a:rPr lang="en-US" sz="9600" dirty="0">
                <a:latin typeface="Century Gothic" panose="020B0502020202020204" pitchFamily="34" charset="0"/>
              </a:rPr>
              <a:t> de Jesús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263352" y="4077072"/>
            <a:ext cx="780374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Prediscipulado</a:t>
            </a:r>
            <a:endParaRPr lang="en-US" sz="71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59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608" y="188640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Prediscipulado</a:t>
            </a:r>
            <a:endParaRPr lang="en-US" sz="649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 fontScale="92500" lnSpcReduction="20000"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discípulos están </a:t>
            </a:r>
            <a:r>
              <a:rPr lang="es-MX" sz="3200" dirty="0" err="1">
                <a:latin typeface="Century Gothic" panose="020B0502020202020204" pitchFamily="34" charset="0"/>
              </a:rPr>
              <a:t>obsevando</a:t>
            </a:r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1 </a:t>
            </a:r>
            <a:r>
              <a:rPr lang="es-MX" sz="3200" dirty="0" err="1">
                <a:latin typeface="Century Gothic" panose="020B0502020202020204" pitchFamily="34" charset="0"/>
              </a:rPr>
              <a:t>Jn</a:t>
            </a:r>
            <a:r>
              <a:rPr lang="es-MX" sz="3200" dirty="0">
                <a:latin typeface="Century Gothic" panose="020B0502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37 Le oyeron hablar los dos discípulos, y siguieron a Jesús.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38 Y volviéndose Jesús, y viendo que le seguían, les dijo: ¿Qué buscáis? Ellos le dijeron: Rabí (que traducido es, Maestro), ¿dónde moras?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39 Les dijo: Venid y ved. Fueron, y vieron donde moraba, y se quedaron con él aquel día; porque era como la hora décima.</a:t>
            </a: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608" y="188640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Prediscipulado</a:t>
            </a:r>
            <a:endParaRPr lang="en-US" sz="649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Hay una diferencia entre “venid y ver” a “sígueme”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El discipulado comienza cuando los llama a seguirle</a:t>
            </a:r>
          </a:p>
        </p:txBody>
      </p:sp>
    </p:spTree>
    <p:extLst>
      <p:ext uri="{BB962C8B-B14F-4D97-AF65-F5344CB8AC3E}">
        <p14:creationId xmlns:p14="http://schemas.microsoft.com/office/powerpoint/2010/main" val="4212367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263352" y="4077072"/>
            <a:ext cx="7803747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Jesús </a:t>
            </a:r>
          </a:p>
          <a:p>
            <a:pPr algn="ctr"/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El </a:t>
            </a:r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ejemplo</a:t>
            </a:r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 vivo</a:t>
            </a:r>
            <a:endParaRPr lang="en-US" sz="6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08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5949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accent1"/>
                </a:solidFill>
                <a:latin typeface="Century Gothic" panose="020B0502020202020204" pitchFamily="34" charset="0"/>
              </a:rPr>
              <a:t>El </a:t>
            </a:r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ejemplo</a:t>
            </a:r>
            <a:r>
              <a:rPr lang="en-US" sz="6000" dirty="0">
                <a:solidFill>
                  <a:schemeClr val="accent1"/>
                </a:solidFill>
                <a:latin typeface="Century Gothic" panose="020B0502020202020204" pitchFamily="34" charset="0"/>
              </a:rPr>
              <a:t> vivo</a:t>
            </a:r>
            <a:endParaRPr lang="en-US" sz="5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Los discípulos comprendían la naturaleza del ministerio y la misión de Jesús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El líder dirige mucho. Marca pautas y define roles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Los discípulos lo observaban y estudiaban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“Yo hao, tú miras”</a:t>
            </a:r>
          </a:p>
        </p:txBody>
      </p:sp>
    </p:spTree>
    <p:extLst>
      <p:ext uri="{BB962C8B-B14F-4D97-AF65-F5344CB8AC3E}">
        <p14:creationId xmlns:p14="http://schemas.microsoft.com/office/powerpoint/2010/main" val="267953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0" y="4077072"/>
            <a:ext cx="962439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Jesús </a:t>
            </a:r>
          </a:p>
          <a:p>
            <a:pPr algn="ctr"/>
            <a:r>
              <a:rPr lang="en-US" sz="6600" dirty="0">
                <a:solidFill>
                  <a:schemeClr val="accent1"/>
                </a:solidFill>
                <a:latin typeface="Century Gothic" panose="020B0502020202020204" pitchFamily="34" charset="0"/>
              </a:rPr>
              <a:t>El maestro </a:t>
            </a:r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provocador</a:t>
            </a:r>
            <a:endParaRPr lang="en-US" sz="6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70026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76550</TotalTime>
  <Words>362</Words>
  <Application>Microsoft Office PowerPoint</Application>
  <PresentationFormat>Panorámica</PresentationFormat>
  <Paragraphs>44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Prediscipulado</vt:lpstr>
      <vt:lpstr>Prediscipulado</vt:lpstr>
      <vt:lpstr>Presentación de PowerPoint</vt:lpstr>
      <vt:lpstr>El ejemplo vivo</vt:lpstr>
      <vt:lpstr>Presentación de PowerPoint</vt:lpstr>
      <vt:lpstr>El maestro provocador</vt:lpstr>
      <vt:lpstr>Presentación de PowerPoint</vt:lpstr>
      <vt:lpstr>El maestro alentador</vt:lpstr>
      <vt:lpstr>Presentación de PowerPoint</vt:lpstr>
      <vt:lpstr>Delega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121</cp:revision>
  <dcterms:created xsi:type="dcterms:W3CDTF">2011-05-09T14:18:21Z</dcterms:created>
  <dcterms:modified xsi:type="dcterms:W3CDTF">2021-10-26T16:14:18Z</dcterms:modified>
  <cp:category>Templates</cp:category>
</cp:coreProperties>
</file>