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5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2111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951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2847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696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3580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9971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7596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6014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718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647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695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104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052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916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09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114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749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F0070F0-0FB1-4082-938F-331934AF7851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1A53AEF-8EBA-447A-A4C7-EA5297C44F7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475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277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7241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</a:t>
            </a:r>
            <a:r>
              <a:rPr lang="uk-UA" sz="5400" cap="none" dirty="0" smtClean="0"/>
              <a:t>–  </a:t>
            </a:r>
            <a:r>
              <a:rPr lang="uk-UA" sz="5400" cap="none" dirty="0"/>
              <a:t>ПОСЛАННЯ ДО СОЛУНЯН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з часу написання першого листа до Солунян, з'явилися деякі проблеми: псевдовчителі засмучували віруючих кажучи, що день Господній вже був, і подібні новини спонукали неробство в церкві, яке Павло намагався </a:t>
            </a:r>
            <a:r>
              <a:rPr lang="uk-UA" dirty="0" smtClean="0"/>
              <a:t>виправити (3:10).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9389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 </a:t>
            </a:r>
            <a:r>
              <a:rPr lang="uk-UA" sz="5400" cap="none" dirty="0" smtClean="0"/>
              <a:t> </a:t>
            </a:r>
            <a:r>
              <a:rPr lang="uk-UA" sz="5400" cap="none" dirty="0"/>
              <a:t>ПОСЛАННЯ ДО СОЛУНЯН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Павло нагадував </a:t>
            </a:r>
            <a:r>
              <a:rPr lang="uk-UA" dirty="0" err="1"/>
              <a:t>солунянам</a:t>
            </a:r>
            <a:r>
              <a:rPr lang="uk-UA" dirty="0"/>
              <a:t> про події, які повинні </a:t>
            </a:r>
            <a:r>
              <a:rPr lang="uk-UA" dirty="0" smtClean="0"/>
              <a:t>відбутися </a:t>
            </a:r>
            <a:r>
              <a:rPr lang="uk-UA" dirty="0"/>
              <a:t>до повернення Христа. Всі ті перенесенні переслідування можуть надати мужності, знаючи що праведний суд Божий спитає з усіх однаково</a:t>
            </a:r>
            <a:r>
              <a:rPr lang="uk-UA" dirty="0" smtClean="0"/>
              <a:t>. Павло наказує своїм читачам і закликає їх бути стійкими і старанними, користуватися можливістю, А не чекати кращого часу.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5978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 </a:t>
            </a:r>
            <a:r>
              <a:rPr lang="uk-UA" sz="5400" cap="none" dirty="0" smtClean="0"/>
              <a:t> </a:t>
            </a:r>
            <a:r>
              <a:rPr lang="uk-UA" sz="5400" cap="none" dirty="0"/>
              <a:t>ПОСЛАННЯ ДО СОЛУНЯН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6026" cy="3743776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П</a:t>
            </a:r>
            <a:r>
              <a:rPr lang="uk-UA" dirty="0" smtClean="0"/>
              <a:t>авло написав цей </a:t>
            </a:r>
            <a:r>
              <a:rPr lang="uk-UA" dirty="0"/>
              <a:t>лист </a:t>
            </a:r>
            <a:r>
              <a:rPr lang="uk-UA" dirty="0" smtClean="0"/>
              <a:t>для </a:t>
            </a:r>
            <a:r>
              <a:rPr lang="uk-UA" dirty="0"/>
              <a:t>того, щоб втішити церкву за часів </a:t>
            </a:r>
            <a:r>
              <a:rPr lang="uk-UA" dirty="0" smtClean="0"/>
              <a:t>гонінь (розділ 1), </a:t>
            </a:r>
            <a:r>
              <a:rPr lang="uk-UA" dirty="0"/>
              <a:t>щоб нейтралізувати </a:t>
            </a:r>
            <a:r>
              <a:rPr lang="uk-UA" dirty="0" smtClean="0"/>
              <a:t>псевдовчення, </a:t>
            </a:r>
            <a:r>
              <a:rPr lang="uk-UA" dirty="0"/>
              <a:t>що Христос вже </a:t>
            </a:r>
            <a:r>
              <a:rPr lang="uk-UA" dirty="0" smtClean="0"/>
              <a:t>повернувся (2 розділ), </a:t>
            </a:r>
            <a:r>
              <a:rPr lang="uk-UA" dirty="0"/>
              <a:t>і щоб заборонити лінь, яка прийшла в </a:t>
            </a:r>
            <a:r>
              <a:rPr lang="uk-UA" dirty="0" smtClean="0"/>
              <a:t>церкву. </a:t>
            </a:r>
            <a:r>
              <a:rPr lang="uk-UA" dirty="0"/>
              <a:t>Очевидно, деякі віруючі в цій церкві перестали працювати, тому що вони вірили цьому </a:t>
            </a:r>
            <a:r>
              <a:rPr lang="uk-UA" dirty="0" smtClean="0"/>
              <a:t>псевдовченню </a:t>
            </a:r>
            <a:r>
              <a:rPr lang="uk-UA" dirty="0"/>
              <a:t>про повернення </a:t>
            </a:r>
            <a:r>
              <a:rPr lang="uk-UA" dirty="0" smtClean="0"/>
              <a:t>Христа. </a:t>
            </a:r>
            <a:r>
              <a:rPr lang="uk-UA" dirty="0"/>
              <a:t>Ці віруючі стали жити за рахунок інших. Павло обговорює цю проблему в своєму першому листі до </a:t>
            </a:r>
            <a:r>
              <a:rPr lang="uk-UA" dirty="0" smtClean="0"/>
              <a:t>Солунян (4:11-12).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9781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 </a:t>
            </a:r>
            <a:r>
              <a:rPr lang="uk-UA" sz="5400" cap="none" dirty="0" smtClean="0"/>
              <a:t> </a:t>
            </a:r>
            <a:r>
              <a:rPr lang="uk-UA" sz="5400" cap="none" dirty="0"/>
              <a:t>ПОСЛАННЯ ДО СОЛУНЯН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313556" cy="3810684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Незважаючи на те, що це послання коротке, воно пояснює важливі питання, що стосуються Антихриста і повернення Христа. Лист є однією з основ для розуміння майбутніх подій. Павло пояснює, що повернення Христа не станеться, поки не відбудеться певна подія, і ця подія пояснюється в 2 розділі. Хоча це один з ранніх листів, написаних Павлом, він все-одно посилається на своє вчення, </a:t>
            </a:r>
            <a:r>
              <a:rPr lang="uk-UA" dirty="0" smtClean="0"/>
              <a:t>як «передання».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09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 2 ПОСЛАННЯ ДО СОЛУНЯН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1. Вітання 161-2.</a:t>
            </a:r>
          </a:p>
          <a:p>
            <a:r>
              <a:rPr lang="uk-UA" dirty="0" smtClean="0"/>
              <a:t>2. Підбадьорення солунян 1:3-4.</a:t>
            </a:r>
          </a:p>
          <a:p>
            <a:r>
              <a:rPr lang="uk-UA" dirty="0" smtClean="0"/>
              <a:t>3. Прихід Христа для одних та інших 1:5-10.</a:t>
            </a:r>
          </a:p>
          <a:p>
            <a:r>
              <a:rPr lang="uk-UA" dirty="0" smtClean="0"/>
              <a:t>4. Молитва і бажання Павла 1:11-12.</a:t>
            </a:r>
          </a:p>
          <a:p>
            <a:r>
              <a:rPr lang="uk-UA" dirty="0" smtClean="0"/>
              <a:t>5. Пояснення про друге пришестя 2:1-12.</a:t>
            </a:r>
          </a:p>
          <a:p>
            <a:r>
              <a:rPr lang="uk-UA" dirty="0" smtClean="0"/>
              <a:t>6. Настанови 2:13-17.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3009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 2 ПОСЛАННЯ ДО СОЛУНЯН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7. Прохання молитися про апостолів 3:1-2.</a:t>
            </a:r>
          </a:p>
          <a:p>
            <a:r>
              <a:rPr lang="uk-UA" dirty="0" smtClean="0"/>
              <a:t>8. Завірення, впевненість і бажання Павла 3:3-5.</a:t>
            </a:r>
          </a:p>
          <a:p>
            <a:r>
              <a:rPr lang="uk-UA" dirty="0" smtClean="0"/>
              <a:t>9. Заповідь про Неправедних 3:6-13.</a:t>
            </a:r>
          </a:p>
          <a:p>
            <a:r>
              <a:rPr lang="uk-UA" dirty="0" smtClean="0"/>
              <a:t>10. Церковна дисципліна 3:14-15.</a:t>
            </a:r>
          </a:p>
          <a:p>
            <a:r>
              <a:rPr lang="uk-UA" dirty="0" smtClean="0"/>
              <a:t>11. Заключення 3:16-18.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33404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96391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7610" y="1298742"/>
            <a:ext cx="7416185" cy="4945941"/>
          </a:xfrm>
        </p:spPr>
        <p:txBody>
          <a:bodyPr>
            <a:normAutofit/>
          </a:bodyPr>
          <a:lstStyle/>
          <a:p>
            <a:pPr algn="l"/>
            <a:r>
              <a:rPr lang="uk-UA" sz="6600" dirty="0"/>
              <a:t>Огляд нового заповіту – </a:t>
            </a:r>
            <a:r>
              <a:rPr lang="uk-UA" sz="6600" cap="none" dirty="0"/>
              <a:t>послання до </a:t>
            </a:r>
            <a:r>
              <a:rPr lang="uk-UA" sz="6600" cap="none" dirty="0" smtClean="0"/>
              <a:t>Солунян</a:t>
            </a:r>
            <a:br>
              <a:rPr lang="uk-UA" sz="6600" cap="none" dirty="0" smtClean="0"/>
            </a:b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238630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</a:t>
            </a:r>
            <a:r>
              <a:rPr lang="uk-UA" sz="5400" cap="none" dirty="0" smtClean="0"/>
              <a:t>– </a:t>
            </a:r>
            <a:r>
              <a:rPr lang="uk-UA" sz="5400" cap="none" dirty="0"/>
              <a:t>ПОСЛАННЯ ДО СОЛУНЯН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Солунянська </a:t>
            </a:r>
            <a:r>
              <a:rPr lang="uk-UA" dirty="0"/>
              <a:t>церква у багатьох відношеннях була зразковою церквою, у Павла було достатньо підстав, щоб хвалити віруючих цієї церкви. Після того, як Павло хвалить їх, він застерігає і виправляє їх неправильне уявлення. У книзі Дії святих апостолів 17 </a:t>
            </a:r>
            <a:r>
              <a:rPr lang="uk-UA" dirty="0" smtClean="0"/>
              <a:t>йдеться </a:t>
            </a:r>
            <a:r>
              <a:rPr lang="uk-UA" dirty="0"/>
              <a:t>про те, що Павло провів тут три суботи. Найбільше, скільки Павло міг бути там, це 5 тижнів, </a:t>
            </a:r>
            <a:r>
              <a:rPr lang="uk-UA" dirty="0" smtClean="0"/>
              <a:t>найменше - </a:t>
            </a:r>
            <a:r>
              <a:rPr lang="uk-UA" dirty="0"/>
              <a:t>2 тижні.</a:t>
            </a:r>
          </a:p>
        </p:txBody>
      </p:sp>
    </p:spTree>
    <p:extLst>
      <p:ext uri="{BB962C8B-B14F-4D97-AF65-F5344CB8AC3E}">
        <p14:creationId xmlns:p14="http://schemas.microsoft.com/office/powerpoint/2010/main" val="308813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</a:t>
            </a:r>
            <a:r>
              <a:rPr lang="uk-UA" sz="5400" cap="none" dirty="0" smtClean="0"/>
              <a:t>– </a:t>
            </a:r>
            <a:r>
              <a:rPr lang="uk-UA" sz="5400" cap="none" dirty="0"/>
              <a:t>ПОСЛАННЯ ДО СОЛУНЯН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У Павла було 5 цілей написання цього листа.</a:t>
            </a:r>
          </a:p>
          <a:p>
            <a:r>
              <a:rPr lang="uk-UA" dirty="0" smtClean="0"/>
              <a:t>Він хотів виразити подяку Богу за їх віру, яка зміцнювалась під час гонінь.</a:t>
            </a:r>
          </a:p>
          <a:p>
            <a:r>
              <a:rPr lang="uk-UA" dirty="0"/>
              <a:t>Павло захищає себе від наклепу, який очевидно виходив від юдеїв, які з самого початку, створювали йому опір в </a:t>
            </a:r>
            <a:r>
              <a:rPr lang="uk-UA" dirty="0" smtClean="0"/>
              <a:t>Солунянах .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587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 smtClean="0"/>
              <a:t>ОГЛЯД НОВОГО ЗАПОВІТУ – ПОСЛАННЯ ДО СОЛУНЯН</a:t>
            </a:r>
            <a:endParaRPr lang="uk-UA" sz="5400" cap="none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ця церква потребувала підбадьорення для того, щоб протистояти аморальній поведінці. </a:t>
            </a:r>
          </a:p>
          <a:p>
            <a:r>
              <a:rPr lang="uk-UA" dirty="0" smtClean="0"/>
              <a:t>Павлу </a:t>
            </a:r>
            <a:r>
              <a:rPr lang="uk-UA" dirty="0"/>
              <a:t>необхідно було ясно пояснити, що трапиться з віруючими, які вже померли, коли прийде Христос. </a:t>
            </a:r>
          </a:p>
          <a:p>
            <a:r>
              <a:rPr lang="uk-UA" dirty="0" smtClean="0"/>
              <a:t>церква </a:t>
            </a:r>
            <a:r>
              <a:rPr lang="uk-UA" dirty="0"/>
              <a:t>потребувала </a:t>
            </a:r>
            <a:r>
              <a:rPr lang="uk-UA" dirty="0" smtClean="0"/>
              <a:t>різного підбадьорення </a:t>
            </a:r>
            <a:r>
              <a:rPr lang="uk-UA" dirty="0"/>
              <a:t>щодо </a:t>
            </a:r>
            <a:r>
              <a:rPr lang="uk-UA" dirty="0" smtClean="0"/>
              <a:t>їх спільного </a:t>
            </a:r>
            <a:r>
              <a:rPr lang="uk-UA" dirty="0"/>
              <a:t>життя. </a:t>
            </a:r>
          </a:p>
        </p:txBody>
      </p:sp>
    </p:spTree>
    <p:extLst>
      <p:ext uri="{BB962C8B-B14F-4D97-AF65-F5344CB8AC3E}">
        <p14:creationId xmlns:p14="http://schemas.microsoft.com/office/powerpoint/2010/main" val="148032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</a:t>
            </a:r>
            <a:r>
              <a:rPr lang="uk-UA" sz="5400" cap="none" dirty="0" smtClean="0"/>
              <a:t>– </a:t>
            </a:r>
            <a:r>
              <a:rPr lang="uk-UA" sz="5400" cap="none" dirty="0"/>
              <a:t>ПОСЛАННЯ ДО СОЛУНЯН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1"/>
            <a:ext cx="5246650" cy="3821836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Повернення Христа є важливою темою в цьому листі і згадується в кожному розділі. </a:t>
            </a:r>
            <a:r>
              <a:rPr lang="uk-UA" dirty="0" smtClean="0"/>
              <a:t>(1:10; 2:19; 3:13; 4:13-18; 5:1-11; 23) Павло </a:t>
            </a:r>
            <a:r>
              <a:rPr lang="uk-UA" dirty="0"/>
              <a:t>написав один з найважливіших уривків </a:t>
            </a:r>
            <a:r>
              <a:rPr lang="uk-UA" dirty="0" smtClean="0"/>
              <a:t>4:13-11:5. </a:t>
            </a:r>
            <a:r>
              <a:rPr lang="uk-UA" dirty="0"/>
              <a:t>Цей розділ дає нам підставу для нашого розуміння цієї доктрини. Павло дуже сильно любив цих віруючих і висловлював їм свою ніжну любов і турботу про них</a:t>
            </a:r>
            <a:r>
              <a:rPr lang="uk-UA" dirty="0" smtClean="0"/>
              <a:t>. (Пор. 2:7-8; 3:1-6)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499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–1 ПОСЛАННЯ ДО СОЛУНЯН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Вітання 1:1</a:t>
            </a:r>
          </a:p>
          <a:p>
            <a:r>
              <a:rPr lang="uk-UA" dirty="0" smtClean="0"/>
              <a:t>Молитва подяки 1:2-10.</a:t>
            </a:r>
          </a:p>
          <a:p>
            <a:r>
              <a:rPr lang="uk-UA" dirty="0" smtClean="0"/>
              <a:t>Служіння Павла у Солунях 2:1-12.</a:t>
            </a:r>
          </a:p>
          <a:p>
            <a:r>
              <a:rPr lang="uk-UA" dirty="0" smtClean="0"/>
              <a:t>Подяка Богу 2:13-26.</a:t>
            </a:r>
          </a:p>
          <a:p>
            <a:r>
              <a:rPr lang="uk-UA" dirty="0" smtClean="0"/>
              <a:t>Переживання Павла про солунян 2:17-3:13.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2319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–1 ПОСЛАННЯ ДО СОЛУНЯН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А) Бажання Павла бачитися з Солунянами .</a:t>
            </a:r>
          </a:p>
          <a:p>
            <a:r>
              <a:rPr lang="uk-UA" dirty="0" smtClean="0"/>
              <a:t>Б) Особливий візит Тимофія 3:1-5.</a:t>
            </a:r>
          </a:p>
          <a:p>
            <a:r>
              <a:rPr lang="uk-UA" dirty="0" smtClean="0"/>
              <a:t>В) Радість новин, які приніс Тимофій 3:6-10.</a:t>
            </a:r>
          </a:p>
          <a:p>
            <a:r>
              <a:rPr lang="uk-UA" dirty="0" smtClean="0"/>
              <a:t>Г) Молитва 3:11-13.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51864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cap="none" dirty="0"/>
              <a:t>ОГЛЯД НОВОГО ЗАПОВІТУ –1 ПОСЛАННЯ ДО СОЛУНЯН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Практичне повеління 4:1-12.</a:t>
            </a:r>
          </a:p>
          <a:p>
            <a:r>
              <a:rPr lang="uk-UA" dirty="0" smtClean="0"/>
              <a:t>Про </a:t>
            </a:r>
            <a:r>
              <a:rPr lang="uk-UA" dirty="0" smtClean="0"/>
              <a:t>померлих </a:t>
            </a:r>
            <a:r>
              <a:rPr lang="uk-UA" dirty="0" smtClean="0"/>
              <a:t>у Христі 4:13-18.</a:t>
            </a:r>
          </a:p>
          <a:p>
            <a:r>
              <a:rPr lang="uk-UA" dirty="0" smtClean="0"/>
              <a:t>Про день Господній 5:1-11.</a:t>
            </a:r>
          </a:p>
          <a:p>
            <a:r>
              <a:rPr lang="uk-UA" dirty="0" smtClean="0"/>
              <a:t>Практичні настанови 5:1-12-35.</a:t>
            </a:r>
          </a:p>
          <a:p>
            <a:r>
              <a:rPr lang="uk-UA" dirty="0" smtClean="0"/>
              <a:t>Заключення 5:25-28.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2626651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63</TotalTime>
  <Words>758</Words>
  <Application>Microsoft Office PowerPoint</Application>
  <PresentationFormat>Произвольный</PresentationFormat>
  <Paragraphs>60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Капля</vt:lpstr>
      <vt:lpstr>Огляд Нового Заповіту</vt:lpstr>
      <vt:lpstr>Огляд нового заповіту – послання до Солунян </vt:lpstr>
      <vt:lpstr>ОГЛЯД НОВОГО ЗАПОВІТУ – ПОСЛАННЯ ДО СОЛУНЯН</vt:lpstr>
      <vt:lpstr>ОГЛЯД НОВОГО ЗАПОВІТУ – ПОСЛАННЯ ДО СОЛУНЯН</vt:lpstr>
      <vt:lpstr>ОГЛЯД НОВОГО ЗАПОВІТУ – ПОСЛАННЯ ДО СОЛУНЯН</vt:lpstr>
      <vt:lpstr>ОГЛЯД НОВОГО ЗАПОВІТУ – ПОСЛАННЯ ДО СОЛУНЯН</vt:lpstr>
      <vt:lpstr>ОГЛЯД НОВОГО ЗАПОВІТУ –1 ПОСЛАННЯ ДО СОЛУНЯН</vt:lpstr>
      <vt:lpstr>ОГЛЯД НОВОГО ЗАПОВІТУ –1 ПОСЛАННЯ ДО СОЛУНЯН</vt:lpstr>
      <vt:lpstr>ОГЛЯД НОВОГО ЗАПОВІТУ –1 ПОСЛАННЯ ДО СОЛУНЯН</vt:lpstr>
      <vt:lpstr>Огляд Нового Заповіту</vt:lpstr>
      <vt:lpstr>ОГЛЯД НОВОГО ЗАПОВІТУ –  ПОСЛАННЯ ДО СОЛУНЯН</vt:lpstr>
      <vt:lpstr>ОГЛЯД НОВОГО ЗАПОВІТУ –  ПОСЛАННЯ ДО СОЛУНЯН</vt:lpstr>
      <vt:lpstr>ОГЛЯД НОВОГО ЗАПОВІТУ –  ПОСЛАННЯ ДО СОЛУНЯН</vt:lpstr>
      <vt:lpstr>ОГЛЯД НОВОГО ЗАПОВІТУ –  ПОСЛАННЯ ДО СОЛУНЯН</vt:lpstr>
      <vt:lpstr>ОГЛЯД НОВОГО ЗАПОВІТУ – 2 ПОСЛАННЯ ДО СОЛУНЯН</vt:lpstr>
      <vt:lpstr>ОГЛЯД НОВОГО ЗАПОВІТУ – 2 ПОСЛАННЯ ДО СОЛУНЯН</vt:lpstr>
      <vt:lpstr>Огляд Нового Заповіту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zhmlvov@hotmail.com</cp:lastModifiedBy>
  <cp:revision>11</cp:revision>
  <dcterms:created xsi:type="dcterms:W3CDTF">2021-03-08T15:52:37Z</dcterms:created>
  <dcterms:modified xsi:type="dcterms:W3CDTF">2021-10-24T16:42:04Z</dcterms:modified>
</cp:coreProperties>
</file>