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2" r:id="rId3"/>
    <p:sldId id="293" r:id="rId4"/>
    <p:sldId id="29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9" d="100"/>
          <a:sy n="39" d="100"/>
        </p:scale>
        <p:origin x="78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2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7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0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9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2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4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0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6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80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8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22218"/>
          </a:xfrm>
        </p:spPr>
        <p:txBody>
          <a:bodyPr>
            <a:normAutofit/>
          </a:bodyPr>
          <a:lstStyle/>
          <a:p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Curiosas del </a:t>
            </a:r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 destructor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22218"/>
            <a:ext cx="12192000" cy="573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17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Curiosas del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 destructor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riegos superficiales del fuego destructor existen en tu historia del conflicto?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¿has sido etiquetado por tus crímenes pasados o tu mal proceder? Si, si lo has sido, ¿Qué son las etiquetas que otros usaron para definirte?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son las relaciones dañadas en tu historia del conflicto? ¿Cuántas son?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¿Esperas encontrar cargas continuas o barreras debido a la ofensa de tu pasado?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son estas barreras?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760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Curiosas del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 destructor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¿Cómo respondes a estos retos?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¿Quién puede ayudarte a investigar los riesgos y oportunidades que enfrentas? 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respondamos a estas preguntas cuando nos enfocamos en el fuego destructor difiere dramáticamente de como estas preguntas son contestas cuando nuestra atención se centra en el fuego de paz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278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clase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</a:t>
            </a:r>
            <a:r>
              <a:rPr lang="es-A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bendiga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37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2395</TotalTime>
  <Words>157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Preguntas Curiosas del fuego destructor</vt:lpstr>
      <vt:lpstr>Preguntas Curiosas del fuego destructor </vt:lpstr>
      <vt:lpstr>Preguntas Curiosas del fuego destructor </vt:lpstr>
      <vt:lpstr>Nota final: Resumen de clase 5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Cuatro Hombres en el fuego</dc:title>
  <dc:creator>Jorge Muniz</dc:creator>
  <cp:lastModifiedBy>Jorge Muniz</cp:lastModifiedBy>
  <cp:revision>43</cp:revision>
  <dcterms:created xsi:type="dcterms:W3CDTF">2018-01-19T16:00:33Z</dcterms:created>
  <dcterms:modified xsi:type="dcterms:W3CDTF">2018-04-19T05:12:49Z</dcterms:modified>
</cp:coreProperties>
</file>