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handoutMasterIdLst>
    <p:handoutMasterId r:id="rId18"/>
  </p:handoutMasterIdLst>
  <p:sldIdLst>
    <p:sldId id="280" r:id="rId2"/>
    <p:sldId id="263" r:id="rId3"/>
    <p:sldId id="265" r:id="rId4"/>
    <p:sldId id="264" r:id="rId5"/>
    <p:sldId id="267" r:id="rId6"/>
    <p:sldId id="270" r:id="rId7"/>
    <p:sldId id="269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59" autoAdjust="0"/>
    <p:restoredTop sz="94692" autoAdjust="0"/>
  </p:normalViewPr>
  <p:slideViewPr>
    <p:cSldViewPr snapToGrid="0" snapToObjects="1">
      <p:cViewPr varScale="1">
        <p:scale>
          <a:sx n="121" d="100"/>
          <a:sy n="121" d="100"/>
        </p:scale>
        <p:origin x="-51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BBFC35-CFB1-0B4B-BA07-2715181FA630}" type="datetimeFigureOut">
              <a:rPr lang="en-US" smtClean="0"/>
              <a:pPr/>
              <a:t>9/18/15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0B18A-88DF-954F-BFA1-413B1DB3B5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How to be an effective </a:t>
            </a:r>
            <a:br>
              <a:rPr lang="en-US" b="1" dirty="0" smtClean="0"/>
            </a:br>
            <a:r>
              <a:rPr lang="en-US" b="1" dirty="0" smtClean="0"/>
              <a:t>Worship Leader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119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en-US" i="1" dirty="0" smtClean="0">
                <a:solidFill>
                  <a:srgbClr val="7F7F7F"/>
                </a:solidFill>
              </a:rPr>
              <a:t>What </a:t>
            </a:r>
            <a:r>
              <a:rPr lang="en-US" i="1" smtClean="0">
                <a:solidFill>
                  <a:srgbClr val="7F7F7F"/>
                </a:solidFill>
              </a:rPr>
              <a:t>is a worship </a:t>
            </a:r>
            <a:r>
              <a:rPr lang="en-US" i="1" dirty="0" smtClean="0">
                <a:solidFill>
                  <a:srgbClr val="7F7F7F"/>
                </a:solidFill>
              </a:rPr>
              <a:t>leader/director?</a:t>
            </a:r>
          </a:p>
          <a:p>
            <a:pPr algn="ctr">
              <a:buNone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Steve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Elzinga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917123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Organizer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i.e. Joseph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43830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Committed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/>
              <a:t>Philippians 3:12-</a:t>
            </a:r>
            <a:r>
              <a:rPr lang="en-US" b="1" dirty="0" smtClean="0"/>
              <a:t>14 </a:t>
            </a:r>
            <a:r>
              <a:rPr lang="en-US" dirty="0" smtClean="0"/>
              <a:t>(</a:t>
            </a:r>
            <a:r>
              <a:rPr lang="en-US" dirty="0"/>
              <a:t>NIV</a:t>
            </a:r>
            <a:r>
              <a:rPr lang="en-US" dirty="0" smtClean="0"/>
              <a:t>) Not </a:t>
            </a:r>
            <a:r>
              <a:rPr lang="en-US" dirty="0"/>
              <a:t>that I have already obtained all this, or have already arrived at my goal, but I press on to take hold of that for which Christ Jesus took hold of me. </a:t>
            </a:r>
            <a:r>
              <a:rPr lang="en-US" dirty="0" smtClean="0"/>
              <a:t>Brothers </a:t>
            </a:r>
            <a:r>
              <a:rPr lang="en-US" dirty="0"/>
              <a:t>and sisters, I do not consider myself yet to have taken hold of it. But one thing I do: Forgetting what is behind and straining toward what is ahead</a:t>
            </a:r>
            <a:r>
              <a:rPr lang="en-US" dirty="0" smtClean="0"/>
              <a:t>,</a:t>
            </a:r>
            <a:r>
              <a:rPr lang="en-US" b="1" dirty="0"/>
              <a:t> </a:t>
            </a:r>
            <a:r>
              <a:rPr lang="en-US" dirty="0"/>
              <a:t>I press on toward the goal to win the prize for which God has called me heavenward in Christ Jesus.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22474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Tactful Motivator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1 John 4:</a:t>
            </a:r>
            <a:r>
              <a:rPr lang="en-US" b="1" dirty="0" smtClean="0"/>
              <a:t>19 </a:t>
            </a:r>
            <a:r>
              <a:rPr lang="en-US" dirty="0" smtClean="0"/>
              <a:t>(</a:t>
            </a:r>
            <a:r>
              <a:rPr lang="en-US" dirty="0"/>
              <a:t>NIV</a:t>
            </a:r>
            <a:r>
              <a:rPr lang="en-US" dirty="0" smtClean="0"/>
              <a:t>)</a:t>
            </a:r>
            <a:r>
              <a:rPr lang="en-US" b="1" dirty="0"/>
              <a:t> </a:t>
            </a:r>
            <a:r>
              <a:rPr lang="en-US" dirty="0"/>
              <a:t>We love because he first loved us.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83614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Music Lover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Ephesians 5:18-</a:t>
            </a:r>
            <a:r>
              <a:rPr lang="en-US" b="1" dirty="0" smtClean="0"/>
              <a:t>20 </a:t>
            </a:r>
            <a:r>
              <a:rPr lang="en-US" dirty="0" smtClean="0"/>
              <a:t>(</a:t>
            </a:r>
            <a:r>
              <a:rPr lang="en-US" dirty="0"/>
              <a:t>NLT</a:t>
            </a:r>
            <a:r>
              <a:rPr lang="en-US" dirty="0" smtClean="0"/>
              <a:t>) … be </a:t>
            </a:r>
            <a:r>
              <a:rPr lang="en-US" dirty="0"/>
              <a:t>filled with the Holy Spirit</a:t>
            </a:r>
            <a:r>
              <a:rPr lang="en-US" dirty="0" smtClean="0"/>
              <a:t>,</a:t>
            </a:r>
            <a:r>
              <a:rPr lang="en-US" b="1" dirty="0"/>
              <a:t> </a:t>
            </a:r>
            <a:r>
              <a:rPr lang="en-US" dirty="0"/>
              <a:t>singing psalms and hymns and spiritual songs among yourselves, and making music to the Lord in your hearts</a:t>
            </a:r>
            <a:r>
              <a:rPr lang="en-US" dirty="0" smtClean="0"/>
              <a:t>.</a:t>
            </a:r>
            <a:r>
              <a:rPr lang="en-US" b="1" dirty="0"/>
              <a:t> </a:t>
            </a:r>
            <a:r>
              <a:rPr lang="en-US" dirty="0"/>
              <a:t>And give thanks for everything to God the Father in the name of our Lord Jesus Christ.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47800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Gifted Musician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Amos 6:</a:t>
            </a:r>
            <a:r>
              <a:rPr lang="en-US" b="1" dirty="0" smtClean="0"/>
              <a:t>5 </a:t>
            </a:r>
            <a:r>
              <a:rPr lang="en-US" dirty="0"/>
              <a:t>(NLT</a:t>
            </a:r>
            <a:r>
              <a:rPr lang="en-US" dirty="0" smtClean="0"/>
              <a:t>)You </a:t>
            </a:r>
            <a:r>
              <a:rPr lang="en-US" dirty="0"/>
              <a:t>sing trivial songs to the sound of the </a:t>
            </a:r>
            <a:r>
              <a:rPr lang="en-US" dirty="0" smtClean="0"/>
              <a:t>harp and </a:t>
            </a:r>
            <a:r>
              <a:rPr lang="en-US" dirty="0"/>
              <a:t>fancy yourselves to be great musicians like David.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785114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Patient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Romans 8:24-</a:t>
            </a:r>
            <a:r>
              <a:rPr lang="en-US" b="1" dirty="0" smtClean="0"/>
              <a:t>26 </a:t>
            </a:r>
            <a:r>
              <a:rPr lang="en-US" dirty="0" smtClean="0"/>
              <a:t>(</a:t>
            </a:r>
            <a:r>
              <a:rPr lang="en-US" dirty="0"/>
              <a:t>NIV</a:t>
            </a:r>
            <a:r>
              <a:rPr lang="en-US" dirty="0" smtClean="0"/>
              <a:t>) For </a:t>
            </a:r>
            <a:r>
              <a:rPr lang="en-US" dirty="0"/>
              <a:t>in this hope we were saved. But hope that is seen is no hope at all. Who hopes for what they already have? </a:t>
            </a:r>
            <a:r>
              <a:rPr lang="en-US" b="1" dirty="0"/>
              <a:t> </a:t>
            </a:r>
            <a:r>
              <a:rPr lang="en-US" dirty="0"/>
              <a:t>But if we hope for what we do not yet have, we wait for it patiently.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2288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Delegator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Luke 10:1-</a:t>
            </a:r>
            <a:r>
              <a:rPr lang="en-US" b="1" dirty="0" smtClean="0"/>
              <a:t>3 </a:t>
            </a:r>
            <a:r>
              <a:rPr lang="en-US" dirty="0" smtClean="0"/>
              <a:t>(</a:t>
            </a:r>
            <a:r>
              <a:rPr lang="en-US" dirty="0"/>
              <a:t>NIV</a:t>
            </a:r>
            <a:r>
              <a:rPr lang="en-US" dirty="0" smtClean="0"/>
              <a:t>) After </a:t>
            </a:r>
            <a:r>
              <a:rPr lang="en-US" dirty="0"/>
              <a:t>this the Lord appointed seventy-</a:t>
            </a:r>
            <a:r>
              <a:rPr lang="en-US" dirty="0" smtClean="0"/>
              <a:t>two </a:t>
            </a:r>
            <a:r>
              <a:rPr lang="en-US" dirty="0"/>
              <a:t>others and sent them two by two ahead of him to every town and place where he was about to go</a:t>
            </a:r>
            <a:r>
              <a:rPr lang="en-US" dirty="0" smtClean="0"/>
              <a:t>.</a:t>
            </a:r>
            <a:r>
              <a:rPr lang="en-US" b="1" dirty="0"/>
              <a:t> </a:t>
            </a:r>
            <a:r>
              <a:rPr lang="en-US" dirty="0"/>
              <a:t>He told them, “The harvest is plentiful, but the workers are few. Ask the Lord of the harvest, therefore, to send out workers into his harvest </a:t>
            </a:r>
            <a:r>
              <a:rPr lang="en-US" dirty="0" smtClean="0"/>
              <a:t>field. Go</a:t>
            </a:r>
            <a:r>
              <a:rPr lang="en-US" dirty="0"/>
              <a:t>! I am sending you out like lambs among wolves.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44201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478" y="244158"/>
            <a:ext cx="8282609" cy="1339850"/>
          </a:xfrm>
        </p:spPr>
        <p:txBody>
          <a:bodyPr>
            <a:normAutofit/>
          </a:bodyPr>
          <a:lstStyle/>
          <a:p>
            <a:r>
              <a:rPr lang="en-US" b="1" dirty="0" smtClean="0"/>
              <a:t>Qualities of a Worship Leader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3" y="1274445"/>
            <a:ext cx="3598862" cy="61912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 Worship</a:t>
            </a:r>
            <a:r>
              <a:rPr lang="en-US" dirty="0" smtClean="0"/>
              <a:t> Leader </a:t>
            </a:r>
            <a:r>
              <a:rPr lang="en-US" dirty="0" smtClean="0"/>
              <a:t>is a </a:t>
            </a:r>
            <a:endParaRPr lang="en-US" sz="2800" b="1" dirty="0"/>
          </a:p>
          <a:p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2"/>
          </p:nvPr>
        </p:nvSpPr>
        <p:spPr>
          <a:xfrm>
            <a:off x="4792663" y="1904106"/>
            <a:ext cx="2493160" cy="6272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Facilitator</a:t>
            </a:r>
            <a:endParaRPr lang="en-US" sz="3200" b="1" dirty="0"/>
          </a:p>
          <a:p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4294967295"/>
          </p:nvPr>
        </p:nvSpPr>
        <p:spPr>
          <a:xfrm>
            <a:off x="375478" y="2773362"/>
            <a:ext cx="2125662" cy="70485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Leader</a:t>
            </a:r>
            <a:endParaRPr lang="en-US" sz="2400" b="1" dirty="0"/>
          </a:p>
          <a:p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4294967295"/>
          </p:nvPr>
        </p:nvSpPr>
        <p:spPr>
          <a:xfrm>
            <a:off x="1906587" y="2077342"/>
            <a:ext cx="2373313" cy="90805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 smtClean="0"/>
              <a:t>Learner</a:t>
            </a:r>
            <a:endParaRPr lang="en-US" sz="4800" b="1" dirty="0"/>
          </a:p>
          <a:p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4294967295"/>
          </p:nvPr>
        </p:nvSpPr>
        <p:spPr>
          <a:xfrm>
            <a:off x="6057026" y="2663825"/>
            <a:ext cx="1939925" cy="5969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500" b="1" dirty="0" smtClean="0"/>
              <a:t>Servant</a:t>
            </a:r>
            <a:endParaRPr lang="en-US" sz="3500" b="1" dirty="0"/>
          </a:p>
          <a:p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4294967295"/>
          </p:nvPr>
        </p:nvSpPr>
        <p:spPr>
          <a:xfrm>
            <a:off x="0" y="3432175"/>
            <a:ext cx="4498975" cy="146685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b="1" dirty="0" smtClean="0"/>
              <a:t>Teem player</a:t>
            </a:r>
            <a:endParaRPr lang="en-US" sz="6000" b="1" dirty="0"/>
          </a:p>
          <a:p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4294967295"/>
          </p:nvPr>
        </p:nvSpPr>
        <p:spPr>
          <a:xfrm>
            <a:off x="4645025" y="3432175"/>
            <a:ext cx="4498975" cy="6461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Encourager</a:t>
            </a:r>
            <a:endParaRPr lang="en-US" sz="2800" b="1" dirty="0"/>
          </a:p>
          <a:p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4294967295"/>
          </p:nvPr>
        </p:nvSpPr>
        <p:spPr>
          <a:xfrm>
            <a:off x="597667" y="4421188"/>
            <a:ext cx="3682233" cy="9699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Committed 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4294967295"/>
          </p:nvPr>
        </p:nvSpPr>
        <p:spPr>
          <a:xfrm>
            <a:off x="7197725" y="4252913"/>
            <a:ext cx="1946275" cy="6461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Organizer</a:t>
            </a:r>
            <a:endParaRPr lang="en-US" sz="2800" b="1" dirty="0"/>
          </a:p>
          <a:p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sz="half" idx="4294967295"/>
          </p:nvPr>
        </p:nvSpPr>
        <p:spPr>
          <a:xfrm>
            <a:off x="4792663" y="4421188"/>
            <a:ext cx="1944687" cy="646112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800" b="1" dirty="0" smtClean="0"/>
              <a:t>Tactful Motivator</a:t>
            </a:r>
            <a:endParaRPr lang="en-US" sz="2800" b="1" dirty="0"/>
          </a:p>
          <a:p>
            <a:endParaRPr lang="en-US" dirty="0"/>
          </a:p>
        </p:txBody>
      </p:sp>
      <p:sp>
        <p:nvSpPr>
          <p:cNvPr id="20" name="Content Placeholder 2"/>
          <p:cNvSpPr>
            <a:spLocks noGrp="1"/>
          </p:cNvSpPr>
          <p:nvPr>
            <p:ph sz="half" idx="4294967295"/>
          </p:nvPr>
        </p:nvSpPr>
        <p:spPr>
          <a:xfrm>
            <a:off x="2554287" y="5391150"/>
            <a:ext cx="2238376" cy="6461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Music lover</a:t>
            </a:r>
            <a:endParaRPr lang="en-US" sz="2800" b="1" dirty="0"/>
          </a:p>
          <a:p>
            <a:endParaRPr lang="en-US" dirty="0"/>
          </a:p>
        </p:txBody>
      </p:sp>
      <p:sp>
        <p:nvSpPr>
          <p:cNvPr id="21" name="Content Placeholder 2"/>
          <p:cNvSpPr>
            <a:spLocks noGrp="1"/>
          </p:cNvSpPr>
          <p:nvPr>
            <p:ph sz="half" idx="4294967295"/>
          </p:nvPr>
        </p:nvSpPr>
        <p:spPr>
          <a:xfrm>
            <a:off x="5609916" y="5153025"/>
            <a:ext cx="3386446" cy="646113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892" b="1" dirty="0" smtClean="0"/>
              <a:t>Gifted Musician</a:t>
            </a:r>
            <a:endParaRPr lang="en-US" sz="3892" b="1" dirty="0"/>
          </a:p>
          <a:p>
            <a:endParaRPr lang="en-US" dirty="0"/>
          </a:p>
        </p:txBody>
      </p:sp>
      <p:sp>
        <p:nvSpPr>
          <p:cNvPr id="22" name="Content Placeholder 2"/>
          <p:cNvSpPr>
            <a:spLocks noGrp="1"/>
          </p:cNvSpPr>
          <p:nvPr>
            <p:ph sz="half" idx="4294967295"/>
          </p:nvPr>
        </p:nvSpPr>
        <p:spPr>
          <a:xfrm>
            <a:off x="5609916" y="5627688"/>
            <a:ext cx="2674937" cy="6477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Delegator</a:t>
            </a:r>
            <a:endParaRPr lang="en-US" sz="2800" b="1" dirty="0"/>
          </a:p>
          <a:p>
            <a:endParaRPr lang="en-US" dirty="0"/>
          </a:p>
        </p:txBody>
      </p:sp>
      <p:sp>
        <p:nvSpPr>
          <p:cNvPr id="23" name="Content Placeholder 2"/>
          <p:cNvSpPr>
            <a:spLocks noGrp="1"/>
          </p:cNvSpPr>
          <p:nvPr>
            <p:ph sz="half" idx="4294967295"/>
          </p:nvPr>
        </p:nvSpPr>
        <p:spPr>
          <a:xfrm>
            <a:off x="4645025" y="964883"/>
            <a:ext cx="4351337" cy="92868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b="1" dirty="0" smtClean="0"/>
              <a:t>Worshiper</a:t>
            </a:r>
            <a:endParaRPr lang="en-US" sz="2800" b="1" dirty="0"/>
          </a:p>
          <a:p>
            <a:endParaRPr lang="en-US" dirty="0"/>
          </a:p>
        </p:txBody>
      </p:sp>
      <p:sp>
        <p:nvSpPr>
          <p:cNvPr id="24" name="Content Placeholder 2"/>
          <p:cNvSpPr>
            <a:spLocks noGrp="1"/>
          </p:cNvSpPr>
          <p:nvPr>
            <p:ph sz="half" idx="4294967295"/>
          </p:nvPr>
        </p:nvSpPr>
        <p:spPr>
          <a:xfrm>
            <a:off x="375478" y="5713413"/>
            <a:ext cx="2673350" cy="6477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Patient</a:t>
            </a:r>
            <a:endParaRPr lang="en-US" sz="2800" b="1" dirty="0"/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8812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  <p:bldP spid="12" grpId="0" build="p"/>
      <p:bldP spid="13" grpId="0" build="p"/>
      <p:bldP spid="14" grpId="0" build="p"/>
      <p:bldP spid="16" grpId="0" build="p"/>
      <p:bldP spid="17" grpId="0" build="p"/>
      <p:bldP spid="18" grpId="0" build="p"/>
      <p:bldP spid="19" grpId="0" build="p"/>
      <p:bldP spid="20" grpId="0" build="p"/>
      <p:bldP spid="21" grpId="0" build="p"/>
      <p:bldP spid="22" grpId="0" build="p"/>
      <p:bldP spid="23" grpId="0" build="p"/>
      <p:bldP spid="2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Worshiper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1793104"/>
            <a:ext cx="7345364" cy="2921192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Ephesians 5:19-20</a:t>
            </a:r>
            <a:r>
              <a:rPr lang="en-US" sz="2400" b="1" dirty="0" smtClean="0"/>
              <a:t> </a:t>
            </a:r>
            <a:r>
              <a:rPr lang="en-US" sz="2400" dirty="0" smtClean="0"/>
              <a:t>Sing </a:t>
            </a:r>
            <a:r>
              <a:rPr lang="en-US" sz="2400" dirty="0"/>
              <a:t>and make music from your heart to the Lord</a:t>
            </a:r>
            <a:r>
              <a:rPr lang="en-US" sz="2400" dirty="0" smtClean="0"/>
              <a:t>,</a:t>
            </a:r>
            <a:r>
              <a:rPr lang="en-US" sz="2400" b="1" dirty="0"/>
              <a:t> </a:t>
            </a:r>
            <a:r>
              <a:rPr lang="en-US" sz="2400" dirty="0"/>
              <a:t>always giving thanks to God the Father for everything, in the name of our Lord Jesus Christ.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6545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303" y="244158"/>
            <a:ext cx="7701172" cy="1339850"/>
          </a:xfrm>
        </p:spPr>
        <p:txBody>
          <a:bodyPr>
            <a:normAutofit/>
          </a:bodyPr>
          <a:lstStyle/>
          <a:p>
            <a:r>
              <a:rPr lang="en-US" b="1" dirty="0" smtClean="0"/>
              <a:t>Facilitator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7071654" cy="39274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Ephesians 4:</a:t>
            </a:r>
            <a:r>
              <a:rPr lang="en-US" b="1" dirty="0" smtClean="0"/>
              <a:t>29 </a:t>
            </a:r>
            <a:r>
              <a:rPr lang="en-US" dirty="0" smtClean="0"/>
              <a:t>Do </a:t>
            </a:r>
            <a:r>
              <a:rPr lang="en-US" dirty="0"/>
              <a:t>not let any unwholesome talk come out of your mouths, but only what is helpful for </a:t>
            </a:r>
            <a:r>
              <a:rPr lang="en-US" b="1" dirty="0"/>
              <a:t>building</a:t>
            </a:r>
            <a:r>
              <a:rPr lang="en-US" dirty="0"/>
              <a:t> </a:t>
            </a:r>
            <a:r>
              <a:rPr lang="en-US" b="1" dirty="0"/>
              <a:t>others</a:t>
            </a:r>
            <a:r>
              <a:rPr lang="en-US" dirty="0"/>
              <a:t> </a:t>
            </a:r>
            <a:r>
              <a:rPr lang="en-US" b="1" dirty="0"/>
              <a:t>up</a:t>
            </a:r>
            <a:r>
              <a:rPr lang="en-US" dirty="0"/>
              <a:t> according to their needs, that it may benefit those who listen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6834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Servant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0" y="1867817"/>
            <a:ext cx="7168399" cy="424616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/>
              <a:t>Romans 12:3-</a:t>
            </a:r>
            <a:r>
              <a:rPr lang="en-US" b="1" dirty="0" smtClean="0"/>
              <a:t>6 (</a:t>
            </a:r>
            <a:r>
              <a:rPr lang="en-US" b="1" dirty="0"/>
              <a:t>NIV</a:t>
            </a:r>
            <a:r>
              <a:rPr lang="en-US" b="1" dirty="0" smtClean="0"/>
              <a:t>)</a:t>
            </a:r>
            <a:r>
              <a:rPr lang="en-US" b="1" dirty="0"/>
              <a:t> </a:t>
            </a:r>
            <a:r>
              <a:rPr lang="en-US" dirty="0"/>
              <a:t>For by the grace given me I say to every one of you: Do not think of yourself more highly than you ought, but rather think of yourself with sober judgment, in accordance with the faith God has distributed to each of you</a:t>
            </a:r>
            <a:r>
              <a:rPr lang="en-US" dirty="0" smtClean="0"/>
              <a:t>.</a:t>
            </a:r>
            <a:r>
              <a:rPr lang="en-US" b="1" dirty="0"/>
              <a:t> </a:t>
            </a:r>
            <a:r>
              <a:rPr lang="en-US" dirty="0"/>
              <a:t>For just as each of us has one body with many members, and these members do not all have the same function</a:t>
            </a:r>
            <a:r>
              <a:rPr lang="en-US" dirty="0" smtClean="0"/>
              <a:t>,</a:t>
            </a:r>
            <a:r>
              <a:rPr lang="en-US" b="1" dirty="0"/>
              <a:t> </a:t>
            </a:r>
            <a:r>
              <a:rPr lang="en-US" dirty="0"/>
              <a:t>so in Christ we, though many, form one body, and each member belongs to all the others</a:t>
            </a:r>
            <a:r>
              <a:rPr lang="en-US" dirty="0" smtClean="0"/>
              <a:t>.</a:t>
            </a:r>
            <a:r>
              <a:rPr lang="en-US" b="1" dirty="0"/>
              <a:t> </a:t>
            </a:r>
            <a:r>
              <a:rPr lang="en-US" dirty="0"/>
              <a:t>We have different gifts, according to the grace given to each of us.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3197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Learner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Proverbs 18:</a:t>
            </a:r>
            <a:r>
              <a:rPr lang="en-US" b="1" dirty="0" smtClean="0"/>
              <a:t>15 (</a:t>
            </a:r>
            <a:r>
              <a:rPr lang="en-US" b="1" dirty="0"/>
              <a:t>ESV</a:t>
            </a:r>
            <a:r>
              <a:rPr lang="en-US" b="1" dirty="0" smtClean="0"/>
              <a:t>) </a:t>
            </a:r>
            <a:r>
              <a:rPr lang="en-US" dirty="0" smtClean="0"/>
              <a:t>An </a:t>
            </a:r>
            <a:r>
              <a:rPr lang="en-US" dirty="0"/>
              <a:t>intelligent heart acquires knowledge</a:t>
            </a:r>
            <a:r>
              <a:rPr lang="en-US" dirty="0" smtClean="0"/>
              <a:t>,</a:t>
            </a:r>
            <a:r>
              <a:rPr lang="en-US" dirty="0"/>
              <a:t> and the ear of the wise seeks knowledge.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5470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Leader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Philippians 4:</a:t>
            </a:r>
            <a:r>
              <a:rPr lang="en-US" b="1" dirty="0" smtClean="0"/>
              <a:t>9 </a:t>
            </a:r>
            <a:r>
              <a:rPr lang="en-US" dirty="0" smtClean="0"/>
              <a:t>Whatever </a:t>
            </a:r>
            <a:r>
              <a:rPr lang="en-US" dirty="0"/>
              <a:t>you have learned or received or heard from me, or seen in me—put it into </a:t>
            </a:r>
            <a:r>
              <a:rPr lang="en-US" b="1" dirty="0"/>
              <a:t>practice</a:t>
            </a:r>
            <a:r>
              <a:rPr lang="en-US" dirty="0"/>
              <a:t>. And the God of peace will be with you.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38519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Team Player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Romans 12:4-</a:t>
            </a:r>
            <a:r>
              <a:rPr lang="en-US" b="1" dirty="0" smtClean="0"/>
              <a:t>5 </a:t>
            </a:r>
            <a:r>
              <a:rPr lang="en-US" dirty="0" smtClean="0"/>
              <a:t>(</a:t>
            </a:r>
            <a:r>
              <a:rPr lang="en-US" dirty="0"/>
              <a:t>NLT</a:t>
            </a:r>
            <a:r>
              <a:rPr lang="en-US" dirty="0" smtClean="0"/>
              <a:t>) </a:t>
            </a:r>
            <a:r>
              <a:rPr lang="en-US" b="1" dirty="0"/>
              <a:t> </a:t>
            </a:r>
            <a:r>
              <a:rPr lang="en-US" dirty="0"/>
              <a:t>Just as our bodies have many parts and each part has a special function</a:t>
            </a:r>
            <a:r>
              <a:rPr lang="en-US" dirty="0" smtClean="0"/>
              <a:t>,</a:t>
            </a:r>
            <a:r>
              <a:rPr lang="en-US" b="1" dirty="0"/>
              <a:t> </a:t>
            </a:r>
            <a:r>
              <a:rPr lang="en-US" dirty="0"/>
              <a:t>so it is with Christ’s body. We are many parts of one body, and we all belong to each other.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54747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Encourager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Hebrews 10:24-25 </a:t>
            </a:r>
            <a:r>
              <a:rPr lang="en-US" dirty="0"/>
              <a:t>(NIV) </a:t>
            </a:r>
            <a:r>
              <a:rPr lang="en-US" b="1" dirty="0"/>
              <a:t> </a:t>
            </a:r>
            <a:r>
              <a:rPr lang="en-US" dirty="0"/>
              <a:t>And let us consider how we may spur one another on toward love and good deeds,</a:t>
            </a:r>
            <a:r>
              <a:rPr lang="en-US" b="1" dirty="0"/>
              <a:t> </a:t>
            </a:r>
            <a:r>
              <a:rPr lang="en-US" dirty="0"/>
              <a:t>not giving up meeting together, as some are in the habit of doing, but encouraging one another—and all the more as you see the Day approaching.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36285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1085</TotalTime>
  <Words>770</Words>
  <Application>Microsoft Macintosh PowerPoint</Application>
  <PresentationFormat>On-screen Show (4:3)</PresentationFormat>
  <Paragraphs>47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How to be an effective  Worship Leader</vt:lpstr>
      <vt:lpstr>Qualities of a Worship Leader</vt:lpstr>
      <vt:lpstr>Worshiper</vt:lpstr>
      <vt:lpstr>Facilitator</vt:lpstr>
      <vt:lpstr>Servant</vt:lpstr>
      <vt:lpstr>Learner</vt:lpstr>
      <vt:lpstr>Leader</vt:lpstr>
      <vt:lpstr>Team Player</vt:lpstr>
      <vt:lpstr>Encourager</vt:lpstr>
      <vt:lpstr>Organizer</vt:lpstr>
      <vt:lpstr>Committed</vt:lpstr>
      <vt:lpstr>Tactful Motivator</vt:lpstr>
      <vt:lpstr>Music Lover</vt:lpstr>
      <vt:lpstr>Gifted Musician</vt:lpstr>
      <vt:lpstr>Patient</vt:lpstr>
      <vt:lpstr>Delegator</vt:lpstr>
    </vt:vector>
  </TitlesOfParts>
  <Company>Pathway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Brianna Prince</cp:lastModifiedBy>
  <cp:revision>18</cp:revision>
  <cp:lastPrinted>2015-07-25T14:54:27Z</cp:lastPrinted>
  <dcterms:created xsi:type="dcterms:W3CDTF">2015-09-18T12:38:12Z</dcterms:created>
  <dcterms:modified xsi:type="dcterms:W3CDTF">2015-09-18T12:42:48Z</dcterms:modified>
</cp:coreProperties>
</file>