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-130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8CA3-3B15-4EFE-AF16-25A306081FA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814E-A7E7-4E58-A491-283E8D3EE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04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8CA3-3B15-4EFE-AF16-25A306081FA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814E-A7E7-4E58-A491-283E8D3EE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92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8CA3-3B15-4EFE-AF16-25A306081FA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814E-A7E7-4E58-A491-283E8D3EE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309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8CA3-3B15-4EFE-AF16-25A306081FA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814E-A7E7-4E58-A491-283E8D3EE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16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8CA3-3B15-4EFE-AF16-25A306081FA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814E-A7E7-4E58-A491-283E8D3EE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502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8CA3-3B15-4EFE-AF16-25A306081FA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814E-A7E7-4E58-A491-283E8D3EE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6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8CA3-3B15-4EFE-AF16-25A306081FA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814E-A7E7-4E58-A491-283E8D3EE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36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8CA3-3B15-4EFE-AF16-25A306081FA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814E-A7E7-4E58-A491-283E8D3EE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5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8CA3-3B15-4EFE-AF16-25A306081FA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814E-A7E7-4E58-A491-283E8D3EE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85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8CA3-3B15-4EFE-AF16-25A306081FA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814E-A7E7-4E58-A491-283E8D3EE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864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8CA3-3B15-4EFE-AF16-25A306081FA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6814E-A7E7-4E58-A491-283E8D3EE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7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A8CA3-3B15-4EFE-AF16-25A306081FA8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6814E-A7E7-4E58-A491-283E8D3EE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247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02675"/>
            <a:ext cx="9144000" cy="3048001"/>
          </a:xfrm>
        </p:spPr>
        <p:txBody>
          <a:bodyPr/>
          <a:lstStyle/>
          <a:p>
            <a:r>
              <a:rPr lang="en-US" dirty="0"/>
              <a:t>3 Greek and Roman Women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30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70841"/>
            <a:ext cx="10515600" cy="4306122"/>
          </a:xfrm>
        </p:spPr>
        <p:txBody>
          <a:bodyPr>
            <a:normAutofit/>
          </a:bodyPr>
          <a:lstStyle/>
          <a:p>
            <a:r>
              <a:rPr lang="en-US" sz="3600" dirty="0"/>
              <a:t>Cultural differences written about (by Roman writers):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Greek </a:t>
            </a:r>
            <a:r>
              <a:rPr lang="en-US" sz="3600" dirty="0"/>
              <a:t>seclusion</a:t>
            </a:r>
          </a:p>
          <a:p>
            <a:r>
              <a:rPr lang="en-US" sz="3600" dirty="0"/>
              <a:t>Legislation vs. attested real procedures, i.e., power of </a:t>
            </a:r>
            <a:r>
              <a:rPr lang="en-US" sz="3600" i="1" dirty="0" err="1"/>
              <a:t>potestas</a:t>
            </a:r>
            <a:endParaRPr lang="en-US" sz="3600" dirty="0"/>
          </a:p>
          <a:p>
            <a:r>
              <a:rPr lang="en-US" sz="3600" dirty="0"/>
              <a:t>Property ownership, citizenship, marriage and divorce</a:t>
            </a:r>
          </a:p>
          <a:p>
            <a:r>
              <a:rPr lang="en-US" sz="3600" dirty="0"/>
              <a:t>Women’s religion: </a:t>
            </a:r>
            <a:r>
              <a:rPr lang="en-US" sz="3600" dirty="0" smtClean="0"/>
              <a:t>e.g., </a:t>
            </a:r>
            <a:r>
              <a:rPr lang="en-US" sz="3600" dirty="0" err="1" smtClean="0"/>
              <a:t>Matronalia</a:t>
            </a:r>
            <a:r>
              <a:rPr lang="en-US" sz="3600" dirty="0" smtClean="0"/>
              <a:t> </a:t>
            </a:r>
            <a:r>
              <a:rPr lang="en-US" sz="3600" dirty="0"/>
              <a:t>March 1; mater </a:t>
            </a:r>
            <a:r>
              <a:rPr lang="en-US" sz="3600" dirty="0" err="1"/>
              <a:t>matuta</a:t>
            </a:r>
            <a:r>
              <a:rPr lang="en-US" sz="3600" dirty="0"/>
              <a:t> June 11</a:t>
            </a:r>
            <a:r>
              <a:rPr lang="en-US" sz="3600" dirty="0" smtClean="0"/>
              <a:t>: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5110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15</Words>
  <Application>Microsoft Macintosh PowerPoint</Application>
  <PresentationFormat>Custom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3 Greek and Roman Women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Greek and Roman Women </dc:title>
  <dc:creator>losiek</dc:creator>
  <cp:lastModifiedBy>Wally</cp:lastModifiedBy>
  <cp:revision>3</cp:revision>
  <dcterms:created xsi:type="dcterms:W3CDTF">2019-05-09T02:05:12Z</dcterms:created>
  <dcterms:modified xsi:type="dcterms:W3CDTF">2019-05-15T12:17:23Z</dcterms:modified>
</cp:coreProperties>
</file>