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76" r:id="rId2"/>
    <p:sldId id="277" r:id="rId3"/>
    <p:sldId id="265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8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1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3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6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30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86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74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6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11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5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68706D-B584-464D-B5D8-692934226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week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6E24FB-297B-4E6C-A297-D8F5FBEEC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Review Love Maps Part 1 and 2 Homework</a:t>
            </a:r>
          </a:p>
          <a:p>
            <a:r>
              <a:rPr lang="en-US" dirty="0"/>
              <a:t>Do Love Maps Part 3 Together (God’s perspective)</a:t>
            </a:r>
          </a:p>
          <a:p>
            <a:endParaRPr lang="en-US" dirty="0"/>
          </a:p>
          <a:p>
            <a:r>
              <a:rPr lang="en-US" dirty="0"/>
              <a:t>Match Made in Eden Review</a:t>
            </a:r>
          </a:p>
          <a:p>
            <a:pPr marL="0" indent="0">
              <a:buNone/>
            </a:pPr>
            <a:r>
              <a:rPr lang="en-US" dirty="0"/>
              <a:t>      - Men’s Roles</a:t>
            </a:r>
          </a:p>
          <a:p>
            <a:pPr marL="0" indent="0">
              <a:buNone/>
            </a:pPr>
            <a:r>
              <a:rPr lang="en-US" dirty="0"/>
              <a:t>      - Women’s Roles</a:t>
            </a:r>
          </a:p>
          <a:p>
            <a:pPr marL="0" indent="0">
              <a:buNone/>
            </a:pPr>
            <a:r>
              <a:rPr lang="en-US" dirty="0"/>
              <a:t>      - Vision / Leadership</a:t>
            </a:r>
          </a:p>
          <a:p>
            <a:pPr marL="0" indent="0">
              <a:buNone/>
            </a:pPr>
            <a:r>
              <a:rPr lang="en-US" dirty="0"/>
              <a:t>      - Kingdom Principles</a:t>
            </a:r>
          </a:p>
          <a:p>
            <a:r>
              <a:rPr lang="en-US" dirty="0"/>
              <a:t>Homework 4 – New List + Match’s List    </a:t>
            </a:r>
          </a:p>
        </p:txBody>
      </p:sp>
    </p:spTree>
    <p:extLst>
      <p:ext uri="{BB962C8B-B14F-4D97-AF65-F5344CB8AC3E}">
        <p14:creationId xmlns:p14="http://schemas.microsoft.com/office/powerpoint/2010/main" val="209277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98FF7E-75F3-473B-A3B0-9E648E7DA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week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448303-8F9E-47FD-BA51-519FEAF3F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homework</a:t>
            </a:r>
          </a:p>
          <a:p>
            <a:r>
              <a:rPr lang="en-US" dirty="0"/>
              <a:t>How has your list changed?</a:t>
            </a:r>
          </a:p>
          <a:p>
            <a:r>
              <a:rPr lang="en-US" dirty="0"/>
              <a:t>How have you changed?</a:t>
            </a:r>
          </a:p>
          <a:p>
            <a:r>
              <a:rPr lang="en-US" dirty="0"/>
              <a:t>Professional photos review</a:t>
            </a:r>
          </a:p>
          <a:p>
            <a:r>
              <a:rPr lang="en-US" dirty="0"/>
              <a:t>Profile template</a:t>
            </a:r>
          </a:p>
          <a:p>
            <a:r>
              <a:rPr lang="en-US" dirty="0"/>
              <a:t>Refer to DIY system or Professional Matchmaking</a:t>
            </a:r>
          </a:p>
          <a:p>
            <a:r>
              <a:rPr lang="en-US" dirty="0"/>
              <a:t>Credit coaching to Matchmaking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868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6110A8-D00E-43DB-B455-AEEDC00BF9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Matchmaking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826C318-0430-441F-A35A-D15AB284AD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Foundations and Principles  of Matchmaking as a Ministry</a:t>
            </a:r>
          </a:p>
        </p:txBody>
      </p:sp>
    </p:spTree>
    <p:extLst>
      <p:ext uri="{BB962C8B-B14F-4D97-AF65-F5344CB8AC3E}">
        <p14:creationId xmlns:p14="http://schemas.microsoft.com/office/powerpoint/2010/main" val="1170337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F49F66-AA0D-49FC-B9D4-D784B1F5A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Dating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A24694-1C7F-45F4-A412-44E872121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Most subscribers quit in 90 days or less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34% of subscribers never actually go on a date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Only 11% of those who message meet in person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1 in 5 couples (18%) meet online + 4 in 5 do not (82%)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(Pew Research)</a:t>
            </a:r>
          </a:p>
        </p:txBody>
      </p:sp>
    </p:spTree>
    <p:extLst>
      <p:ext uri="{BB962C8B-B14F-4D97-AF65-F5344CB8AC3E}">
        <p14:creationId xmlns:p14="http://schemas.microsoft.com/office/powerpoint/2010/main" val="236385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90BBFD-B624-4BE4-9988-33CD629C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Dating </a:t>
            </a:r>
            <a:r>
              <a:rPr lang="en-US" dirty="0" err="1"/>
              <a:t>ServiceS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8270DD-F0CA-4284-BA38-377B9641D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 clients with clients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Small pool of self-selecting candidates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Meet with a sales person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Matched by an admin</a:t>
            </a:r>
          </a:p>
        </p:txBody>
      </p:sp>
    </p:spTree>
    <p:extLst>
      <p:ext uri="{BB962C8B-B14F-4D97-AF65-F5344CB8AC3E}">
        <p14:creationId xmlns:p14="http://schemas.microsoft.com/office/powerpoint/2010/main" val="383063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C5747B-B975-4B69-BD77-4E40E2B14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Matchmaking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3E5EC7-37ED-485B-9335-896FEBE58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Matchmakers are headhunters and recruiters for love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Maintain a database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Hire and work with scouts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Collaborate with other matchmakers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Higher success rate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Focus on matching the client not meeting a sales quota</a:t>
            </a:r>
          </a:p>
        </p:txBody>
      </p:sp>
    </p:spTree>
    <p:extLst>
      <p:ext uri="{BB962C8B-B14F-4D97-AF65-F5344CB8AC3E}">
        <p14:creationId xmlns:p14="http://schemas.microsoft.com/office/powerpoint/2010/main" val="8333079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1500</TotalTime>
  <Words>199</Words>
  <Application>Microsoft Macintosh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Corbel</vt:lpstr>
      <vt:lpstr>Wingdings</vt:lpstr>
      <vt:lpstr>Banded</vt:lpstr>
      <vt:lpstr>Coaching week 4</vt:lpstr>
      <vt:lpstr>Coaching week 5</vt:lpstr>
      <vt:lpstr>Matchmaking</vt:lpstr>
      <vt:lpstr>Online Dating</vt:lpstr>
      <vt:lpstr>Dating ServiceS</vt:lpstr>
      <vt:lpstr>Matchmaking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Coaching</dc:title>
  <dc:creator>Kristina</dc:creator>
  <cp:lastModifiedBy>Wally DELAFUENTE</cp:lastModifiedBy>
  <cp:revision>35</cp:revision>
  <dcterms:created xsi:type="dcterms:W3CDTF">2019-09-03T14:41:55Z</dcterms:created>
  <dcterms:modified xsi:type="dcterms:W3CDTF">2019-09-10T15:08:23Z</dcterms:modified>
</cp:coreProperties>
</file>