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56" r:id="rId2"/>
    <p:sldId id="621" r:id="rId3"/>
    <p:sldId id="622" r:id="rId4"/>
    <p:sldId id="623" r:id="rId5"/>
    <p:sldId id="624" r:id="rId6"/>
    <p:sldId id="625" r:id="rId7"/>
    <p:sldId id="626" r:id="rId8"/>
    <p:sldId id="631" r:id="rId9"/>
    <p:sldId id="60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2. </a:t>
            </a:r>
          </a:p>
          <a:p>
            <a:pPr lvl="5"/>
            <a:r>
              <a:rPr lang="es-MX" sz="3600" b="1" dirty="0" smtClean="0"/>
              <a:t>Nuevo Testamento</a:t>
            </a:r>
          </a:p>
          <a:p>
            <a:pPr lvl="1"/>
            <a:endParaRPr lang="es-MX" sz="36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600164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Reyes 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Sacerdotes 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Profetas</a:t>
            </a:r>
            <a:endParaRPr lang="es-MX" sz="66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4" name="3 Señal de prohibido"/>
          <p:cNvSpPr/>
          <p:nvPr/>
        </p:nvSpPr>
        <p:spPr>
          <a:xfrm>
            <a:off x="3851920" y="1916832"/>
            <a:ext cx="1656184" cy="1584176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53245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Apóstoles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Profetas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Evangelistas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Maestros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Pastores</a:t>
            </a:r>
            <a:endParaRPr lang="es-MX" sz="66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15616" y="1916832"/>
            <a:ext cx="26642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20000" dirty="0" smtClean="0"/>
              <a:t>  </a:t>
            </a:r>
            <a:endParaRPr lang="es-MX" sz="20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53245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Ministerios Espirituales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Dones Espirituales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491880" y="1340768"/>
            <a:ext cx="26642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20000" dirty="0" smtClean="0"/>
              <a:t>  </a:t>
            </a:r>
            <a:endParaRPr lang="es-MX" sz="20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53245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Ministerios Espirituales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Dones Espirituales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339752" y="2276872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Cuidado</a:t>
            </a:r>
            <a:endParaRPr lang="es-MX" sz="60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520142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6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Crecer y Madurar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en Número y Entendimiento</a:t>
            </a:r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843808" y="2060848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servicio</a:t>
            </a:r>
            <a:endParaRPr lang="es-MX" sz="60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520142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6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Crecer y Madurar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en Número y Entendimiento</a:t>
            </a:r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627784" y="2060848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Servicio</a:t>
            </a:r>
            <a:endParaRPr lang="es-MX" sz="60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6 Explosión 2"/>
          <p:cNvSpPr/>
          <p:nvPr/>
        </p:nvSpPr>
        <p:spPr>
          <a:xfrm>
            <a:off x="611560" y="3284984"/>
            <a:ext cx="2880320" cy="201622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55576" y="1268760"/>
            <a:ext cx="8064896" cy="295465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54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Contextualización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332656"/>
            <a:ext cx="8208912" cy="578619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¿Cuán diferentes son nuestras necesidades a las necesidades del Siglo I y a la gente del Antiguo Testamento?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2090</TotalTime>
  <Words>211</Words>
  <Application>Microsoft Macintosh PowerPoint</Application>
  <PresentationFormat>On-screen Show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333</cp:revision>
  <dcterms:created xsi:type="dcterms:W3CDTF">2017-07-09T16:48:22Z</dcterms:created>
  <dcterms:modified xsi:type="dcterms:W3CDTF">2017-08-11T21:26:17Z</dcterms:modified>
</cp:coreProperties>
</file>