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9"/>
  </p:notesMasterIdLst>
  <p:sldIdLst>
    <p:sldId id="272" r:id="rId2"/>
    <p:sldId id="274" r:id="rId3"/>
    <p:sldId id="287" r:id="rId4"/>
    <p:sldId id="288" r:id="rId5"/>
    <p:sldId id="281" r:id="rId6"/>
    <p:sldId id="282" r:id="rId7"/>
    <p:sldId id="289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8799B23B-EC83-4686-B30A-512413B5E67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102" y="36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9" d="100"/>
          <a:sy n="99" d="100"/>
        </p:scale>
        <p:origin x="3570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BD4573-58E7-4156-A133-2731F5F8D1A6}" type="datetimeFigureOut">
              <a:rPr lang="en-US" smtClean="0"/>
              <a:t>9/10/2018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3B0CF2-7F87-4E02-A248-870047730F9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4981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B0CF2-7F87-4E02-A248-870047730F9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51338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6208894"/>
            <a:ext cx="12192000" cy="649106"/>
            <a:chOff x="0" y="6208894"/>
            <a:chExt cx="12192000" cy="649106"/>
          </a:xfrm>
        </p:grpSpPr>
        <p:sp>
          <p:nvSpPr>
            <p:cNvPr id="2" name="Rectangle 1"/>
            <p:cNvSpPr/>
            <p:nvPr/>
          </p:nvSpPr>
          <p:spPr>
            <a:xfrm>
              <a:off x="3048" y="6220178"/>
              <a:ext cx="12188952" cy="63782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0" y="6208894"/>
              <a:ext cx="12192000" cy="0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" name="Straight Connector 4"/>
          <p:cNvCxnSpPr/>
          <p:nvPr userDrawn="1"/>
        </p:nvCxnSpPr>
        <p:spPr>
          <a:xfrm flipV="1">
            <a:off x="3048" y="5937956"/>
            <a:ext cx="8241" cy="56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 flipV="1">
            <a:off x="3048" y="5937956"/>
            <a:ext cx="8241" cy="56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dirty="0"/>
              <a:t>Click to edit Master subtitle style</a:t>
            </a: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0820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D5871-AB0F-4B3D-8861-97E78CB7B47E}" type="datetime1">
              <a:rPr lang="en-US" smtClean="0"/>
              <a:t>9/10/2018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7777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18406-4C3F-4F3E-80BD-A22568EA37EB}" type="datetime1">
              <a:rPr lang="en-US" smtClean="0"/>
              <a:t>9/10/2018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9754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28077-7188-48C5-8679-2287FAC952E9}" type="datetime1">
              <a:rPr lang="en-US" smtClean="0"/>
              <a:t>9/10/2018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1682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CB740-6776-4EE9-99FD-96D592FA5A23}" type="datetime1">
              <a:rPr lang="en-US" smtClean="0"/>
              <a:t>9/10/2018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193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6BD99-6FFD-46C5-B5E2-43A34BDA2566}" type="datetime1">
              <a:rPr lang="en-US" smtClean="0"/>
              <a:t>9/10/2018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18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1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1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2678E-214C-4CF8-97C7-95015FB02960}" type="datetime1">
              <a:rPr lang="en-US" smtClean="0"/>
              <a:t>9/10/2018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0188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660E0-FA77-4473-A859-74127B089143}" type="datetime1">
              <a:rPr lang="en-US" smtClean="0"/>
              <a:t>9/10/2018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814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8D7B8-9F07-4899-827D-5F3CFDDEB574}" type="datetime1">
              <a:rPr lang="en-US" smtClean="0"/>
              <a:t>9/10/2018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82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97C5C-1CD1-417D-A89C-14747F5222C7}" type="datetime1">
              <a:rPr lang="en-US" smtClean="0"/>
              <a:t>9/10/2018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1926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9EFBB-CFA1-4AA8-9123-F0B52DBD84FE}" type="datetime1">
              <a:rPr lang="en-US" smtClean="0"/>
              <a:t>9/10/2018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9624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-16372" y="-7144"/>
            <a:ext cx="12217400" cy="6879658"/>
            <a:chOff x="12656" y="-21658"/>
            <a:chExt cx="12217400" cy="6879658"/>
          </a:xfrm>
        </p:grpSpPr>
        <p:sp>
          <p:nvSpPr>
            <p:cNvPr id="26" name="Rectangle 25"/>
            <p:cNvSpPr/>
            <p:nvPr/>
          </p:nvSpPr>
          <p:spPr>
            <a:xfrm>
              <a:off x="31633" y="0"/>
              <a:ext cx="12188952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12656" y="-21658"/>
              <a:ext cx="12217400" cy="1041400"/>
              <a:chOff x="-12700" y="-7144"/>
              <a:chExt cx="12217400" cy="1041400"/>
            </a:xfrm>
          </p:grpSpPr>
          <p:sp>
            <p:nvSpPr>
              <p:cNvPr id="28" name="Freeform 27"/>
              <p:cNvSpPr>
                <a:spLocks/>
              </p:cNvSpPr>
              <p:nvPr/>
            </p:nvSpPr>
            <p:spPr bwMode="auto">
              <a:xfrm>
                <a:off x="-12700" y="-7144"/>
                <a:ext cx="12217400" cy="1041400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6" y="2"/>
                  </a:cxn>
                  <a:cxn ang="0">
                    <a:pos x="2542" y="0"/>
                  </a:cxn>
                  <a:cxn ang="0">
                    <a:pos x="4374" y="367"/>
                  </a:cxn>
                  <a:cxn ang="0">
                    <a:pos x="5766" y="55"/>
                  </a:cxn>
                  <a:cxn ang="0">
                    <a:pos x="5772" y="213"/>
                  </a:cxn>
                  <a:cxn ang="0">
                    <a:pos x="4302" y="439"/>
                  </a:cxn>
                  <a:cxn ang="0">
                    <a:pos x="1488" y="201"/>
                  </a:cxn>
                  <a:cxn ang="0">
                    <a:pos x="0" y="656"/>
                  </a:cxn>
                  <a:cxn ang="0">
                    <a:pos x="6" y="2"/>
                  </a:cxn>
                </a:cxnLst>
                <a:rect l="0" t="0" r="0" b="0"/>
                <a:pathLst>
                  <a:path w="5772" h="656">
                    <a:moveTo>
                      <a:pt x="6" y="2"/>
                    </a:moveTo>
                    <a:lnTo>
                      <a:pt x="2542" y="0"/>
                    </a:lnTo>
                    <a:cubicBezTo>
                      <a:pt x="2746" y="101"/>
                      <a:pt x="3828" y="367"/>
                      <a:pt x="4374" y="367"/>
                    </a:cubicBezTo>
                    <a:cubicBezTo>
                      <a:pt x="4920" y="367"/>
                      <a:pt x="5526" y="152"/>
                      <a:pt x="5766" y="55"/>
                    </a:cubicBezTo>
                    <a:lnTo>
                      <a:pt x="5772" y="213"/>
                    </a:lnTo>
                    <a:cubicBezTo>
                      <a:pt x="5670" y="257"/>
                      <a:pt x="5016" y="441"/>
                      <a:pt x="4302" y="439"/>
                    </a:cubicBezTo>
                    <a:cubicBezTo>
                      <a:pt x="3588" y="437"/>
                      <a:pt x="2205" y="165"/>
                      <a:pt x="1488" y="201"/>
                    </a:cubicBezTo>
                    <a:cubicBezTo>
                      <a:pt x="750" y="209"/>
                      <a:pt x="270" y="482"/>
                      <a:pt x="0" y="656"/>
                    </a:cubicBezTo>
                    <a:lnTo>
                      <a:pt x="6" y="2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>
                      <a:shade val="50000"/>
                      <a:alpha val="45000"/>
                      <a:satMod val="120000"/>
                    </a:schemeClr>
                  </a:gs>
                  <a:gs pos="100000">
                    <a:schemeClr val="accent3">
                      <a:shade val="80000"/>
                      <a:alpha val="55000"/>
                      <a:satMod val="155000"/>
                    </a:schemeClr>
                  </a:gs>
                </a:gsLst>
                <a:lin ang="5400000" scaled="1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marL="0" algn="l" rtl="0" eaLnBrk="1" latinLnBrk="0" hangingPunct="1"/>
                <a:endParaRPr kumimoji="0" lang="en-US" sz="18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" name="Freeform 28"/>
              <p:cNvSpPr>
                <a:spLocks/>
              </p:cNvSpPr>
              <p:nvPr/>
            </p:nvSpPr>
            <p:spPr bwMode="auto">
              <a:xfrm>
                <a:off x="5842000" y="-7144"/>
                <a:ext cx="6350000" cy="638175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0"/>
                  </a:cxn>
                  <a:cxn ang="0">
                    <a:pos x="1668" y="564"/>
                  </a:cxn>
                  <a:cxn ang="0">
                    <a:pos x="3000" y="186"/>
                  </a:cxn>
                  <a:cxn ang="0">
                    <a:pos x="3000" y="6"/>
                  </a:cxn>
                  <a:cxn ang="0">
                    <a:pos x="0" y="0"/>
                  </a:cxn>
                </a:cxnLst>
                <a:rect l="0" t="0" r="0" b="0"/>
                <a:pathLst>
                  <a:path w="3000" h="595">
                    <a:moveTo>
                      <a:pt x="0" y="0"/>
                    </a:moveTo>
                    <a:cubicBezTo>
                      <a:pt x="174" y="102"/>
                      <a:pt x="1168" y="533"/>
                      <a:pt x="1668" y="564"/>
                    </a:cubicBezTo>
                    <a:cubicBezTo>
                      <a:pt x="2168" y="595"/>
                      <a:pt x="2778" y="279"/>
                      <a:pt x="3000" y="186"/>
                    </a:cubicBezTo>
                    <a:lnTo>
                      <a:pt x="3000" y="6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3">
                      <a:shade val="50000"/>
                      <a:alpha val="30000"/>
                      <a:satMod val="130000"/>
                    </a:schemeClr>
                  </a:gs>
                  <a:gs pos="80000">
                    <a:schemeClr val="accent2">
                      <a:shade val="75000"/>
                      <a:alpha val="45000"/>
                      <a:satMod val="140000"/>
                    </a:schemeClr>
                  </a:gs>
                </a:gsLst>
                <a:lin ang="5400000" scaled="1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marL="0" algn="l" rtl="0" eaLnBrk="1" latinLnBrk="0" hangingPunct="1"/>
                <a:endParaRPr kumimoji="0" lang="en-US" sz="18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</p:grp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  <a:endParaRPr kumimoji="0"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100">
                <a:solidFill>
                  <a:schemeClr val="tx1"/>
                </a:solidFill>
              </a:defRPr>
            </a:lvl1pPr>
          </a:lstStyle>
          <a:p>
            <a:fld id="{61146459-E3C3-4969-9224-5ED50B492D17}" type="datetime1">
              <a:rPr lang="en-US" smtClean="0"/>
              <a:pPr/>
              <a:t>9/10/2018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1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1"/>
                </a:solidFill>
              </a:defRPr>
            </a:lvl1pPr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85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>
            <a:lumMod val="50000"/>
          </a:schemeClr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>
            <a:lumMod val="50000"/>
          </a:schemeClr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>
            <a:lumMod val="50000"/>
          </a:schemeClr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>
            <a:lumMod val="50000"/>
          </a:schemeClr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>
            <a:lumMod val="75000"/>
          </a:schemeClr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>
            <a:lumMod val="50000"/>
          </a:schemeClr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>
            <a:lumMod val="75000"/>
          </a:schemeClr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0" algn="l" rtl="0" eaLnBrk="1" latinLnBrk="0" hangingPunct="1">
        <a:spcBef>
          <a:spcPct val="20000"/>
        </a:spcBef>
        <a:buClr>
          <a:schemeClr val="tx2"/>
        </a:buClr>
        <a:buFontTx/>
        <a:buNone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Biblical Foundations on Your Divine Design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Ron Carter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9628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3849" y="704088"/>
            <a:ext cx="11953876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Biblical Foundations on Your Divine Design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b="1" dirty="0"/>
              <a:t>What is Your Divine Design?</a:t>
            </a:r>
          </a:p>
          <a:p>
            <a:pPr lvl="1"/>
            <a:r>
              <a:rPr lang="en-US" dirty="0"/>
              <a:t>Each person is a unique creation of God.</a:t>
            </a:r>
          </a:p>
          <a:p>
            <a:pPr lvl="1"/>
            <a:r>
              <a:rPr lang="en-US" dirty="0"/>
              <a:t>Each person is responsible for discovering their divine design.</a:t>
            </a:r>
          </a:p>
        </p:txBody>
      </p:sp>
    </p:spTree>
    <p:extLst>
      <p:ext uri="{BB962C8B-B14F-4D97-AF65-F5344CB8AC3E}">
        <p14:creationId xmlns:p14="http://schemas.microsoft.com/office/powerpoint/2010/main" val="3339554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3849" y="704088"/>
            <a:ext cx="11953876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Biblical Foundations on Your Divine Design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What has your life experience taught you about your unique place in God’s Kingdom?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What insights from Scripture have you learned about how God has uniquely created you?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708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3849" y="704088"/>
            <a:ext cx="11953876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Biblical Foundations on Your Divine Design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Consider</a:t>
            </a:r>
          </a:p>
          <a:p>
            <a:pPr lvl="1"/>
            <a:r>
              <a:rPr lang="en-US" i="1" dirty="0"/>
              <a:t>Psalm 139:14</a:t>
            </a:r>
          </a:p>
          <a:p>
            <a:pPr lvl="1"/>
            <a:r>
              <a:rPr lang="en-US" i="1" dirty="0"/>
              <a:t>Ephesians 2:10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What do these passages suggest about your own unique creation and your place in God’s Kingdom?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850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3559DAA-F618-4DDF-BDF0-F639D1555EEB}"/>
              </a:ext>
            </a:extLst>
          </p:cNvPr>
          <p:cNvSpPr/>
          <p:nvPr/>
        </p:nvSpPr>
        <p:spPr>
          <a:xfrm>
            <a:off x="-541421" y="-7144"/>
            <a:ext cx="13078326" cy="68651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53E85A2-D5BD-4973-98A4-0952DE87A0C8}"/>
              </a:ext>
            </a:extLst>
          </p:cNvPr>
          <p:cNvSpPr/>
          <p:nvPr/>
        </p:nvSpPr>
        <p:spPr>
          <a:xfrm>
            <a:off x="-16372" y="-7144"/>
            <a:ext cx="12204699" cy="6865144"/>
          </a:xfrm>
          <a:prstGeom prst="rect">
            <a:avLst/>
          </a:prstGeom>
          <a:blipFill dpi="0" rotWithShape="1">
            <a:blip r:embed="rId2">
              <a:alphaModFix amt="33000"/>
            </a:blip>
            <a:srcRect/>
            <a:stretch>
              <a:fillRect/>
            </a:stretch>
          </a:blip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4AB7F984-906E-4CD6-B8AD-95FDA8F06542}"/>
              </a:ext>
            </a:extLst>
          </p:cNvPr>
          <p:cNvSpPr/>
          <p:nvPr/>
        </p:nvSpPr>
        <p:spPr>
          <a:xfrm>
            <a:off x="1943600" y="1292571"/>
            <a:ext cx="8438147" cy="2479329"/>
          </a:xfrm>
          <a:prstGeom prst="round2DiagRect">
            <a:avLst/>
          </a:prstGeom>
          <a:solidFill>
            <a:schemeClr val="bg1"/>
          </a:solidFill>
          <a:ln w="25400">
            <a:solidFill>
              <a:schemeClr val="accent2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4E8D8E9-85E6-412B-90BE-0D0316419BFB}"/>
              </a:ext>
            </a:extLst>
          </p:cNvPr>
          <p:cNvSpPr txBox="1"/>
          <p:nvPr/>
        </p:nvSpPr>
        <p:spPr>
          <a:xfrm>
            <a:off x="2490289" y="1738245"/>
            <a:ext cx="7191375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i="1" dirty="0"/>
              <a:t>I praise You because I am fearfully and wonderfully made; Your works are wonderful, I know that full well.</a:t>
            </a:r>
          </a:p>
          <a:p>
            <a:endParaRPr lang="en-US" sz="2400" i="1" dirty="0"/>
          </a:p>
          <a:p>
            <a:r>
              <a:rPr lang="en-US" sz="2400" i="1" dirty="0">
                <a:solidFill>
                  <a:schemeClr val="accent1">
                    <a:lumMod val="75000"/>
                  </a:schemeClr>
                </a:solidFill>
              </a:rPr>
              <a:t>- Psalm 139:14 (NIV)</a:t>
            </a:r>
          </a:p>
        </p:txBody>
      </p:sp>
      <p:sp>
        <p:nvSpPr>
          <p:cNvPr id="11" name="Freeform 27">
            <a:extLst>
              <a:ext uri="{FF2B5EF4-FFF2-40B4-BE49-F238E27FC236}">
                <a16:creationId xmlns:a16="http://schemas.microsoft.com/office/drawing/2014/main" id="{72418779-518F-49FC-A6A9-19EE55AEF155}"/>
              </a:ext>
            </a:extLst>
          </p:cNvPr>
          <p:cNvSpPr>
            <a:spLocks/>
          </p:cNvSpPr>
          <p:nvPr/>
        </p:nvSpPr>
        <p:spPr bwMode="auto">
          <a:xfrm>
            <a:off x="-16372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Freeform 28">
            <a:extLst>
              <a:ext uri="{FF2B5EF4-FFF2-40B4-BE49-F238E27FC236}">
                <a16:creationId xmlns:a16="http://schemas.microsoft.com/office/drawing/2014/main" id="{F29A31FD-123F-42C9-8927-E2283D25DA98}"/>
              </a:ext>
            </a:extLst>
          </p:cNvPr>
          <p:cNvSpPr>
            <a:spLocks/>
          </p:cNvSpPr>
          <p:nvPr/>
        </p:nvSpPr>
        <p:spPr bwMode="auto">
          <a:xfrm>
            <a:off x="5838328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6381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8017B67-6D25-4EBF-B49A-405286B72A4E}"/>
              </a:ext>
            </a:extLst>
          </p:cNvPr>
          <p:cNvSpPr/>
          <p:nvPr/>
        </p:nvSpPr>
        <p:spPr>
          <a:xfrm>
            <a:off x="-541421" y="-7144"/>
            <a:ext cx="13078326" cy="68651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53E85A2-D5BD-4973-98A4-0952DE87A0C8}"/>
              </a:ext>
            </a:extLst>
          </p:cNvPr>
          <p:cNvSpPr/>
          <p:nvPr/>
        </p:nvSpPr>
        <p:spPr>
          <a:xfrm>
            <a:off x="-16372" y="-7144"/>
            <a:ext cx="12204699" cy="6865144"/>
          </a:xfrm>
          <a:prstGeom prst="rect">
            <a:avLst/>
          </a:prstGeom>
          <a:blipFill dpi="0" rotWithShape="1">
            <a:blip r:embed="rId2">
              <a:alphaModFix amt="33000"/>
            </a:blip>
            <a:srcRect/>
            <a:stretch>
              <a:fillRect/>
            </a:stretch>
          </a:blip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4AB7F984-906E-4CD6-B8AD-95FDA8F06542}"/>
              </a:ext>
            </a:extLst>
          </p:cNvPr>
          <p:cNvSpPr/>
          <p:nvPr/>
        </p:nvSpPr>
        <p:spPr>
          <a:xfrm>
            <a:off x="1943600" y="1292571"/>
            <a:ext cx="8438147" cy="2898429"/>
          </a:xfrm>
          <a:prstGeom prst="round2DiagRect">
            <a:avLst/>
          </a:prstGeom>
          <a:solidFill>
            <a:schemeClr val="bg1"/>
          </a:solidFill>
          <a:ln w="25400">
            <a:solidFill>
              <a:schemeClr val="accent2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4E8D8E9-85E6-412B-90BE-0D0316419BFB}"/>
              </a:ext>
            </a:extLst>
          </p:cNvPr>
          <p:cNvSpPr txBox="1"/>
          <p:nvPr/>
        </p:nvSpPr>
        <p:spPr>
          <a:xfrm>
            <a:off x="2566985" y="1796102"/>
            <a:ext cx="7191375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i="1" dirty="0"/>
              <a:t>For we are God’s handiwork, created in Christ Jesus to do good works, which God prepared in advance for us to do.</a:t>
            </a:r>
          </a:p>
          <a:p>
            <a:endParaRPr lang="en-US" sz="2400" i="1" dirty="0"/>
          </a:p>
          <a:p>
            <a:r>
              <a:rPr lang="en-US" sz="2400" i="1" dirty="0">
                <a:solidFill>
                  <a:schemeClr val="accent1">
                    <a:lumMod val="75000"/>
                  </a:schemeClr>
                </a:solidFill>
              </a:rPr>
              <a:t>- Ephesians 2:10 (NIV)</a:t>
            </a:r>
          </a:p>
        </p:txBody>
      </p:sp>
      <p:sp>
        <p:nvSpPr>
          <p:cNvPr id="11" name="Freeform 27">
            <a:extLst>
              <a:ext uri="{FF2B5EF4-FFF2-40B4-BE49-F238E27FC236}">
                <a16:creationId xmlns:a16="http://schemas.microsoft.com/office/drawing/2014/main" id="{72418779-518F-49FC-A6A9-19EE55AEF155}"/>
              </a:ext>
            </a:extLst>
          </p:cNvPr>
          <p:cNvSpPr>
            <a:spLocks/>
          </p:cNvSpPr>
          <p:nvPr/>
        </p:nvSpPr>
        <p:spPr bwMode="auto">
          <a:xfrm>
            <a:off x="-16372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Freeform 28">
            <a:extLst>
              <a:ext uri="{FF2B5EF4-FFF2-40B4-BE49-F238E27FC236}">
                <a16:creationId xmlns:a16="http://schemas.microsoft.com/office/drawing/2014/main" id="{F29A31FD-123F-42C9-8927-E2283D25DA98}"/>
              </a:ext>
            </a:extLst>
          </p:cNvPr>
          <p:cNvSpPr>
            <a:spLocks/>
          </p:cNvSpPr>
          <p:nvPr/>
        </p:nvSpPr>
        <p:spPr bwMode="auto">
          <a:xfrm>
            <a:off x="5838328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1514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3849" y="704088"/>
            <a:ext cx="11953876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Biblical Foundations on Your Divine Design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Summary - What have we learned?</a:t>
            </a:r>
          </a:p>
          <a:p>
            <a:pPr lvl="1"/>
            <a:r>
              <a:rPr lang="en-US" dirty="0"/>
              <a:t>We are uniquely created by God and endowed with various gifts, talents, and abilities.</a:t>
            </a:r>
          </a:p>
          <a:p>
            <a:pPr lvl="1"/>
            <a:r>
              <a:rPr lang="en-US" dirty="0"/>
              <a:t>God expects us to use our gifts, talents, and abilities to accomplish His will.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Prayer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6041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esentation on brainstormi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non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Business brainstorming presentation.potx" id="{DE77CA07-3D7A-4CF2-AF02-587F794CB3CB}" vid="{13C2A94F-C0A1-4622-B71C-29A3B00D5E0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Business brainstorming presentation</Template>
  <TotalTime>148</TotalTime>
  <Words>211</Words>
  <Application>Microsoft Office PowerPoint</Application>
  <PresentationFormat>Widescreen</PresentationFormat>
  <Paragraphs>33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Calibri</vt:lpstr>
      <vt:lpstr>Century Gothic</vt:lpstr>
      <vt:lpstr>Palatino Linotype</vt:lpstr>
      <vt:lpstr>Wingdings 2</vt:lpstr>
      <vt:lpstr>Presentation on brainstorming</vt:lpstr>
      <vt:lpstr>Biblical Foundations on Your Divine Design</vt:lpstr>
      <vt:lpstr>Biblical Foundations on Your Divine Design</vt:lpstr>
      <vt:lpstr>Biblical Foundations on Your Divine Design</vt:lpstr>
      <vt:lpstr>Biblical Foundations on Your Divine Design</vt:lpstr>
      <vt:lpstr>PowerPoint Presentation</vt:lpstr>
      <vt:lpstr>PowerPoint Presentation</vt:lpstr>
      <vt:lpstr>Biblical Foundations on Your Divine Design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 Week 2 Lecture 1 Biblical Foundations on Your Divine Design</dc:title>
  <dc:creator>Daniels, Carlo (RDV Corp - Foundations)</dc:creator>
  <cp:lastModifiedBy>Daniels, Carlo (RDV Corp - Foundations)</cp:lastModifiedBy>
  <cp:revision>21</cp:revision>
  <dcterms:created xsi:type="dcterms:W3CDTF">2018-09-06T18:10:03Z</dcterms:created>
  <dcterms:modified xsi:type="dcterms:W3CDTF">2018-09-10T15:54:33Z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74069100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