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72" r:id="rId2"/>
    <p:sldId id="274" r:id="rId3"/>
    <p:sldId id="287" r:id="rId4"/>
    <p:sldId id="288" r:id="rId5"/>
    <p:sldId id="281" r:id="rId6"/>
    <p:sldId id="282" r:id="rId7"/>
    <p:sldId id="28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2" y="3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9/10/2018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16372" y="-7144"/>
            <a:ext cx="12217400" cy="6879658"/>
            <a:chOff x="12656" y="-21658"/>
            <a:chExt cx="12217400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2656" y="-21658"/>
              <a:ext cx="12217400" cy="1041400"/>
              <a:chOff x="-12700" y="-7144"/>
              <a:chExt cx="12217400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9/10/2018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Biblical Foundations on Your Divine Design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Ron Carter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849" y="704088"/>
            <a:ext cx="11953876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Biblical Foundations on Your Divine Design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b="1" dirty="0"/>
              <a:t>What is Your Divine Design?</a:t>
            </a:r>
          </a:p>
          <a:p>
            <a:pPr lvl="1"/>
            <a:r>
              <a:rPr lang="en-US" dirty="0"/>
              <a:t>Each person is a unique creation of God.</a:t>
            </a:r>
          </a:p>
          <a:p>
            <a:pPr lvl="1"/>
            <a:r>
              <a:rPr lang="en-US" dirty="0"/>
              <a:t>Each person is responsible for discovering their divine design.</a:t>
            </a:r>
          </a:p>
        </p:txBody>
      </p:sp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849" y="704088"/>
            <a:ext cx="11953876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Biblical Foundations on Your Divine Design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What has your life experience taught you about your unique place in God’s Kingdom?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insights from Scripture have you learned about how God has uniquely created you?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7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849" y="704088"/>
            <a:ext cx="11953876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Biblical Foundations on Your Divine Design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Consider</a:t>
            </a:r>
          </a:p>
          <a:p>
            <a:pPr lvl="1"/>
            <a:r>
              <a:rPr lang="en-US" i="1" dirty="0"/>
              <a:t>Psalm 139:14</a:t>
            </a:r>
          </a:p>
          <a:p>
            <a:pPr lvl="1"/>
            <a:r>
              <a:rPr lang="en-US" i="1" dirty="0"/>
              <a:t>Ephesians 2:10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do these passages suggest about your own unique creation and your place in God’s Kingdom?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85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559DAA-F618-4DDF-BDF0-F639D1555EEB}"/>
              </a:ext>
            </a:extLst>
          </p:cNvPr>
          <p:cNvSpPr/>
          <p:nvPr/>
        </p:nvSpPr>
        <p:spPr>
          <a:xfrm>
            <a:off x="-541421" y="-7144"/>
            <a:ext cx="13078326" cy="6865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3E85A2-D5BD-4973-98A4-0952DE87A0C8}"/>
              </a:ext>
            </a:extLst>
          </p:cNvPr>
          <p:cNvSpPr/>
          <p:nvPr/>
        </p:nvSpPr>
        <p:spPr>
          <a:xfrm>
            <a:off x="-16372" y="-7144"/>
            <a:ext cx="12204699" cy="6865144"/>
          </a:xfrm>
          <a:prstGeom prst="rect">
            <a:avLst/>
          </a:prstGeom>
          <a:blipFill dpi="0" rotWithShape="1">
            <a:blip r:embed="rId2">
              <a:alphaModFix amt="33000"/>
            </a:blip>
            <a:srcRect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4AB7F984-906E-4CD6-B8AD-95FDA8F06542}"/>
              </a:ext>
            </a:extLst>
          </p:cNvPr>
          <p:cNvSpPr/>
          <p:nvPr/>
        </p:nvSpPr>
        <p:spPr>
          <a:xfrm>
            <a:off x="1943600" y="1292571"/>
            <a:ext cx="8438147" cy="2479329"/>
          </a:xfrm>
          <a:prstGeom prst="round2Diag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E8D8E9-85E6-412B-90BE-0D0316419BFB}"/>
              </a:ext>
            </a:extLst>
          </p:cNvPr>
          <p:cNvSpPr txBox="1"/>
          <p:nvPr/>
        </p:nvSpPr>
        <p:spPr>
          <a:xfrm>
            <a:off x="2490289" y="1738245"/>
            <a:ext cx="7191375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i="1" dirty="0"/>
              <a:t>I praise You because I am fearfully and wonderfully made; Your works are wonderful, I know that full well.</a:t>
            </a:r>
          </a:p>
          <a:p>
            <a:endParaRPr lang="en-US" sz="2400" i="1" dirty="0"/>
          </a:p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- Psalm 139:14 (NIV)</a:t>
            </a:r>
          </a:p>
        </p:txBody>
      </p:sp>
      <p:sp>
        <p:nvSpPr>
          <p:cNvPr id="11" name="Freeform 27">
            <a:extLst>
              <a:ext uri="{FF2B5EF4-FFF2-40B4-BE49-F238E27FC236}">
                <a16:creationId xmlns:a16="http://schemas.microsoft.com/office/drawing/2014/main" id="{72418779-518F-49FC-A6A9-19EE55AEF155}"/>
              </a:ext>
            </a:extLst>
          </p:cNvPr>
          <p:cNvSpPr>
            <a:spLocks/>
          </p:cNvSpPr>
          <p:nvPr/>
        </p:nvSpPr>
        <p:spPr bwMode="auto">
          <a:xfrm>
            <a:off x="-16372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F29A31FD-123F-42C9-8927-E2283D25DA98}"/>
              </a:ext>
            </a:extLst>
          </p:cNvPr>
          <p:cNvSpPr>
            <a:spLocks/>
          </p:cNvSpPr>
          <p:nvPr/>
        </p:nvSpPr>
        <p:spPr bwMode="auto">
          <a:xfrm>
            <a:off x="5838328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38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8017B67-6D25-4EBF-B49A-405286B72A4E}"/>
              </a:ext>
            </a:extLst>
          </p:cNvPr>
          <p:cNvSpPr/>
          <p:nvPr/>
        </p:nvSpPr>
        <p:spPr>
          <a:xfrm>
            <a:off x="-541421" y="-7144"/>
            <a:ext cx="13078326" cy="6865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3E85A2-D5BD-4973-98A4-0952DE87A0C8}"/>
              </a:ext>
            </a:extLst>
          </p:cNvPr>
          <p:cNvSpPr/>
          <p:nvPr/>
        </p:nvSpPr>
        <p:spPr>
          <a:xfrm>
            <a:off x="-16372" y="-7144"/>
            <a:ext cx="12204699" cy="6865144"/>
          </a:xfrm>
          <a:prstGeom prst="rect">
            <a:avLst/>
          </a:prstGeom>
          <a:blipFill dpi="0" rotWithShape="1">
            <a:blip r:embed="rId2">
              <a:alphaModFix amt="33000"/>
            </a:blip>
            <a:srcRect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4AB7F984-906E-4CD6-B8AD-95FDA8F06542}"/>
              </a:ext>
            </a:extLst>
          </p:cNvPr>
          <p:cNvSpPr/>
          <p:nvPr/>
        </p:nvSpPr>
        <p:spPr>
          <a:xfrm>
            <a:off x="1943600" y="1292571"/>
            <a:ext cx="8438147" cy="2898429"/>
          </a:xfrm>
          <a:prstGeom prst="round2Diag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E8D8E9-85E6-412B-90BE-0D0316419BFB}"/>
              </a:ext>
            </a:extLst>
          </p:cNvPr>
          <p:cNvSpPr txBox="1"/>
          <p:nvPr/>
        </p:nvSpPr>
        <p:spPr>
          <a:xfrm>
            <a:off x="2566985" y="1796102"/>
            <a:ext cx="7191375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i="1" dirty="0"/>
              <a:t>For we are God’s handiwork, created in Christ Jesus to do good works, which God prepared in advance for us to do.</a:t>
            </a:r>
          </a:p>
          <a:p>
            <a:endParaRPr lang="en-US" sz="2400" i="1" dirty="0"/>
          </a:p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- Ephesians 2:10 (NIV)</a:t>
            </a:r>
          </a:p>
        </p:txBody>
      </p:sp>
      <p:sp>
        <p:nvSpPr>
          <p:cNvPr id="11" name="Freeform 27">
            <a:extLst>
              <a:ext uri="{FF2B5EF4-FFF2-40B4-BE49-F238E27FC236}">
                <a16:creationId xmlns:a16="http://schemas.microsoft.com/office/drawing/2014/main" id="{72418779-518F-49FC-A6A9-19EE55AEF155}"/>
              </a:ext>
            </a:extLst>
          </p:cNvPr>
          <p:cNvSpPr>
            <a:spLocks/>
          </p:cNvSpPr>
          <p:nvPr/>
        </p:nvSpPr>
        <p:spPr bwMode="auto">
          <a:xfrm>
            <a:off x="-16372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F29A31FD-123F-42C9-8927-E2283D25DA98}"/>
              </a:ext>
            </a:extLst>
          </p:cNvPr>
          <p:cNvSpPr>
            <a:spLocks/>
          </p:cNvSpPr>
          <p:nvPr/>
        </p:nvSpPr>
        <p:spPr bwMode="auto">
          <a:xfrm>
            <a:off x="5838328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51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849" y="704088"/>
            <a:ext cx="11953876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Biblical Foundations on Your Divine Design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Summary - What have we learned?</a:t>
            </a:r>
          </a:p>
          <a:p>
            <a:pPr lvl="1"/>
            <a:r>
              <a:rPr lang="en-US" dirty="0"/>
              <a:t>We are uniquely created by God and endowed with various gifts, talents, and abilities.</a:t>
            </a:r>
          </a:p>
          <a:p>
            <a:pPr lvl="1"/>
            <a:r>
              <a:rPr lang="en-US" dirty="0"/>
              <a:t>God expects us to use our gifts, talents, and abilities to accomplish His will.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Prayer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4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148</TotalTime>
  <Words>211</Words>
  <Application>Microsoft Office PowerPoint</Application>
  <PresentationFormat>Widescreen</PresentationFormat>
  <Paragraphs>33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Century Gothic</vt:lpstr>
      <vt:lpstr>Palatino Linotype</vt:lpstr>
      <vt:lpstr>Wingdings 2</vt:lpstr>
      <vt:lpstr>Presentation on brainstorming</vt:lpstr>
      <vt:lpstr>Biblical Foundations on Your Divine Design</vt:lpstr>
      <vt:lpstr>Biblical Foundations on Your Divine Design</vt:lpstr>
      <vt:lpstr>Biblical Foundations on Your Divine Design</vt:lpstr>
      <vt:lpstr>Biblical Foundations on Your Divine Design</vt:lpstr>
      <vt:lpstr>PowerPoint Presentation</vt:lpstr>
      <vt:lpstr>PowerPoint Presentation</vt:lpstr>
      <vt:lpstr>Biblical Foundations on Your Divine Design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 Week 2 Lecture 1 Biblical Foundations on Your Divine Design</dc:title>
  <dc:creator>Daniels, Carlo (RDV Corp - Foundations)</dc:creator>
  <cp:lastModifiedBy>Daniels, Carlo (RDV Corp - Foundations)</cp:lastModifiedBy>
  <cp:revision>21</cp:revision>
  <dcterms:created xsi:type="dcterms:W3CDTF">2018-09-06T18:10:03Z</dcterms:created>
  <dcterms:modified xsi:type="dcterms:W3CDTF">2018-09-10T15:54:33Z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