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27"/>
  </p:normalViewPr>
  <p:slideViewPr>
    <p:cSldViewPr snapToGrid="0" snapToObjects="1">
      <p:cViewPr varScale="1">
        <p:scale>
          <a:sx n="93" d="100"/>
          <a:sy n="93" d="100"/>
        </p:scale>
        <p:origin x="1664"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5BF2AA5-92CA-DA4E-BA40-DB41B76AED61}" type="datetimeFigureOut">
              <a:rPr lang="en-US" smtClean="0"/>
              <a:t>8/31/21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42521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BF2AA5-92CA-DA4E-BA40-DB41B76AED61}" type="datetimeFigureOut">
              <a:rPr lang="en-US" smtClean="0"/>
              <a:t>8/31/21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74864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BF2AA5-92CA-DA4E-BA40-DB41B76AED61}" type="datetimeFigureOut">
              <a:rPr lang="en-US" smtClean="0"/>
              <a:t>8/31/21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737602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BF2AA5-92CA-DA4E-BA40-DB41B76AED61}" type="datetimeFigureOut">
              <a:rPr lang="en-US" smtClean="0"/>
              <a:t>8/31/21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7977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BF2AA5-92CA-DA4E-BA40-DB41B76AED61}" type="datetimeFigureOut">
              <a:rPr lang="en-US" smtClean="0"/>
              <a:t>8/31/21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27524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BF2AA5-92CA-DA4E-BA40-DB41B76AED61}" type="datetimeFigureOut">
              <a:rPr lang="en-US" smtClean="0"/>
              <a:t>8/31/21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512295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BF2AA5-92CA-DA4E-BA40-DB41B76AED61}" type="datetimeFigureOut">
              <a:rPr lang="en-US" smtClean="0"/>
              <a:t>8/31/21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39187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5BF2AA5-92CA-DA4E-BA40-DB41B76AED61}" type="datetimeFigureOut">
              <a:rPr lang="en-US" smtClean="0"/>
              <a:t>8/31/21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4491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F2AA5-92CA-DA4E-BA40-DB41B76AED61}" type="datetimeFigureOut">
              <a:rPr lang="en-US" smtClean="0"/>
              <a:t>8/31/21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1740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8/31/21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3132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8/31/21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136137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F2AA5-92CA-DA4E-BA40-DB41B76AED61}" type="datetimeFigureOut">
              <a:rPr lang="en-US" smtClean="0"/>
              <a:t>8/31/21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5CD52-72AD-0C46-86A6-BF45B76A60FB}" type="slidenum">
              <a:rPr lang="en-US" smtClean="0"/>
              <a:t>‹#›</a:t>
            </a:fld>
            <a:endParaRPr lang="en-US"/>
          </a:p>
        </p:txBody>
      </p:sp>
    </p:spTree>
    <p:extLst>
      <p:ext uri="{BB962C8B-B14F-4D97-AF65-F5344CB8AC3E}">
        <p14:creationId xmlns:p14="http://schemas.microsoft.com/office/powerpoint/2010/main" val="2472970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a:t>What causes the </a:t>
            </a:r>
            <a:r>
              <a:rPr lang="en-US" b="1" dirty="0"/>
              <a:t>need for Coaching Part 2</a:t>
            </a:r>
            <a:endParaRPr lang="en-US" dirty="0"/>
          </a:p>
        </p:txBody>
      </p:sp>
      <p:sp>
        <p:nvSpPr>
          <p:cNvPr id="3" name="Subtitle 2"/>
          <p:cNvSpPr>
            <a:spLocks noGrp="1"/>
          </p:cNvSpPr>
          <p:nvPr>
            <p:ph type="subTitle" idx="1"/>
          </p:nvPr>
        </p:nvSpPr>
        <p:spPr/>
        <p:txBody>
          <a:bodyPr/>
          <a:lstStyle/>
          <a:p>
            <a:r>
              <a:rPr lang="en-US" dirty="0"/>
              <a:t>Steve Elzinga</a:t>
            </a:r>
          </a:p>
        </p:txBody>
      </p:sp>
    </p:spTree>
    <p:extLst>
      <p:ext uri="{BB962C8B-B14F-4D97-AF65-F5344CB8AC3E}">
        <p14:creationId xmlns:p14="http://schemas.microsoft.com/office/powerpoint/2010/main" val="2114801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0090"/>
                </a:solidFill>
              </a:rPr>
              <a:t>6. Riches</a:t>
            </a:r>
          </a:p>
        </p:txBody>
      </p:sp>
      <p:sp>
        <p:nvSpPr>
          <p:cNvPr id="3" name="Content Placeholder 2"/>
          <p:cNvSpPr>
            <a:spLocks noGrp="1"/>
          </p:cNvSpPr>
          <p:nvPr>
            <p:ph idx="1"/>
          </p:nvPr>
        </p:nvSpPr>
        <p:spPr/>
        <p:txBody>
          <a:bodyPr/>
          <a:lstStyle/>
          <a:p>
            <a:pPr marL="0" indent="0">
              <a:buNone/>
            </a:pPr>
            <a:r>
              <a:rPr lang="en-US" i="1" dirty="0"/>
              <a:t>Proverbs 10:4 Lazy people are soon poor; </a:t>
            </a:r>
            <a:r>
              <a:rPr lang="en-US" b="1" i="1" dirty="0">
                <a:solidFill>
                  <a:srgbClr val="660066"/>
                </a:solidFill>
              </a:rPr>
              <a:t>hard workers</a:t>
            </a:r>
            <a:r>
              <a:rPr lang="en-US" i="1" dirty="0"/>
              <a:t> get rich.</a:t>
            </a:r>
          </a:p>
          <a:p>
            <a:pPr marL="0" indent="0">
              <a:buNone/>
            </a:pPr>
            <a:r>
              <a:rPr lang="en-US" i="1" dirty="0"/>
              <a:t>Proverbs 14:23 </a:t>
            </a:r>
            <a:r>
              <a:rPr lang="en-US" b="1" i="1" dirty="0">
                <a:solidFill>
                  <a:srgbClr val="660066"/>
                </a:solidFill>
              </a:rPr>
              <a:t>All hard work </a:t>
            </a:r>
            <a:r>
              <a:rPr lang="en-US" i="1" dirty="0"/>
              <a:t>brings a profit, but mere talk leads only to poverty.</a:t>
            </a:r>
          </a:p>
        </p:txBody>
      </p:sp>
    </p:spTree>
    <p:extLst>
      <p:ext uri="{BB962C8B-B14F-4D97-AF65-F5344CB8AC3E}">
        <p14:creationId xmlns:p14="http://schemas.microsoft.com/office/powerpoint/2010/main" val="2874484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0090"/>
                </a:solidFill>
              </a:rPr>
              <a:t>Purpose of riches</a:t>
            </a:r>
          </a:p>
        </p:txBody>
      </p:sp>
      <p:sp>
        <p:nvSpPr>
          <p:cNvPr id="3" name="Content Placeholder 2"/>
          <p:cNvSpPr>
            <a:spLocks noGrp="1"/>
          </p:cNvSpPr>
          <p:nvPr>
            <p:ph idx="1"/>
          </p:nvPr>
        </p:nvSpPr>
        <p:spPr/>
        <p:txBody>
          <a:bodyPr/>
          <a:lstStyle/>
          <a:p>
            <a:pPr marL="0" indent="0">
              <a:buNone/>
            </a:pPr>
            <a:r>
              <a:rPr lang="en-US" i="1"/>
              <a:t>Proverbs 30:15 </a:t>
            </a:r>
            <a:r>
              <a:rPr lang="en-US" i="1" dirty="0"/>
              <a:t>The </a:t>
            </a:r>
            <a:r>
              <a:rPr lang="en-US" b="1" i="1" dirty="0">
                <a:solidFill>
                  <a:srgbClr val="660066"/>
                </a:solidFill>
              </a:rPr>
              <a:t>leech</a:t>
            </a:r>
            <a:r>
              <a:rPr lang="en-US" i="1" dirty="0">
                <a:solidFill>
                  <a:srgbClr val="660066"/>
                </a:solidFill>
              </a:rPr>
              <a:t> </a:t>
            </a:r>
            <a:r>
              <a:rPr lang="en-US" i="1" dirty="0"/>
              <a:t>has two daughters. “Give! Give!” they cry.</a:t>
            </a:r>
          </a:p>
          <a:p>
            <a:pPr marL="0" indent="0">
              <a:buNone/>
            </a:pPr>
            <a:endParaRPr lang="en-US" i="1" dirty="0"/>
          </a:p>
          <a:p>
            <a:pPr marL="0" indent="0">
              <a:buNone/>
            </a:pPr>
            <a:r>
              <a:rPr lang="en-US" i="1" dirty="0"/>
              <a:t>Ephesians 4:28 Anyone who has been stealing must steal no longer, but must work, doing something useful with their own hands</a:t>
            </a:r>
            <a:r>
              <a:rPr lang="en-US" b="1" i="1" dirty="0">
                <a:solidFill>
                  <a:srgbClr val="660066"/>
                </a:solidFill>
              </a:rPr>
              <a:t>, that they may have something to share</a:t>
            </a:r>
            <a:r>
              <a:rPr lang="en-US" i="1" dirty="0"/>
              <a:t> with those in need.</a:t>
            </a:r>
          </a:p>
        </p:txBody>
      </p:sp>
    </p:spTree>
    <p:extLst>
      <p:ext uri="{BB962C8B-B14F-4D97-AF65-F5344CB8AC3E}">
        <p14:creationId xmlns:p14="http://schemas.microsoft.com/office/powerpoint/2010/main" val="1810028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0090"/>
                </a:solidFill>
              </a:rPr>
              <a:t>7. Satisfaction</a:t>
            </a:r>
          </a:p>
        </p:txBody>
      </p:sp>
      <p:sp>
        <p:nvSpPr>
          <p:cNvPr id="3" name="Content Placeholder 2"/>
          <p:cNvSpPr>
            <a:spLocks noGrp="1"/>
          </p:cNvSpPr>
          <p:nvPr>
            <p:ph idx="1"/>
          </p:nvPr>
        </p:nvSpPr>
        <p:spPr/>
        <p:txBody>
          <a:bodyPr/>
          <a:lstStyle/>
          <a:p>
            <a:pPr marL="0" indent="0">
              <a:buNone/>
            </a:pPr>
            <a:r>
              <a:rPr lang="en-US" i="1" dirty="0"/>
              <a:t>Ecclesiastes 2:24-25 A man can do nothing better than to eat and drink and </a:t>
            </a:r>
            <a:r>
              <a:rPr lang="en-US" b="1" i="1" dirty="0">
                <a:solidFill>
                  <a:srgbClr val="660066"/>
                </a:solidFill>
              </a:rPr>
              <a:t>find satisfaction in his work</a:t>
            </a:r>
            <a:r>
              <a:rPr lang="en-US" i="1" dirty="0"/>
              <a:t>. This too, I see, is from the hand of God, for without him, who can eat or find enjoyment?</a:t>
            </a:r>
          </a:p>
        </p:txBody>
      </p:sp>
    </p:spTree>
    <p:extLst>
      <p:ext uri="{BB962C8B-B14F-4D97-AF65-F5344CB8AC3E}">
        <p14:creationId xmlns:p14="http://schemas.microsoft.com/office/powerpoint/2010/main" val="183255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0090"/>
                </a:solidFill>
              </a:rPr>
              <a:t>8. God’s purpose</a:t>
            </a:r>
          </a:p>
        </p:txBody>
      </p:sp>
      <p:sp>
        <p:nvSpPr>
          <p:cNvPr id="3" name="Content Placeholder 2"/>
          <p:cNvSpPr>
            <a:spLocks noGrp="1"/>
          </p:cNvSpPr>
          <p:nvPr>
            <p:ph idx="1"/>
          </p:nvPr>
        </p:nvSpPr>
        <p:spPr/>
        <p:txBody>
          <a:bodyPr>
            <a:normAutofit fontScale="92500"/>
          </a:bodyPr>
          <a:lstStyle/>
          <a:p>
            <a:pPr marL="0" indent="0">
              <a:buNone/>
            </a:pPr>
            <a:r>
              <a:rPr lang="en-US" i="1" dirty="0"/>
              <a:t>1 Corinthians 9:26 I run with </a:t>
            </a:r>
            <a:r>
              <a:rPr lang="en-US" b="1" i="1" dirty="0">
                <a:solidFill>
                  <a:srgbClr val="660066"/>
                </a:solidFill>
              </a:rPr>
              <a:t>purpose</a:t>
            </a:r>
            <a:r>
              <a:rPr lang="en-US" i="1" dirty="0">
                <a:solidFill>
                  <a:srgbClr val="660066"/>
                </a:solidFill>
              </a:rPr>
              <a:t> </a:t>
            </a:r>
            <a:r>
              <a:rPr lang="en-US" i="1" dirty="0"/>
              <a:t>in every step. I am not just shadow boxing.</a:t>
            </a:r>
          </a:p>
          <a:p>
            <a:pPr marL="0" indent="0">
              <a:buNone/>
            </a:pPr>
            <a:r>
              <a:rPr lang="en-US" i="1" dirty="0"/>
              <a:t>Colossians 3:17,23-24 </a:t>
            </a:r>
            <a:r>
              <a:rPr lang="en-US" b="1" i="1" dirty="0">
                <a:solidFill>
                  <a:srgbClr val="660066"/>
                </a:solidFill>
              </a:rPr>
              <a:t>Whatever you do</a:t>
            </a:r>
            <a:r>
              <a:rPr lang="en-US" i="1" dirty="0"/>
              <a:t>, whether in word or deed, do it all in the name of the Lord Jesus, giving thanks to God the Father through him</a:t>
            </a:r>
            <a:r>
              <a:rPr lang="is-IS" i="1" dirty="0"/>
              <a:t>…  Whatever you do, work at it with all your heart, as working for the Lord, not for men, since you know tht you will recieve an an heritance from the Lord as a reward. It is the Lord Christ your are serving.</a:t>
            </a:r>
            <a:endParaRPr lang="en-US" i="1" dirty="0"/>
          </a:p>
        </p:txBody>
      </p:sp>
    </p:spTree>
    <p:extLst>
      <p:ext uri="{BB962C8B-B14F-4D97-AF65-F5344CB8AC3E}">
        <p14:creationId xmlns:p14="http://schemas.microsoft.com/office/powerpoint/2010/main" val="998664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595959"/>
                </a:solidFill>
              </a:rPr>
              <a:t>The loss of a Biblical, positive work ethic</a:t>
            </a:r>
          </a:p>
        </p:txBody>
      </p:sp>
      <p:sp>
        <p:nvSpPr>
          <p:cNvPr id="3" name="Subtitle 2"/>
          <p:cNvSpPr>
            <a:spLocks noGrp="1"/>
          </p:cNvSpPr>
          <p:nvPr>
            <p:ph type="subTitle" idx="1"/>
          </p:nvPr>
        </p:nvSpPr>
        <p:spPr/>
        <p:txBody>
          <a:bodyPr/>
          <a:lstStyle/>
          <a:p>
            <a:r>
              <a:rPr lang="en-US" dirty="0"/>
              <a:t>Steve Elzinga</a:t>
            </a:r>
          </a:p>
        </p:txBody>
      </p:sp>
    </p:spTree>
    <p:extLst>
      <p:ext uri="{BB962C8B-B14F-4D97-AF65-F5344CB8AC3E}">
        <p14:creationId xmlns:p14="http://schemas.microsoft.com/office/powerpoint/2010/main" val="667483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595959"/>
                </a:solidFill>
              </a:rPr>
              <a:t>Two prior questions:</a:t>
            </a:r>
          </a:p>
        </p:txBody>
      </p:sp>
      <p:sp>
        <p:nvSpPr>
          <p:cNvPr id="3" name="Content Placeholder 2"/>
          <p:cNvSpPr>
            <a:spLocks noGrp="1"/>
          </p:cNvSpPr>
          <p:nvPr>
            <p:ph idx="1"/>
          </p:nvPr>
        </p:nvSpPr>
        <p:spPr/>
        <p:txBody>
          <a:bodyPr/>
          <a:lstStyle/>
          <a:p>
            <a:pPr marL="514350" indent="-514350">
              <a:buFont typeface="+mj-lt"/>
              <a:buAutoNum type="arabicPeriod"/>
            </a:pPr>
            <a:r>
              <a:rPr lang="en-US" dirty="0">
                <a:solidFill>
                  <a:srgbClr val="595959"/>
                </a:solidFill>
              </a:rPr>
              <a:t>Why should I?</a:t>
            </a:r>
          </a:p>
          <a:p>
            <a:pPr marL="514350" indent="-514350">
              <a:buFont typeface="+mj-lt"/>
              <a:buAutoNum type="arabicPeriod"/>
            </a:pPr>
            <a:r>
              <a:rPr lang="en-US" dirty="0">
                <a:solidFill>
                  <a:srgbClr val="595959"/>
                </a:solidFill>
              </a:rPr>
              <a:t>Is work good or bad?</a:t>
            </a:r>
          </a:p>
        </p:txBody>
      </p:sp>
    </p:spTree>
    <p:extLst>
      <p:ext uri="{BB962C8B-B14F-4D97-AF65-F5344CB8AC3E}">
        <p14:creationId xmlns:p14="http://schemas.microsoft.com/office/powerpoint/2010/main" val="2458523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84108"/>
          </a:xfrm>
        </p:spPr>
        <p:txBody>
          <a:bodyPr>
            <a:normAutofit/>
          </a:bodyPr>
          <a:lstStyle/>
          <a:p>
            <a:r>
              <a:rPr lang="en-US" b="1" dirty="0">
                <a:solidFill>
                  <a:srgbClr val="595959"/>
                </a:solidFill>
              </a:rPr>
              <a:t>What is needed for a Biblical, positive work ethic</a:t>
            </a:r>
          </a:p>
        </p:txBody>
      </p:sp>
      <p:sp>
        <p:nvSpPr>
          <p:cNvPr id="3" name="Content Placeholder 2"/>
          <p:cNvSpPr>
            <a:spLocks noGrp="1"/>
          </p:cNvSpPr>
          <p:nvPr>
            <p:ph idx="1"/>
          </p:nvPr>
        </p:nvSpPr>
        <p:spPr>
          <a:xfrm>
            <a:off x="457200" y="2106579"/>
            <a:ext cx="8229600" cy="4019584"/>
          </a:xfrm>
        </p:spPr>
        <p:txBody>
          <a:bodyPr/>
          <a:lstStyle/>
          <a:p>
            <a:pPr marL="514350" indent="-514350">
              <a:buFont typeface="+mj-lt"/>
              <a:buAutoNum type="arabicPeriod"/>
            </a:pPr>
            <a:endParaRPr lang="en-US" dirty="0"/>
          </a:p>
        </p:txBody>
      </p:sp>
    </p:spTree>
    <p:extLst>
      <p:ext uri="{BB962C8B-B14F-4D97-AF65-F5344CB8AC3E}">
        <p14:creationId xmlns:p14="http://schemas.microsoft.com/office/powerpoint/2010/main" val="1524294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0090"/>
                </a:solidFill>
              </a:rPr>
              <a:t>1. Need</a:t>
            </a:r>
          </a:p>
        </p:txBody>
      </p:sp>
      <p:sp>
        <p:nvSpPr>
          <p:cNvPr id="3" name="Content Placeholder 2"/>
          <p:cNvSpPr>
            <a:spLocks noGrp="1"/>
          </p:cNvSpPr>
          <p:nvPr>
            <p:ph idx="1"/>
          </p:nvPr>
        </p:nvSpPr>
        <p:spPr/>
        <p:txBody>
          <a:bodyPr/>
          <a:lstStyle/>
          <a:p>
            <a:pPr marL="0" indent="0">
              <a:buNone/>
            </a:pPr>
            <a:r>
              <a:rPr lang="en-US" dirty="0"/>
              <a:t>Proverbs 16:26 </a:t>
            </a:r>
            <a:r>
              <a:rPr lang="en-US" i="1" dirty="0"/>
              <a:t>The appetite of the laborers works for them; their </a:t>
            </a:r>
            <a:r>
              <a:rPr lang="en-US" b="1" i="1" dirty="0">
                <a:solidFill>
                  <a:srgbClr val="660066"/>
                </a:solidFill>
              </a:rPr>
              <a:t>hunger drives </a:t>
            </a:r>
            <a:r>
              <a:rPr lang="en-US" i="1" dirty="0"/>
              <a:t>them on.</a:t>
            </a:r>
          </a:p>
          <a:p>
            <a:pPr marL="0" indent="0">
              <a:buNone/>
            </a:pPr>
            <a:r>
              <a:rPr lang="en-US" dirty="0"/>
              <a:t>2 Thessalonians 3:10 </a:t>
            </a:r>
            <a:r>
              <a:rPr lang="en-US" i="1" dirty="0"/>
              <a:t>Even when we were with you we gave you this rule: The one who is unwilling to work shall not eat.</a:t>
            </a:r>
          </a:p>
        </p:txBody>
      </p:sp>
    </p:spTree>
    <p:extLst>
      <p:ext uri="{BB962C8B-B14F-4D97-AF65-F5344CB8AC3E}">
        <p14:creationId xmlns:p14="http://schemas.microsoft.com/office/powerpoint/2010/main" val="158313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0090"/>
                </a:solidFill>
              </a:rPr>
              <a:t>2. Want</a:t>
            </a:r>
          </a:p>
        </p:txBody>
      </p:sp>
      <p:sp>
        <p:nvSpPr>
          <p:cNvPr id="3" name="Content Placeholder 2"/>
          <p:cNvSpPr>
            <a:spLocks noGrp="1"/>
          </p:cNvSpPr>
          <p:nvPr>
            <p:ph idx="1"/>
          </p:nvPr>
        </p:nvSpPr>
        <p:spPr/>
        <p:txBody>
          <a:bodyPr/>
          <a:lstStyle/>
          <a:p>
            <a:pPr marL="0" indent="0">
              <a:buNone/>
            </a:pPr>
            <a:r>
              <a:rPr lang="en-US" i="1" dirty="0"/>
              <a:t>Exodus 20:17 You shall not </a:t>
            </a:r>
            <a:r>
              <a:rPr lang="en-US" b="1" i="1" dirty="0">
                <a:solidFill>
                  <a:srgbClr val="660066"/>
                </a:solidFill>
              </a:rPr>
              <a:t>covet</a:t>
            </a:r>
            <a:r>
              <a:rPr lang="en-US" i="1" dirty="0">
                <a:solidFill>
                  <a:srgbClr val="660066"/>
                </a:solidFill>
              </a:rPr>
              <a:t> </a:t>
            </a:r>
            <a:r>
              <a:rPr lang="en-US" i="1" dirty="0"/>
              <a:t>your neighbor’s house. You shall not </a:t>
            </a:r>
            <a:r>
              <a:rPr lang="en-US" b="1" i="1" dirty="0">
                <a:solidFill>
                  <a:srgbClr val="660066"/>
                </a:solidFill>
              </a:rPr>
              <a:t>covet</a:t>
            </a:r>
            <a:r>
              <a:rPr lang="en-US" i="1" dirty="0">
                <a:solidFill>
                  <a:srgbClr val="660066"/>
                </a:solidFill>
              </a:rPr>
              <a:t> </a:t>
            </a:r>
            <a:r>
              <a:rPr lang="en-US" i="1" dirty="0"/>
              <a:t>your neighbor’s wife, or his male or female servant, his ox or donkey, or anything that belongs to your neighbor.</a:t>
            </a:r>
          </a:p>
        </p:txBody>
      </p:sp>
    </p:spTree>
    <p:extLst>
      <p:ext uri="{BB962C8B-B14F-4D97-AF65-F5344CB8AC3E}">
        <p14:creationId xmlns:p14="http://schemas.microsoft.com/office/powerpoint/2010/main" val="715523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0090"/>
                </a:solidFill>
              </a:rPr>
              <a:t>3. Made up need</a:t>
            </a:r>
          </a:p>
        </p:txBody>
      </p:sp>
      <p:sp>
        <p:nvSpPr>
          <p:cNvPr id="3" name="Content Placeholder 2"/>
          <p:cNvSpPr>
            <a:spLocks noGrp="1"/>
          </p:cNvSpPr>
          <p:nvPr>
            <p:ph idx="1"/>
          </p:nvPr>
        </p:nvSpPr>
        <p:spPr/>
        <p:txBody>
          <a:bodyPr/>
          <a:lstStyle/>
          <a:p>
            <a:pPr marL="0" indent="0">
              <a:buNone/>
            </a:pPr>
            <a:r>
              <a:rPr lang="en-US" dirty="0"/>
              <a:t>Proverbs 6:6-8 </a:t>
            </a:r>
            <a:r>
              <a:rPr lang="en-US" i="1" dirty="0"/>
              <a:t>Go to the ant, O sluggard, consider her ways, and be wise. Without having any chief officer, or ruler, she prepares her bread in summer and gathers her food in harvest.</a:t>
            </a:r>
          </a:p>
        </p:txBody>
      </p:sp>
    </p:spTree>
    <p:extLst>
      <p:ext uri="{BB962C8B-B14F-4D97-AF65-F5344CB8AC3E}">
        <p14:creationId xmlns:p14="http://schemas.microsoft.com/office/powerpoint/2010/main" val="3938677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0090"/>
                </a:solidFill>
              </a:rPr>
              <a:t>4. Obligation</a:t>
            </a:r>
          </a:p>
        </p:txBody>
      </p:sp>
      <p:sp>
        <p:nvSpPr>
          <p:cNvPr id="3" name="Content Placeholder 2"/>
          <p:cNvSpPr>
            <a:spLocks noGrp="1"/>
          </p:cNvSpPr>
          <p:nvPr>
            <p:ph idx="1"/>
          </p:nvPr>
        </p:nvSpPr>
        <p:spPr/>
        <p:txBody>
          <a:bodyPr/>
          <a:lstStyle/>
          <a:p>
            <a:pPr marL="0" indent="0">
              <a:buNone/>
            </a:pPr>
            <a:r>
              <a:rPr lang="en-US" i="1" dirty="0"/>
              <a:t>1 Timothy 5:8 If anyone does not </a:t>
            </a:r>
            <a:r>
              <a:rPr lang="en-US" b="1" i="1" dirty="0">
                <a:solidFill>
                  <a:srgbClr val="660066"/>
                </a:solidFill>
              </a:rPr>
              <a:t>provide</a:t>
            </a:r>
            <a:r>
              <a:rPr lang="en-US" i="1" dirty="0">
                <a:solidFill>
                  <a:srgbClr val="660066"/>
                </a:solidFill>
              </a:rPr>
              <a:t> </a:t>
            </a:r>
            <a:r>
              <a:rPr lang="en-US" i="1" dirty="0"/>
              <a:t>for his relative, and especially for members of his household, he has denied the faith and is worse than an unbeliever.</a:t>
            </a:r>
          </a:p>
        </p:txBody>
      </p:sp>
    </p:spTree>
    <p:extLst>
      <p:ext uri="{BB962C8B-B14F-4D97-AF65-F5344CB8AC3E}">
        <p14:creationId xmlns:p14="http://schemas.microsoft.com/office/powerpoint/2010/main" val="428790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0090"/>
                </a:solidFill>
              </a:rPr>
              <a:t>5. Opportunity</a:t>
            </a:r>
          </a:p>
        </p:txBody>
      </p:sp>
      <p:sp>
        <p:nvSpPr>
          <p:cNvPr id="3" name="Content Placeholder 2"/>
          <p:cNvSpPr>
            <a:spLocks noGrp="1"/>
          </p:cNvSpPr>
          <p:nvPr>
            <p:ph idx="1"/>
          </p:nvPr>
        </p:nvSpPr>
        <p:spPr/>
        <p:txBody>
          <a:bodyPr/>
          <a:lstStyle/>
          <a:p>
            <a:pPr marL="0" indent="0">
              <a:buNone/>
            </a:pPr>
            <a:r>
              <a:rPr lang="en-US" i="1" dirty="0"/>
              <a:t>Ecclesiastes 11:6 Sow your seed in the morning, and at evening let not your hands be idle, for you do not know which will succeed, whether this or that, or whether both will do equally well.</a:t>
            </a:r>
            <a:r>
              <a:rPr lang="en-US" i="1" dirty="0">
                <a:solidFill>
                  <a:schemeClr val="bg1">
                    <a:lumMod val="65000"/>
                    <a:lumOff val="35000"/>
                  </a:schemeClr>
                </a:solidFill>
              </a:rPr>
              <a:t>.     i.e. my dad</a:t>
            </a:r>
          </a:p>
          <a:p>
            <a:pPr marL="0" indent="0">
              <a:buNone/>
            </a:pPr>
            <a:endParaRPr lang="en-US" i="1" dirty="0"/>
          </a:p>
        </p:txBody>
      </p:sp>
    </p:spTree>
    <p:extLst>
      <p:ext uri="{BB962C8B-B14F-4D97-AF65-F5344CB8AC3E}">
        <p14:creationId xmlns:p14="http://schemas.microsoft.com/office/powerpoint/2010/main" val="1830194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1379</TotalTime>
  <Words>499</Words>
  <Application>Microsoft Macintosh PowerPoint</Application>
  <PresentationFormat>On-screen Show (4:3)</PresentationFormat>
  <Paragraphs>31</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What causes the need for Coaching Part 2</vt:lpstr>
      <vt:lpstr>The loss of a Biblical, positive work ethic</vt:lpstr>
      <vt:lpstr>Two prior questions:</vt:lpstr>
      <vt:lpstr>What is needed for a Biblical, positive work ethic</vt:lpstr>
      <vt:lpstr>1. Need</vt:lpstr>
      <vt:lpstr>2. Want</vt:lpstr>
      <vt:lpstr>3. Made up need</vt:lpstr>
      <vt:lpstr>4. Obligation</vt:lpstr>
      <vt:lpstr>5. Opportunity</vt:lpstr>
      <vt:lpstr>6. Riches</vt:lpstr>
      <vt:lpstr>Purpose of riches</vt:lpstr>
      <vt:lpstr>7. Satisfaction</vt:lpstr>
      <vt:lpstr>8. God’s purpose</vt:lpstr>
    </vt:vector>
  </TitlesOfParts>
  <Company>Christian Leaders Institue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changing coaching</dc:title>
  <dc:creator>Steve Elzinga</dc:creator>
  <cp:lastModifiedBy>Abbie Alfree</cp:lastModifiedBy>
  <cp:revision>25</cp:revision>
  <dcterms:created xsi:type="dcterms:W3CDTF">2019-03-01T19:59:18Z</dcterms:created>
  <dcterms:modified xsi:type="dcterms:W3CDTF">2021-08-31T13:34:36Z</dcterms:modified>
</cp:coreProperties>
</file>