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DAB2EE-9A61-41FF-B393-97DF62D79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DB510E-6607-4124-815F-462C0279B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4D589E-D127-4944-8140-684729A0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D0F0C8-C2D2-490A-8742-001D945B8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4489B3-6664-4DEB-A64B-77DCC334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1295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BBB8D-8C18-4F02-9C08-E3BD6577D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3925D05-9A44-4A19-AC59-1E48C345F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771165-EFD5-4110-B226-8086E40C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42D12A-393E-4BAD-8032-162D4F683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7D131D-52B0-4153-9C57-78FEB5CDA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595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A443C16-E680-4BDB-8E2F-2AD5C83E3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F7D6FA-70A2-4CB7-99D1-BE23F7DB6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51F316-653D-4C5B-81BC-95DB7E6D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475D82-D980-4245-9048-988B54E4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5A8A70-9E10-42BA-882F-DE10AA485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3462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7B2E9-B766-45E4-9925-CC796EB39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17666C-A5E7-4C86-AC93-7D6960EC2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7621FF-7289-4B0F-9864-19F282D36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BBDAA4-53B7-4EA8-9912-43E47780E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B29697-7FFF-4F61-AB10-035373C3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7927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6AE0F7-A865-424D-A25D-62CC3BCBF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37A954-DF32-4D16-8DF0-191B7F65E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0ACF23-7228-45EF-8CCE-B4DDB76A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A4BAB5-1305-4EB1-AAE7-3BA18F848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B648C5-AA3C-4C9E-A5B3-B872F1AFD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1314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CD13A4-AB03-4AB6-B78C-19B584102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151D98-7146-4CF7-B5D9-BDF212AE8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9F67F5-0C2C-4458-9A5B-B6981C8F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80774B-F1A8-484E-9102-B9E2D892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DB6F63-BD17-47F6-B9F0-3E4F1B8CA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98BE5F-5AFA-47CA-AE7B-4D5C0A729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5683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BBE17-4E67-4D86-949C-1DE002DCE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4D6177-CE1D-4045-BFFC-6E568BB07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881100-79DB-4285-AB32-E55AAB321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1BAAAE-85F7-45F5-835C-99A23829A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C4494BF-C199-466D-BC31-56265E8375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393ECB-35C8-4940-83F2-BFB52F66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4DBC244-5710-4E67-A650-1AD4CCA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B9B0595-E5B7-4130-AF16-F7BC7537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3827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0521C-01B4-45D6-A055-42FB86BC3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3B6F94B-1611-4D5C-B392-52343974D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1F75956-11CB-4DFB-B845-B39AC6AF7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7D085C5-16CC-458A-AA90-660D966A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0389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4FD7DB3-77EF-4E92-959E-57951D7A0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5D36422-6239-4BC4-9307-C0B9BD73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51E3621-6970-4338-B186-746B20D84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7045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CD993-7F1F-453D-9031-D68BEBFC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17678D-277E-490D-B016-2192DD54D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645B8A-843C-44CE-A63A-36B056647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2A2E57-BB1D-4A2F-96A1-DD64C6CD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28F383-DC05-40B3-A035-EB94E6537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D97B05-BF59-495F-AD82-D06C7C19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8304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5B5E6-7D97-4ADF-A0FF-791D02AD8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04A2CE6-A4AA-431C-B18B-D087B40DB1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ACE24-94F1-41E9-A732-C358E7409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D768AF-B399-4F29-B27B-089C3090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D50F87-B1D0-4774-B8FC-BBD75A92A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DD4B6E-5B08-4DC9-BAEB-B5722E10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83330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530B6-9C75-4815-BDE2-FFF91B159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BA21C9-2FBB-4737-94CA-131EAB95E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03A8CF-121A-416D-A36D-D85AA9B8BA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77A8-EB5D-482B-BCDE-9DC6452E5CAF}" type="datetimeFigureOut">
              <a:rPr lang="ru-UA" smtClean="0"/>
              <a:t>24.07.2020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CB8AB2-437B-4813-817F-9E3C37C17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A41D8D-1D41-4FDB-B813-0603B8E1D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6758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7"/>
            <a:ext cx="10784541" cy="4356846"/>
          </a:xfrm>
        </p:spPr>
        <p:txBody>
          <a:bodyPr>
            <a:normAutofit fontScale="92500"/>
          </a:bodyPr>
          <a:lstStyle/>
          <a:p>
            <a:pPr algn="l"/>
            <a:r>
              <a:rPr lang="ru-RU" sz="3200" dirty="0"/>
              <a:t>Откуда мы знаем, что Библия — Слово Божие?</a:t>
            </a:r>
            <a:r>
              <a:rPr lang="en-US" sz="3200" dirty="0"/>
              <a:t> </a:t>
            </a:r>
            <a:r>
              <a:rPr lang="ru-RU" sz="3200" dirty="0"/>
              <a:t>Норман </a:t>
            </a:r>
            <a:r>
              <a:rPr lang="ru-RU" sz="3200" dirty="0" err="1"/>
              <a:t>Гайслер</a:t>
            </a:r>
            <a:endParaRPr lang="ru-UA" sz="3200" dirty="0"/>
          </a:p>
          <a:p>
            <a:pPr algn="l"/>
            <a:r>
              <a:rPr lang="ru-RU" sz="3200" b="1" dirty="0"/>
              <a:t> </a:t>
            </a:r>
            <a:endParaRPr lang="ru-UA" sz="3200" dirty="0"/>
          </a:p>
          <a:p>
            <a:pPr algn="l"/>
            <a:r>
              <a:rPr lang="ru-RU" sz="3200" dirty="0"/>
              <a:t>Христиане считают Библию Словом Божиим. 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Другими словами, они верят в то, что Библия является словесным откровением Бога и это отличает ее от всех других книг. 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Но как доказать справедливость такого мнения?</a:t>
            </a:r>
            <a:br>
              <a:rPr lang="ru-RU" dirty="0"/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2221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191872"/>
            <a:ext cx="11389659" cy="54864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5900" dirty="0"/>
              <a:t>2. Откровение от Бога должно обладать качествами, которые не могут иметь книги, написанные просто людьми. 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В такой книге должна быть информация и знания, которое выходит за пределы познаний во время ее появления;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Такая книга должна содержать информацию о будущем, которую нельзя узнать аналитическим путем;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Содержание вести этой книги должно нести уникальную информацию, не просто повторение того, что и так известно человечеству;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lvl="1" algn="l"/>
            <a:endParaRPr lang="ru-RU" dirty="0"/>
          </a:p>
          <a:p>
            <a:pPr lvl="1" algn="l"/>
            <a:endParaRPr lang="ru-RU" dirty="0"/>
          </a:p>
          <a:p>
            <a:pPr lvl="1" algn="l"/>
            <a:br>
              <a:rPr lang="ru-RU" dirty="0"/>
            </a:br>
            <a:br>
              <a:rPr lang="ru-RU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1368105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191872"/>
            <a:ext cx="11389659" cy="54864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5900" dirty="0"/>
              <a:t>2. Откровение от Бога должно обладать качествами, которые не могут иметь книги, написанные просто людьми. 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В такой книге должна быть информация и знания, которое выходит за пределы познаний во время ее появления;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Такая книга должна содержать информацию о будущем, которую нельзя узнать аналитическим путем;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Содержание вести этой книги должно нести уникальную информацию, не просто повторение того, что и так известно человечеству;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Посланники должны подтвердить Божье происхождение вести посредством сверхъестественных действий (чудесами);</a:t>
            </a:r>
            <a:r>
              <a:rPr lang="en-US" sz="3800" dirty="0"/>
              <a:t> </a:t>
            </a:r>
            <a:br>
              <a:rPr lang="ru-RU" sz="3800" dirty="0"/>
            </a:br>
            <a:endParaRPr lang="ru-RU" sz="3800" dirty="0"/>
          </a:p>
          <a:p>
            <a:pPr lvl="1" algn="l"/>
            <a:br>
              <a:rPr lang="ru-RU" dirty="0"/>
            </a:br>
            <a:br>
              <a:rPr lang="ru-RU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2605672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191872"/>
            <a:ext cx="11389659" cy="54864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5900" dirty="0"/>
              <a:t>2. Откровение от Бога должно обладать качествами, которые не могут иметь книги, написанные просто людьми. 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В такой книге должна быть информация и знания, которое выходит за пределы познаний во время ее появления;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Такая книга должна содержать информацию о будущем, которую нельзя узнать аналитическим путем;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Содержание вести этой книги должно нести уникальную информацию, не просто повторение того, что и так известно человечеству;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Посланники должны подтвердить Божье происхождение вести посредством сверхъестественных действий (чудесами);</a:t>
            </a:r>
            <a:r>
              <a:rPr lang="en-US" sz="3800" dirty="0"/>
              <a:t> </a:t>
            </a:r>
            <a:br>
              <a:rPr lang="ru-RU" sz="3800" dirty="0"/>
            </a:b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Весть книги должна обладать преображающей силой, отвечающей на насущную проблему.</a:t>
            </a:r>
            <a:br>
              <a:rPr lang="ru-RU" dirty="0"/>
            </a:br>
            <a:br>
              <a:rPr lang="ru-RU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2982743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891118"/>
            <a:ext cx="11389659" cy="4787154"/>
          </a:xfrm>
        </p:spPr>
        <p:txBody>
          <a:bodyPr>
            <a:normAutofit/>
          </a:bodyPr>
          <a:lstStyle/>
          <a:p>
            <a:r>
              <a:rPr lang="ru-RU" sz="3600" dirty="0"/>
              <a:t>Можно ли найти в Библии все перечисленные свойства?</a:t>
            </a:r>
            <a:endParaRPr lang="ru-UA" sz="3600" dirty="0"/>
          </a:p>
          <a:p>
            <a:br>
              <a:rPr lang="ru-RU" dirty="0"/>
            </a:br>
            <a:br>
              <a:rPr lang="ru-RU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83247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7"/>
            <a:ext cx="10784541" cy="435684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200" dirty="0"/>
              <a:t>Почти каждая религия имеет свои священные писания, сверхъестественное откровение которых утверждается. </a:t>
            </a:r>
            <a:endParaRPr lang="ru-UA" sz="3200" dirty="0"/>
          </a:p>
          <a:p>
            <a:pPr algn="l"/>
            <a:r>
              <a:rPr lang="ru-RU" sz="3200" dirty="0"/>
              <a:t> </a:t>
            </a:r>
            <a:endParaRPr lang="ru-UA" sz="3200" dirty="0"/>
          </a:p>
          <a:p>
            <a:pPr algn="l"/>
            <a:r>
              <a:rPr lang="ru-RU" sz="3200" dirty="0"/>
              <a:t>Необходимо вначале составить список критериев, которыми должно обладать записанное откровение, если бы оно существовало. </a:t>
            </a:r>
            <a:br>
              <a:rPr lang="ru-RU" sz="3200" dirty="0"/>
            </a:br>
            <a:endParaRPr lang="ru-UA" sz="3200" dirty="0"/>
          </a:p>
          <a:p>
            <a:pPr algn="l"/>
            <a:r>
              <a:rPr lang="ru-RU" sz="3200" dirty="0"/>
              <a:t>И потом посмотреть, соответствует ли какая-либо книга, претендующая на положение записанного Слова Божьего, этим критериям. 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133969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ru-RU" sz="4500" dirty="0"/>
              <a:t>Особенности, которые должна иметь Божья книга, но также их могут иметь и книги, написанные просто людьми: 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эта Книга должна называть себя Словом Божиим; не просто люди приписали ей это свойство позже, но изначально в ней было утверждение, что эта книга есть откровение Бога. 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lvl="1" algn="l"/>
            <a:br>
              <a:rPr lang="ru-RU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2217040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ru-RU" sz="4500" dirty="0"/>
              <a:t>Особенности, которые должна иметь Божья книга, но также их могут иметь и книги, написанные просто людьми: 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эта Книга должна называть себя Словом Божиим; не просто люди приписали ей это свойство позже, но изначально в ней было утверждение, что эта книга есть откровение Бога. 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она должна быть достоверной и точной, когда говорит то ли об исторических событиях, то ли об окружающей действительности;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lvl="1" algn="l"/>
            <a:br>
              <a:rPr lang="ru-RU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1818388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ru-RU" sz="4500" dirty="0"/>
              <a:t>Особенности, которые должна иметь Божья книга, но также их могут иметь и книги, написанные просто людьми: 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эта Книга должна называть себя Словом Божиим; не просто люди приписали ей это свойство позже, но изначально в ней было утверждение, что эта книга есть откровение Бога. 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она должна быть достоверной и точной, когда говорит то ли об исторических событиях, то ли об окружающей действительности;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ее авторы должны заслуживать доверия;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lvl="1" algn="l"/>
            <a:endParaRPr lang="ru-RU" dirty="0"/>
          </a:p>
          <a:p>
            <a:pPr lvl="1" algn="l"/>
            <a:endParaRPr lang="ru-RU" dirty="0"/>
          </a:p>
          <a:p>
            <a:pPr lvl="1" algn="l"/>
            <a:br>
              <a:rPr lang="ru-RU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280936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ru-RU" sz="4500" dirty="0"/>
              <a:t>Особенности, которые должна иметь Божья книга, но также их могут иметь и книги, написанные просто людьми: 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эта Книга должна называть себя Словом Божиим; не просто люди приписали ей это свойство позже, но изначально в ней было утверждение, что эта книга есть откровение Бога. 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она должна быть достоверной и точной, когда говорит то ли об исторических событиях, то ли об окружающей действительности;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ее авторы должны заслуживать доверия;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Книга должна быть цельной по содержанию (тематически), и в ней не должно быть противоречий;</a:t>
            </a:r>
            <a:r>
              <a:rPr lang="en-US" sz="3800" dirty="0"/>
              <a:t> </a:t>
            </a:r>
            <a:br>
              <a:rPr lang="ru-RU" sz="3800" dirty="0"/>
            </a:br>
            <a:endParaRPr lang="ru-RU" sz="3800" dirty="0"/>
          </a:p>
          <a:p>
            <a:pPr lvl="1" algn="l"/>
            <a:br>
              <a:rPr lang="ru-RU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1287274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ru-RU" sz="4500" dirty="0"/>
              <a:t>Особенности, которые должна иметь Божья книга, но также их могут иметь и книги, написанные просто людьми: 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эта Книга должна называть себя Словом Божиим; не просто люди приписали ей это свойство позже, но изначально в ней было утверждение, что эта книга есть откровение Бога. 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она должна быть достоверной и точной, когда говорит то ли об исторических событиях, то ли об окружающей действительности;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ее авторы должны заслуживать доверия;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Книга должна быть цельной по содержанию (тематически), и в ней не должно быть противоречий;</a:t>
            </a:r>
            <a:r>
              <a:rPr lang="en-US" sz="3800" dirty="0"/>
              <a:t> </a:t>
            </a:r>
            <a:br>
              <a:rPr lang="ru-RU" sz="3800" dirty="0"/>
            </a:b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У нас должны быть точные копии оригинала. </a:t>
            </a:r>
            <a:br>
              <a:rPr lang="ru-RU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1826568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191872"/>
            <a:ext cx="11389659" cy="54864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5900" dirty="0"/>
              <a:t>2. Откровение от Бога должно обладать качествами, которые не могут иметь книги, написанные просто людьми. 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В такой книге должна быть информация и знания, которое выходит за пределы познаний во время ее появления;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lvl="1" algn="l"/>
            <a:endParaRPr lang="ru-RU" dirty="0"/>
          </a:p>
          <a:p>
            <a:pPr lvl="1" algn="l"/>
            <a:endParaRPr lang="ru-RU" dirty="0"/>
          </a:p>
          <a:p>
            <a:pPr lvl="1" algn="l"/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lvl="1" algn="l"/>
            <a:br>
              <a:rPr lang="ru-RU" dirty="0"/>
            </a:br>
            <a:br>
              <a:rPr lang="ru-RU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401749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ru-RU" b="1" dirty="0"/>
              <a:t>КРИТЕРИИ ОЦЕНКИ ОТКРОВЕНИЯ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191872"/>
            <a:ext cx="11389659" cy="54864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5900" dirty="0"/>
              <a:t>2. Откровение от Бога должно обладать качествами, которые не могут иметь книги, написанные просто людьми. 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В такой книге должна быть информация и знания, которое выходит за пределы познаний во время ее появления;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3800" dirty="0"/>
              <a:t>Такая книга должна содержать информацию о будущем, которую нельзя узнать аналитическим путем;</a:t>
            </a:r>
            <a:r>
              <a:rPr lang="en-US" sz="3800" dirty="0"/>
              <a:t>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marL="914400" lvl="1" indent="-457200" algn="l">
              <a:buFont typeface="+mj-lt"/>
              <a:buAutoNum type="alphaLcParenR"/>
            </a:pPr>
            <a:endParaRPr lang="ru-RU" dirty="0"/>
          </a:p>
          <a:p>
            <a:pPr lvl="1" algn="l"/>
            <a:br>
              <a:rPr lang="ru-RU" dirty="0"/>
            </a:br>
            <a:br>
              <a:rPr lang="ru-RU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34015486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FE7455-53AA-4178-9C40-BE47C98E13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B8EEE8-A5E2-4AA3-9946-B572126614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DB2DF2-50DF-4AF4-BD24-3725AC0A88A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5646f33-f6ff-4721-bb2b-e35215f1177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973</Words>
  <Application>Microsoft Office PowerPoint</Application>
  <PresentationFormat>Широкоэкранный</PresentationFormat>
  <Paragraphs>106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  <vt:lpstr>КРИТЕРИИ ОЦЕНКИ ОТКРОВЕНИЯ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ОЦЕНКИ ОТКРОВЕНИЯ</dc:title>
  <dc:creator>Ruslan</dc:creator>
  <cp:lastModifiedBy>Ruslan</cp:lastModifiedBy>
  <cp:revision>2</cp:revision>
  <dcterms:created xsi:type="dcterms:W3CDTF">2020-07-24T11:18:36Z</dcterms:created>
  <dcterms:modified xsi:type="dcterms:W3CDTF">2020-07-24T11:20:33Z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