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747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9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9078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71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5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7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57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3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4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7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7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5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2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3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9E77E-2432-C944-8B81-DEA1678A84BF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EF2A4-8B96-DD44-A571-978874F0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24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1398" y="357388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LECCIÓN 10 LO QUE LA BIBLIA ENSEÑA ACERCA DEL SUFRIMIENTO, LA AFFLICCIÓN Y LA PERSECUCIÓN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5589339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63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actitud debemos de tener con aquellos que nos persiguen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5266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No debemos buscar el “hacérselo pagar” sino dejarle la venganza a Dios, confiando que él hará lo justo y correcto.  Aunque pueda ser muy difícil, debemos amar  en Cristo a todos aquellos que nos persiguen, orar por ellos y buscar hacerles bien. 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7185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actitud debemos de tener con aquellos que nos persiguen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5266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Jesús mismo es nuestro ejemplo de cómo debemos de vivir entre las personas quienes nos oponen, nos oprimen, o nos persiguen.  Es algo que no podemos hacer un nuestra propia fuerza, pero algo que podemos hacer a través del poder de Cristo dentro de nosotros.  Es su amor que gana la victoria—aunque tengamos que morir por nuestra fe.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4000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“También Cristo padeció por nosotros, dejándonos ejemplo, para que sigáis sus pisadas. . . quien cuando le maldecían, no respondía con maldición; cuando padecía, no amenazaba, sino encomendaba la causa al que juzga justamente.”  1 Pedro 2:21, 23</a:t>
            </a:r>
            <a:endParaRPr lang="es-ES_tradnl" sz="2400" dirty="0"/>
          </a:p>
          <a:p>
            <a:r>
              <a:rPr lang="es-ES_tradnl" sz="2400" i="1" dirty="0"/>
              <a:t>“No os venguéis vosotros mismos, amados míos, sino dejad lugar a la ira de Dios; porque escrito está: Mía es la venganza, yo pagaré, dice el Señor.  Así que, si tu enemigo tuviere hambre, dale de comer; si tuviere sed, dale de beber. . . . No seas vencido de lo malo, sino vence con el bien el mal.” Romanos 12:19-21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79822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189" y="2405724"/>
            <a:ext cx="10892589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Promete Dios que siempre protegerá a los creyentes de cualquier enfermedad o herida</a:t>
            </a:r>
            <a:r>
              <a:rPr lang="es-ES_tradnl" b="1" dirty="0"/>
              <a:t>?  </a:t>
            </a: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/>
              <a:t/>
            </a:r>
            <a:br>
              <a:rPr lang="es-ES_tradnl" b="1" dirty="0"/>
            </a:br>
            <a:r>
              <a:rPr lang="es-ES_tradnl" b="1" dirty="0" smtClean="0"/>
              <a:t>¿</a:t>
            </a:r>
            <a:r>
              <a:rPr lang="es-ES_tradnl" b="1" u="sng" dirty="0"/>
              <a:t>Promete Dios que siempre los sanará milagrosamente si están enfermos, heridos, sufriendo, o perseguidos</a:t>
            </a:r>
            <a:r>
              <a:rPr lang="es-ES_tradnl" b="1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94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683" y="1408874"/>
            <a:ext cx="11069053" cy="4332280"/>
          </a:xfrm>
        </p:spPr>
        <p:txBody>
          <a:bodyPr>
            <a:noAutofit/>
          </a:bodyPr>
          <a:lstStyle/>
          <a:p>
            <a:r>
              <a:rPr lang="en-US" sz="2800" dirty="0"/>
              <a:t>No.  </a:t>
            </a:r>
            <a:r>
              <a:rPr lang="en-US" sz="2800" dirty="0" err="1"/>
              <a:t>Es</a:t>
            </a:r>
            <a:r>
              <a:rPr lang="en-US" sz="2800" dirty="0"/>
              <a:t> </a:t>
            </a:r>
            <a:r>
              <a:rPr lang="en-US" sz="2800" dirty="0" err="1"/>
              <a:t>cierto</a:t>
            </a:r>
            <a:r>
              <a:rPr lang="en-US" sz="2800" dirty="0"/>
              <a:t> que </a:t>
            </a:r>
            <a:r>
              <a:rPr lang="en-US" sz="2800" dirty="0" err="1"/>
              <a:t>los</a:t>
            </a:r>
            <a:r>
              <a:rPr lang="en-US" sz="2800" dirty="0"/>
              <a:t> </a:t>
            </a:r>
            <a:r>
              <a:rPr lang="en-US" sz="2800" dirty="0" err="1"/>
              <a:t>creyentes</a:t>
            </a:r>
            <a:r>
              <a:rPr lang="en-US" sz="2800" dirty="0"/>
              <a:t> a </a:t>
            </a:r>
            <a:r>
              <a:rPr lang="en-US" sz="2800" dirty="0" err="1"/>
              <a:t>veces</a:t>
            </a:r>
            <a:r>
              <a:rPr lang="en-US" sz="2800" dirty="0"/>
              <a:t> son </a:t>
            </a:r>
            <a:r>
              <a:rPr lang="en-US" sz="2800" dirty="0" err="1"/>
              <a:t>sanados</a:t>
            </a:r>
            <a:r>
              <a:rPr lang="en-US" sz="2800" dirty="0"/>
              <a:t> </a:t>
            </a:r>
            <a:r>
              <a:rPr lang="en-US" sz="2800" dirty="0" err="1"/>
              <a:t>milagrosamente</a:t>
            </a:r>
            <a:r>
              <a:rPr lang="en-US" sz="2800" dirty="0"/>
              <a:t> </a:t>
            </a:r>
            <a:r>
              <a:rPr lang="en-US" sz="2800" dirty="0" err="1"/>
              <a:t>cuando</a:t>
            </a:r>
            <a:r>
              <a:rPr lang="en-US" sz="2800" dirty="0"/>
              <a:t> </a:t>
            </a:r>
            <a:r>
              <a:rPr lang="en-US" sz="2800" dirty="0" err="1"/>
              <a:t>están</a:t>
            </a:r>
            <a:r>
              <a:rPr lang="en-US" sz="2800" dirty="0"/>
              <a:t> </a:t>
            </a:r>
            <a:r>
              <a:rPr lang="en-US" sz="2800" dirty="0" err="1"/>
              <a:t>enfermos</a:t>
            </a:r>
            <a:r>
              <a:rPr lang="en-US" sz="2800" dirty="0"/>
              <a:t> o </a:t>
            </a:r>
            <a:r>
              <a:rPr lang="en-US" sz="2800" dirty="0" err="1"/>
              <a:t>heridos</a:t>
            </a:r>
            <a:r>
              <a:rPr lang="en-US" sz="2800" dirty="0"/>
              <a:t> y que a </a:t>
            </a:r>
            <a:r>
              <a:rPr lang="en-US" sz="2800" dirty="0" err="1"/>
              <a:t>veces</a:t>
            </a:r>
            <a:r>
              <a:rPr lang="en-US" sz="2800" dirty="0"/>
              <a:t> son </a:t>
            </a:r>
            <a:r>
              <a:rPr lang="en-US" sz="2800" dirty="0" err="1"/>
              <a:t>salvados</a:t>
            </a:r>
            <a:r>
              <a:rPr lang="en-US" sz="2800" dirty="0"/>
              <a:t> de </a:t>
            </a:r>
            <a:r>
              <a:rPr lang="en-US" sz="2800" dirty="0" err="1"/>
              <a:t>herida</a:t>
            </a:r>
            <a:r>
              <a:rPr lang="en-US" sz="2800" dirty="0"/>
              <a:t> o </a:t>
            </a:r>
            <a:r>
              <a:rPr lang="en-US" sz="2800" dirty="0" err="1"/>
              <a:t>enfermedad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la </a:t>
            </a:r>
            <a:r>
              <a:rPr lang="en-US" sz="2800" dirty="0" err="1"/>
              <a:t>gracia</a:t>
            </a:r>
            <a:r>
              <a:rPr lang="en-US" sz="2800" dirty="0"/>
              <a:t> especial de Dios.  Sin embargo, no </a:t>
            </a:r>
            <a:r>
              <a:rPr lang="en-US" sz="2800" dirty="0" err="1"/>
              <a:t>pasa</a:t>
            </a:r>
            <a:r>
              <a:rPr lang="en-US" sz="2800" dirty="0"/>
              <a:t> </a:t>
            </a:r>
            <a:r>
              <a:rPr lang="en-US" sz="2800" dirty="0" err="1"/>
              <a:t>siempre</a:t>
            </a:r>
            <a:r>
              <a:rPr lang="en-US" sz="2800" dirty="0"/>
              <a:t> </a:t>
            </a:r>
            <a:r>
              <a:rPr lang="en-US" sz="2800" dirty="0" err="1"/>
              <a:t>así</a:t>
            </a:r>
            <a:r>
              <a:rPr lang="en-US" sz="2800" dirty="0"/>
              <a:t>.  </a:t>
            </a:r>
            <a:r>
              <a:rPr lang="en-US" sz="2800" dirty="0" err="1"/>
              <a:t>Tantos</a:t>
            </a:r>
            <a:r>
              <a:rPr lang="en-US" sz="2800" dirty="0"/>
              <a:t> </a:t>
            </a:r>
            <a:r>
              <a:rPr lang="en-US" sz="2800" dirty="0" err="1"/>
              <a:t>creyentes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no </a:t>
            </a:r>
            <a:r>
              <a:rPr lang="en-US" sz="2800" dirty="0" err="1"/>
              <a:t>creyentes</a:t>
            </a:r>
            <a:r>
              <a:rPr lang="en-US" sz="2800" dirty="0"/>
              <a:t> </a:t>
            </a:r>
            <a:r>
              <a:rPr lang="en-US" sz="2800" dirty="0" err="1"/>
              <a:t>sufren</a:t>
            </a:r>
            <a:r>
              <a:rPr lang="en-US" sz="2800" dirty="0"/>
              <a:t> y </a:t>
            </a:r>
            <a:r>
              <a:rPr lang="en-US" sz="2800" dirty="0" err="1"/>
              <a:t>mueren</a:t>
            </a:r>
            <a:r>
              <a:rPr lang="en-US" sz="2800" dirty="0"/>
              <a:t> de las </a:t>
            </a:r>
            <a:r>
              <a:rPr lang="en-US" sz="2800" dirty="0" err="1"/>
              <a:t>mismas</a:t>
            </a:r>
            <a:r>
              <a:rPr lang="en-US" sz="2800" dirty="0"/>
              <a:t> </a:t>
            </a:r>
            <a:r>
              <a:rPr lang="en-US" sz="2800" dirty="0" err="1"/>
              <a:t>enfermedades</a:t>
            </a:r>
            <a:r>
              <a:rPr lang="en-US" sz="2800" dirty="0"/>
              <a:t> y </a:t>
            </a:r>
            <a:r>
              <a:rPr lang="en-US" sz="2800" dirty="0" err="1"/>
              <a:t>aflicciones</a:t>
            </a:r>
            <a:r>
              <a:rPr lang="en-US" sz="2800" dirty="0"/>
              <a:t>.  </a:t>
            </a:r>
            <a:r>
              <a:rPr lang="en-US" sz="2800" dirty="0" err="1"/>
              <a:t>Tantos</a:t>
            </a:r>
            <a:r>
              <a:rPr lang="en-US" sz="2800" dirty="0"/>
              <a:t> </a:t>
            </a:r>
            <a:r>
              <a:rPr lang="en-US" sz="2800" dirty="0" err="1"/>
              <a:t>creyentes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no </a:t>
            </a:r>
            <a:r>
              <a:rPr lang="en-US" sz="2800" dirty="0" err="1"/>
              <a:t>creyentes</a:t>
            </a:r>
            <a:r>
              <a:rPr lang="en-US" sz="2800" dirty="0"/>
              <a:t> </a:t>
            </a:r>
            <a:r>
              <a:rPr lang="en-US" sz="2800" dirty="0" err="1"/>
              <a:t>sufren</a:t>
            </a:r>
            <a:r>
              <a:rPr lang="en-US" sz="2800" dirty="0"/>
              <a:t> y </a:t>
            </a:r>
            <a:r>
              <a:rPr lang="en-US" sz="2800" dirty="0" err="1"/>
              <a:t>mueren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accidentes</a:t>
            </a:r>
            <a:r>
              <a:rPr lang="en-US" sz="2800" dirty="0"/>
              <a:t> o </a:t>
            </a:r>
            <a:r>
              <a:rPr lang="en-US" sz="2800" dirty="0" err="1"/>
              <a:t>diluvios</a:t>
            </a:r>
            <a:r>
              <a:rPr lang="en-US" sz="2800" dirty="0"/>
              <a:t> o </a:t>
            </a:r>
            <a:r>
              <a:rPr lang="en-US" sz="2800" dirty="0" err="1"/>
              <a:t>huracanes</a:t>
            </a:r>
            <a:r>
              <a:rPr lang="en-US" sz="2800" dirty="0"/>
              <a:t> o </a:t>
            </a:r>
            <a:r>
              <a:rPr lang="en-US" sz="2800" dirty="0" err="1"/>
              <a:t>desastres</a:t>
            </a:r>
            <a:r>
              <a:rPr lang="en-US" sz="2800" dirty="0"/>
              <a:t> </a:t>
            </a:r>
            <a:r>
              <a:rPr lang="en-US" sz="2800" dirty="0" err="1"/>
              <a:t>naturales</a:t>
            </a:r>
            <a:r>
              <a:rPr lang="en-US" sz="2800" dirty="0"/>
              <a:t>.  </a:t>
            </a:r>
            <a:r>
              <a:rPr lang="en-US" sz="2800" dirty="0" err="1"/>
              <a:t>Es</a:t>
            </a:r>
            <a:r>
              <a:rPr lang="en-US" sz="2800" dirty="0"/>
              <a:t> </a:t>
            </a:r>
            <a:r>
              <a:rPr lang="en-US" sz="2800" dirty="0" err="1"/>
              <a:t>más</a:t>
            </a:r>
            <a:r>
              <a:rPr lang="en-US" sz="2800" dirty="0"/>
              <a:t>,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muchas</a:t>
            </a:r>
            <a:r>
              <a:rPr lang="en-US" sz="2800" dirty="0"/>
              <a:t> </a:t>
            </a:r>
            <a:r>
              <a:rPr lang="en-US" sz="2800" dirty="0" err="1"/>
              <a:t>partes</a:t>
            </a:r>
            <a:r>
              <a:rPr lang="en-US" sz="2800" dirty="0"/>
              <a:t> del </a:t>
            </a:r>
            <a:r>
              <a:rPr lang="en-US" sz="2800" dirty="0" err="1"/>
              <a:t>mundo</a:t>
            </a:r>
            <a:r>
              <a:rPr lang="en-US" sz="2800" dirty="0"/>
              <a:t> </a:t>
            </a:r>
            <a:r>
              <a:rPr lang="en-US" sz="2800" dirty="0" err="1"/>
              <a:t>los</a:t>
            </a:r>
            <a:r>
              <a:rPr lang="en-US" sz="2800" dirty="0"/>
              <a:t> </a:t>
            </a:r>
            <a:r>
              <a:rPr lang="en-US" sz="2800" dirty="0" err="1"/>
              <a:t>creyentes</a:t>
            </a:r>
            <a:r>
              <a:rPr lang="en-US" sz="2800" dirty="0"/>
              <a:t> </a:t>
            </a:r>
            <a:r>
              <a:rPr lang="en-US" sz="2800" dirty="0" err="1"/>
              <a:t>también</a:t>
            </a:r>
            <a:r>
              <a:rPr lang="en-US" sz="2800" dirty="0"/>
              <a:t> </a:t>
            </a:r>
            <a:r>
              <a:rPr lang="en-US" sz="2800" dirty="0" err="1"/>
              <a:t>enfrentan</a:t>
            </a:r>
            <a:r>
              <a:rPr lang="en-US" sz="2800" dirty="0"/>
              <a:t> </a:t>
            </a:r>
            <a:r>
              <a:rPr lang="en-US" sz="2800" dirty="0" err="1"/>
              <a:t>persecuciones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fe</a:t>
            </a:r>
            <a:r>
              <a:rPr lang="en-US" sz="2800" dirty="0"/>
              <a:t>.  Dios de </a:t>
            </a:r>
            <a:r>
              <a:rPr lang="en-US" sz="2800" dirty="0" err="1"/>
              <a:t>verdad</a:t>
            </a:r>
            <a:r>
              <a:rPr lang="en-US" sz="2800" dirty="0"/>
              <a:t> </a:t>
            </a:r>
            <a:r>
              <a:rPr lang="en-US" sz="2800" dirty="0" err="1"/>
              <a:t>ama</a:t>
            </a:r>
            <a:r>
              <a:rPr lang="en-US" sz="2800" dirty="0"/>
              <a:t> y </a:t>
            </a:r>
            <a:r>
              <a:rPr lang="en-US" sz="2800" dirty="0" err="1"/>
              <a:t>protege</a:t>
            </a:r>
            <a:r>
              <a:rPr lang="en-US" sz="2800" dirty="0"/>
              <a:t> y </a:t>
            </a:r>
            <a:r>
              <a:rPr lang="en-US" sz="2800" dirty="0" err="1"/>
              <a:t>cuida</a:t>
            </a:r>
            <a:r>
              <a:rPr lang="en-US" sz="2800" dirty="0"/>
              <a:t> a </a:t>
            </a:r>
            <a:r>
              <a:rPr lang="en-US" sz="2800" dirty="0" err="1"/>
              <a:t>sus</a:t>
            </a:r>
            <a:r>
              <a:rPr lang="en-US" sz="2800" dirty="0"/>
              <a:t> </a:t>
            </a:r>
            <a:r>
              <a:rPr lang="en-US" sz="2800" dirty="0" err="1"/>
              <a:t>hijos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maneras</a:t>
            </a:r>
            <a:r>
              <a:rPr lang="en-US" sz="2800" dirty="0"/>
              <a:t> </a:t>
            </a:r>
            <a:r>
              <a:rPr lang="en-US" sz="2800" dirty="0" err="1"/>
              <a:t>muy</a:t>
            </a:r>
            <a:r>
              <a:rPr lang="en-US" sz="2800" dirty="0"/>
              <a:t> </a:t>
            </a:r>
            <a:r>
              <a:rPr lang="en-US" sz="2800" dirty="0" err="1"/>
              <a:t>especiales</a:t>
            </a:r>
            <a:r>
              <a:rPr lang="en-US" sz="2800" dirty="0"/>
              <a:t>, </a:t>
            </a:r>
            <a:r>
              <a:rPr lang="en-US" sz="2800" dirty="0" err="1"/>
              <a:t>pero</a:t>
            </a:r>
            <a:r>
              <a:rPr lang="en-US" sz="2800" dirty="0"/>
              <a:t> </a:t>
            </a:r>
            <a:r>
              <a:rPr lang="en-US" sz="2800" dirty="0" err="1"/>
              <a:t>él</a:t>
            </a:r>
            <a:r>
              <a:rPr lang="en-US" sz="2800" dirty="0"/>
              <a:t> no </a:t>
            </a:r>
            <a:r>
              <a:rPr lang="en-US" sz="2800" dirty="0" err="1"/>
              <a:t>promete</a:t>
            </a:r>
            <a:r>
              <a:rPr lang="en-US" sz="2800" dirty="0"/>
              <a:t> que </a:t>
            </a:r>
            <a:r>
              <a:rPr lang="en-US" sz="2800" dirty="0" err="1"/>
              <a:t>ellos</a:t>
            </a:r>
            <a:r>
              <a:rPr lang="en-US" sz="2800" dirty="0"/>
              <a:t> </a:t>
            </a:r>
            <a:r>
              <a:rPr lang="en-US" sz="2800" dirty="0" err="1"/>
              <a:t>escaparán</a:t>
            </a:r>
            <a:r>
              <a:rPr lang="en-US" sz="2800" dirty="0"/>
              <a:t> </a:t>
            </a:r>
            <a:r>
              <a:rPr lang="en-US" sz="2800" dirty="0" err="1"/>
              <a:t>todo</a:t>
            </a:r>
            <a:r>
              <a:rPr lang="en-US" sz="2800" dirty="0"/>
              <a:t> el </a:t>
            </a:r>
            <a:r>
              <a:rPr lang="en-US" sz="2800" dirty="0" err="1"/>
              <a:t>sufrimiento</a:t>
            </a:r>
            <a:r>
              <a:rPr lang="en-US" sz="2800" dirty="0"/>
              <a:t> y </a:t>
            </a:r>
            <a:r>
              <a:rPr lang="en-US" sz="2800" dirty="0" err="1"/>
              <a:t>aflicción</a:t>
            </a:r>
            <a:r>
              <a:rPr lang="en-US" sz="2800" dirty="0"/>
              <a:t> que </a:t>
            </a:r>
            <a:r>
              <a:rPr lang="en-US" sz="2800" dirty="0" err="1"/>
              <a:t>otros</a:t>
            </a:r>
            <a:r>
              <a:rPr lang="en-US" sz="2800" dirty="0"/>
              <a:t> </a:t>
            </a:r>
            <a:r>
              <a:rPr lang="en-US" sz="2800" dirty="0" err="1"/>
              <a:t>experimentan</a:t>
            </a:r>
            <a:r>
              <a:rPr lang="en-US" sz="2800" dirty="0"/>
              <a:t>.</a:t>
            </a:r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44182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683" y="1408874"/>
            <a:ext cx="11069053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Sin embargo, como creyentes tenemos la seguridad que nada nos puede pasar fuera de la voluntad de Dios.  Nosotros también tenemos la promesa y seguridad que todo lo que toma lugar en nuestras vidas finalmente resultará en alguna manera para nuestro bien. </a:t>
            </a:r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91123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683" y="1408874"/>
            <a:ext cx="11069053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Entonces debemos de seguir orando que Dios nos protege de cualquier herida, accidente y enfermedad con la confianza que nuestras oraciones muchas veces serán contestadas como nosotros deseamos.  Sin embargo, si no somos salvos de estas cosas o si no nos sanamos inmediatamente, tenemos la confianza que Dios usará estas situaciones desagradables o dolorosos para ayudarnos a llegar a ser la clase de personas que él quiere que seamos.  Y si nuestra enfermedad o accidente o herida termina en la muerte, sabemos que estaremos llevados a la presencia gloriosa de nuestro Salvador donde para siempre seremos librados de enfermedad, sufrimiento, dolor y desilusión</a:t>
            </a:r>
            <a:r>
              <a:rPr lang="es-ES_tradnl" sz="2800" dirty="0" smtClean="0"/>
              <a:t>.</a:t>
            </a:r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8386691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0</TotalTime>
  <Words>214</Words>
  <Application>Microsoft Macintosh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Arial</vt:lpstr>
      <vt:lpstr>Vapor Trail</vt:lpstr>
      <vt:lpstr>LECCIÓN 10 LO QUE LA BIBLIA ENSEÑA ACERCA DEL SUFRIMIENTO, LA AFFLICCIÓN Y LA PERSECUCIÓN</vt:lpstr>
      <vt:lpstr>¿Qué actitud debemos de tener con aquellos que nos persiguen?</vt:lpstr>
      <vt:lpstr>¿Qué actitud debemos de tener con aquellos que nos persiguen?</vt:lpstr>
      <vt:lpstr>Referencias Bíblicas</vt:lpstr>
      <vt:lpstr>¿Promete Dios que siempre protegerá a los creyentes de cualquier enfermedad o herida?    ¿Promete Dios que siempre los sanará milagrosamente si están enfermos, heridos, sufriendo, o perseguidos?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10 LO QUE LA BIBLIA ENSEÑA ACERCA DEL SUFRIMIENTO, LA AFFLICCIÓN Y LA PERSECUCIÓN</dc:title>
  <dc:creator>Microsoft Office User</dc:creator>
  <cp:lastModifiedBy>Microsoft Office User</cp:lastModifiedBy>
  <cp:revision>1</cp:revision>
  <dcterms:created xsi:type="dcterms:W3CDTF">2017-02-15T15:01:22Z</dcterms:created>
  <dcterms:modified xsi:type="dcterms:W3CDTF">2017-02-15T15:01:55Z</dcterms:modified>
</cp:coreProperties>
</file>