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64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08"/>
    <p:restoredTop sz="94747"/>
  </p:normalViewPr>
  <p:slideViewPr>
    <p:cSldViewPr snapToGrid="0" snapToObjects="1">
      <p:cViewPr varScale="1">
        <p:scale>
          <a:sx n="91" d="100"/>
          <a:sy n="91" d="100"/>
        </p:scale>
        <p:origin x="84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BD09E77E-2432-C944-8B81-DEA1678A84BF}" type="datetimeFigureOut">
              <a:rPr lang="en-US" smtClean="0"/>
              <a:t>2/15/17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9DDEF2A4-8B96-DD44-A571-978874F03D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3441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9E77E-2432-C944-8B81-DEA1678A84BF}" type="datetimeFigureOut">
              <a:rPr lang="en-US" smtClean="0"/>
              <a:t>2/15/17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EF2A4-8B96-DD44-A571-978874F03D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899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BD09E77E-2432-C944-8B81-DEA1678A84BF}" type="datetimeFigureOut">
              <a:rPr lang="en-US" smtClean="0"/>
              <a:t>2/15/17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9DDEF2A4-8B96-DD44-A571-978874F03D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07929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BD09E77E-2432-C944-8B81-DEA1678A84BF}" type="datetimeFigureOut">
              <a:rPr lang="en-US" smtClean="0"/>
              <a:t>2/15/17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9DDEF2A4-8B96-DD44-A571-978874F03D69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690785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BD09E77E-2432-C944-8B81-DEA1678A84BF}" type="datetimeFigureOut">
              <a:rPr lang="en-US" smtClean="0"/>
              <a:t>2/15/17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9DDEF2A4-8B96-DD44-A571-978874F03D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64714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9E77E-2432-C944-8B81-DEA1678A84BF}" type="datetimeFigureOut">
              <a:rPr lang="en-US" smtClean="0"/>
              <a:t>2/15/17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EF2A4-8B96-DD44-A571-978874F03D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455237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9E77E-2432-C944-8B81-DEA1678A84BF}" type="datetimeFigureOut">
              <a:rPr lang="en-US" smtClean="0"/>
              <a:t>2/15/17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EF2A4-8B96-DD44-A571-978874F03D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867616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9E77E-2432-C944-8B81-DEA1678A84BF}" type="datetimeFigureOut">
              <a:rPr lang="en-US" smtClean="0"/>
              <a:t>2/15/17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EF2A4-8B96-DD44-A571-978874F03D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375730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BD09E77E-2432-C944-8B81-DEA1678A84BF}" type="datetimeFigureOut">
              <a:rPr lang="en-US" smtClean="0"/>
              <a:t>2/15/17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9DDEF2A4-8B96-DD44-A571-978874F03D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6337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9E77E-2432-C944-8B81-DEA1678A84BF}" type="datetimeFigureOut">
              <a:rPr lang="en-US" smtClean="0"/>
              <a:t>2/15/17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EF2A4-8B96-DD44-A571-978874F03D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3348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BD09E77E-2432-C944-8B81-DEA1678A84BF}" type="datetimeFigureOut">
              <a:rPr lang="en-US" smtClean="0"/>
              <a:t>2/15/17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9DDEF2A4-8B96-DD44-A571-978874F03D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9479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9E77E-2432-C944-8B81-DEA1678A84BF}" type="datetimeFigureOut">
              <a:rPr lang="en-US" smtClean="0"/>
              <a:t>2/15/17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EF2A4-8B96-DD44-A571-978874F03D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0736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9E77E-2432-C944-8B81-DEA1678A84BF}" type="datetimeFigureOut">
              <a:rPr lang="en-US" smtClean="0"/>
              <a:t>2/15/17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EF2A4-8B96-DD44-A571-978874F03D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5603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9E77E-2432-C944-8B81-DEA1678A84BF}" type="datetimeFigureOut">
              <a:rPr lang="en-US" smtClean="0"/>
              <a:t>2/15/17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EF2A4-8B96-DD44-A571-978874F03D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8718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9E77E-2432-C944-8B81-DEA1678A84BF}" type="datetimeFigureOut">
              <a:rPr lang="en-US" smtClean="0"/>
              <a:t>2/15/17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EF2A4-8B96-DD44-A571-978874F03D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750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9E77E-2432-C944-8B81-DEA1678A84BF}" type="datetimeFigureOut">
              <a:rPr lang="en-US" smtClean="0"/>
              <a:t>2/15/17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EF2A4-8B96-DD44-A571-978874F03D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75218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9E77E-2432-C944-8B81-DEA1678A84BF}" type="datetimeFigureOut">
              <a:rPr lang="en-US" smtClean="0"/>
              <a:t>2/15/17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EF2A4-8B96-DD44-A571-978874F03D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40370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9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09E77E-2432-C944-8B81-DEA1678A84BF}" type="datetimeFigureOut">
              <a:rPr lang="en-US" smtClean="0"/>
              <a:t>2/15/17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DEF2A4-8B96-DD44-A571-978874F03D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312445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61398" y="3573882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LECCIÓN 10 LO QUE LA BIBLIA ENSEÑA ACERCA DEL SUFRIMIENTO, LA AFFLICCIÓN Y LA PERSECUCIÓN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61398" y="5589339"/>
            <a:ext cx="7315200" cy="6858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El </a:t>
            </a:r>
            <a:r>
              <a:rPr lang="en-US" dirty="0" err="1" smtClean="0"/>
              <a:t>Escritor</a:t>
            </a:r>
            <a:r>
              <a:rPr lang="en-US" dirty="0" smtClean="0"/>
              <a:t>: Edwin D. </a:t>
            </a:r>
            <a:r>
              <a:rPr lang="en-US" dirty="0" err="1" smtClean="0"/>
              <a:t>Roels</a:t>
            </a:r>
            <a:r>
              <a:rPr lang="en-US" dirty="0" smtClean="0"/>
              <a:t>, PHD</a:t>
            </a:r>
          </a:p>
          <a:p>
            <a:r>
              <a:rPr lang="en-US" dirty="0" err="1" smtClean="0"/>
              <a:t>Presentado</a:t>
            </a:r>
            <a:r>
              <a:rPr lang="en-US" dirty="0" smtClean="0"/>
              <a:t> </a:t>
            </a:r>
            <a:r>
              <a:rPr lang="en-US" dirty="0" err="1" smtClean="0"/>
              <a:t>por</a:t>
            </a:r>
            <a:r>
              <a:rPr lang="en-US" dirty="0" smtClean="0"/>
              <a:t>: Armando Fonseca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26362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1188764"/>
            <a:ext cx="8229600" cy="893877"/>
          </a:xfrm>
        </p:spPr>
        <p:txBody>
          <a:bodyPr>
            <a:normAutofit fontScale="90000"/>
          </a:bodyPr>
          <a:lstStyle/>
          <a:p>
            <a:r>
              <a:rPr lang="es-ES_tradnl" b="1" dirty="0"/>
              <a:t>¿</a:t>
            </a:r>
            <a:r>
              <a:rPr lang="es-ES_tradnl" b="1" u="sng" dirty="0"/>
              <a:t>Qué actitud debemos de tener con aquellos que nos persiguen</a:t>
            </a:r>
            <a:r>
              <a:rPr lang="es-ES_tradnl" b="1" dirty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2852663"/>
            <a:ext cx="8229600" cy="4332280"/>
          </a:xfrm>
        </p:spPr>
        <p:txBody>
          <a:bodyPr>
            <a:noAutofit/>
          </a:bodyPr>
          <a:lstStyle/>
          <a:p>
            <a:r>
              <a:rPr lang="es-ES_tradnl" sz="3200" dirty="0"/>
              <a:t>No debemos buscar el “hacérselo pagar” sino dejarle la venganza a Dios, confiando que él hará lo justo y correcto.  Aunque pueda ser muy difícil, debemos amar  en Cristo a todos aquellos que nos persiguen, orar por ellos y buscar hacerles bien. </a:t>
            </a:r>
            <a:endParaRPr lang="es-ES_tradnl" sz="3200" dirty="0"/>
          </a:p>
        </p:txBody>
      </p:sp>
    </p:spTree>
    <p:extLst>
      <p:ext uri="{BB962C8B-B14F-4D97-AF65-F5344CB8AC3E}">
        <p14:creationId xmlns:p14="http://schemas.microsoft.com/office/powerpoint/2010/main" val="7185977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1188764"/>
            <a:ext cx="8229600" cy="893877"/>
          </a:xfrm>
        </p:spPr>
        <p:txBody>
          <a:bodyPr>
            <a:normAutofit fontScale="90000"/>
          </a:bodyPr>
          <a:lstStyle/>
          <a:p>
            <a:r>
              <a:rPr lang="es-ES_tradnl" b="1" dirty="0"/>
              <a:t>¿</a:t>
            </a:r>
            <a:r>
              <a:rPr lang="es-ES_tradnl" b="1" u="sng" dirty="0"/>
              <a:t>Qué actitud debemos de tener con aquellos que nos persiguen</a:t>
            </a:r>
            <a:r>
              <a:rPr lang="es-ES_tradnl" b="1" dirty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2852663"/>
            <a:ext cx="8229600" cy="4332280"/>
          </a:xfrm>
        </p:spPr>
        <p:txBody>
          <a:bodyPr>
            <a:noAutofit/>
          </a:bodyPr>
          <a:lstStyle/>
          <a:p>
            <a:r>
              <a:rPr lang="es-ES_tradnl" sz="2800" dirty="0"/>
              <a:t>Jesús mismo es nuestro ejemplo de cómo debemos de vivir entre las personas quienes nos oponen, nos oprimen, o nos persiguen.  Es algo que no podemos hacer un nuestra propia fuerza, pero algo que podemos hacer a través del poder de Cristo dentro de nosotros.  Es su amor que gana la victoria—aunque tengamos que morir por nuestra fe. </a:t>
            </a:r>
          </a:p>
          <a:p>
            <a:r>
              <a:rPr lang="es-ES_tradnl" sz="2800" dirty="0"/>
              <a:t/>
            </a:r>
            <a:br>
              <a:rPr lang="es-ES_tradnl" sz="2800" dirty="0"/>
            </a:br>
            <a:endParaRPr lang="es-ES_tradnl" sz="2800" dirty="0"/>
          </a:p>
        </p:txBody>
      </p:sp>
    </p:spTree>
    <p:extLst>
      <p:ext uri="{BB962C8B-B14F-4D97-AF65-F5344CB8AC3E}">
        <p14:creationId xmlns:p14="http://schemas.microsoft.com/office/powerpoint/2010/main" val="240005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523761"/>
            <a:ext cx="8229600" cy="893877"/>
          </a:xfrm>
        </p:spPr>
        <p:txBody>
          <a:bodyPr>
            <a:normAutofit/>
          </a:bodyPr>
          <a:lstStyle/>
          <a:p>
            <a:r>
              <a:rPr lang="es-ES_tradnl" b="1" u="sng" dirty="0"/>
              <a:t>Referencias Bíblicas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793883"/>
            <a:ext cx="8229600" cy="4332280"/>
          </a:xfrm>
        </p:spPr>
        <p:txBody>
          <a:bodyPr>
            <a:noAutofit/>
          </a:bodyPr>
          <a:lstStyle/>
          <a:p>
            <a:r>
              <a:rPr lang="es-ES_tradnl" sz="2400" i="1" dirty="0"/>
              <a:t>“También Cristo padeció por nosotros, dejándonos ejemplo, para que sigáis sus pisadas. . . quien cuando le maldecían, no respondía con maldición; cuando padecía, no amenazaba, sino encomendaba la causa al que juzga justamente.”  1 Pedro 2:21, 23</a:t>
            </a:r>
            <a:endParaRPr lang="es-ES_tradnl" sz="2400" dirty="0"/>
          </a:p>
          <a:p>
            <a:r>
              <a:rPr lang="es-ES_tradnl" sz="2400" i="1" dirty="0"/>
              <a:t>“No os venguéis vosotros mismos, amados míos, sino dejad lugar a la ira de Dios; porque escrito está: Mía es la venganza, yo pagaré, dice el Señor.  Así que, si tu enemigo tuviere hambre, dale de comer; si tuviere sed, dale de beber. . . . No seas vencido de lo malo, sino vence con el bien el mal.” Romanos 12:19-21</a:t>
            </a:r>
            <a:endParaRPr lang="es-ES_tradnl" sz="2400" dirty="0"/>
          </a:p>
        </p:txBody>
      </p:sp>
    </p:spTree>
    <p:extLst>
      <p:ext uri="{BB962C8B-B14F-4D97-AF65-F5344CB8AC3E}">
        <p14:creationId xmlns:p14="http://schemas.microsoft.com/office/powerpoint/2010/main" val="17982220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4189" y="2405724"/>
            <a:ext cx="10892589" cy="893877"/>
          </a:xfrm>
        </p:spPr>
        <p:txBody>
          <a:bodyPr>
            <a:normAutofit fontScale="90000"/>
          </a:bodyPr>
          <a:lstStyle/>
          <a:p>
            <a:r>
              <a:rPr lang="es-ES_tradnl" b="1" dirty="0"/>
              <a:t>¿</a:t>
            </a:r>
            <a:r>
              <a:rPr lang="es-ES_tradnl" b="1" u="sng" dirty="0"/>
              <a:t>Promete Dios que siempre protegerá a los creyentes de cualquier enfermedad o herida</a:t>
            </a:r>
            <a:r>
              <a:rPr lang="es-ES_tradnl" b="1" dirty="0"/>
              <a:t>?  </a:t>
            </a:r>
            <a:r>
              <a:rPr lang="es-ES_tradnl" b="1" dirty="0" smtClean="0"/>
              <a:t/>
            </a:r>
            <a:br>
              <a:rPr lang="es-ES_tradnl" b="1" dirty="0" smtClean="0"/>
            </a:br>
            <a:r>
              <a:rPr lang="es-ES_tradnl" b="1" dirty="0"/>
              <a:t/>
            </a:r>
            <a:br>
              <a:rPr lang="es-ES_tradnl" b="1" dirty="0"/>
            </a:br>
            <a:r>
              <a:rPr lang="es-ES_tradnl" b="1" dirty="0" smtClean="0"/>
              <a:t>¿</a:t>
            </a:r>
            <a:r>
              <a:rPr lang="es-ES_tradnl" b="1" u="sng" dirty="0"/>
              <a:t>Promete Dios que siempre los sanará milagrosamente si están enfermos, heridos, sufriendo, o perseguidos</a:t>
            </a:r>
            <a:r>
              <a:rPr lang="es-ES_tradnl" b="1" dirty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03948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1683" y="1408874"/>
            <a:ext cx="11069053" cy="4332280"/>
          </a:xfrm>
        </p:spPr>
        <p:txBody>
          <a:bodyPr>
            <a:noAutofit/>
          </a:bodyPr>
          <a:lstStyle/>
          <a:p>
            <a:r>
              <a:rPr lang="en-US" sz="2800" dirty="0"/>
              <a:t>No.  </a:t>
            </a:r>
            <a:r>
              <a:rPr lang="en-US" sz="2800" dirty="0" err="1"/>
              <a:t>Es</a:t>
            </a:r>
            <a:r>
              <a:rPr lang="en-US" sz="2800" dirty="0"/>
              <a:t> </a:t>
            </a:r>
            <a:r>
              <a:rPr lang="en-US" sz="2800" dirty="0" err="1"/>
              <a:t>cierto</a:t>
            </a:r>
            <a:r>
              <a:rPr lang="en-US" sz="2800" dirty="0"/>
              <a:t> que </a:t>
            </a:r>
            <a:r>
              <a:rPr lang="en-US" sz="2800" dirty="0" err="1"/>
              <a:t>los</a:t>
            </a:r>
            <a:r>
              <a:rPr lang="en-US" sz="2800" dirty="0"/>
              <a:t> </a:t>
            </a:r>
            <a:r>
              <a:rPr lang="en-US" sz="2800" dirty="0" err="1"/>
              <a:t>creyentes</a:t>
            </a:r>
            <a:r>
              <a:rPr lang="en-US" sz="2800" dirty="0"/>
              <a:t> a </a:t>
            </a:r>
            <a:r>
              <a:rPr lang="en-US" sz="2800" dirty="0" err="1"/>
              <a:t>veces</a:t>
            </a:r>
            <a:r>
              <a:rPr lang="en-US" sz="2800" dirty="0"/>
              <a:t> son </a:t>
            </a:r>
            <a:r>
              <a:rPr lang="en-US" sz="2800" dirty="0" err="1"/>
              <a:t>sanados</a:t>
            </a:r>
            <a:r>
              <a:rPr lang="en-US" sz="2800" dirty="0"/>
              <a:t> </a:t>
            </a:r>
            <a:r>
              <a:rPr lang="en-US" sz="2800" dirty="0" err="1"/>
              <a:t>milagrosamente</a:t>
            </a:r>
            <a:r>
              <a:rPr lang="en-US" sz="2800" dirty="0"/>
              <a:t> </a:t>
            </a:r>
            <a:r>
              <a:rPr lang="en-US" sz="2800" dirty="0" err="1"/>
              <a:t>cuando</a:t>
            </a:r>
            <a:r>
              <a:rPr lang="en-US" sz="2800" dirty="0"/>
              <a:t> </a:t>
            </a:r>
            <a:r>
              <a:rPr lang="en-US" sz="2800" dirty="0" err="1"/>
              <a:t>están</a:t>
            </a:r>
            <a:r>
              <a:rPr lang="en-US" sz="2800" dirty="0"/>
              <a:t> </a:t>
            </a:r>
            <a:r>
              <a:rPr lang="en-US" sz="2800" dirty="0" err="1"/>
              <a:t>enfermos</a:t>
            </a:r>
            <a:r>
              <a:rPr lang="en-US" sz="2800" dirty="0"/>
              <a:t> o </a:t>
            </a:r>
            <a:r>
              <a:rPr lang="en-US" sz="2800" dirty="0" err="1"/>
              <a:t>heridos</a:t>
            </a:r>
            <a:r>
              <a:rPr lang="en-US" sz="2800" dirty="0"/>
              <a:t> y que a </a:t>
            </a:r>
            <a:r>
              <a:rPr lang="en-US" sz="2800" dirty="0" err="1"/>
              <a:t>veces</a:t>
            </a:r>
            <a:r>
              <a:rPr lang="en-US" sz="2800" dirty="0"/>
              <a:t> son </a:t>
            </a:r>
            <a:r>
              <a:rPr lang="en-US" sz="2800" dirty="0" err="1"/>
              <a:t>salvados</a:t>
            </a:r>
            <a:r>
              <a:rPr lang="en-US" sz="2800" dirty="0"/>
              <a:t> de </a:t>
            </a:r>
            <a:r>
              <a:rPr lang="en-US" sz="2800" dirty="0" err="1"/>
              <a:t>herida</a:t>
            </a:r>
            <a:r>
              <a:rPr lang="en-US" sz="2800" dirty="0"/>
              <a:t> o </a:t>
            </a:r>
            <a:r>
              <a:rPr lang="en-US" sz="2800" dirty="0" err="1"/>
              <a:t>enfermedad</a:t>
            </a:r>
            <a:r>
              <a:rPr lang="en-US" sz="2800" dirty="0"/>
              <a:t> </a:t>
            </a:r>
            <a:r>
              <a:rPr lang="en-US" sz="2800" dirty="0" err="1"/>
              <a:t>por</a:t>
            </a:r>
            <a:r>
              <a:rPr lang="en-US" sz="2800" dirty="0"/>
              <a:t> la </a:t>
            </a:r>
            <a:r>
              <a:rPr lang="en-US" sz="2800" dirty="0" err="1"/>
              <a:t>gracia</a:t>
            </a:r>
            <a:r>
              <a:rPr lang="en-US" sz="2800" dirty="0"/>
              <a:t> especial de Dios.  Sin embargo, no </a:t>
            </a:r>
            <a:r>
              <a:rPr lang="en-US" sz="2800" dirty="0" err="1"/>
              <a:t>pasa</a:t>
            </a:r>
            <a:r>
              <a:rPr lang="en-US" sz="2800" dirty="0"/>
              <a:t> </a:t>
            </a:r>
            <a:r>
              <a:rPr lang="en-US" sz="2800" dirty="0" err="1"/>
              <a:t>siempre</a:t>
            </a:r>
            <a:r>
              <a:rPr lang="en-US" sz="2800" dirty="0"/>
              <a:t> </a:t>
            </a:r>
            <a:r>
              <a:rPr lang="en-US" sz="2800" dirty="0" err="1"/>
              <a:t>así</a:t>
            </a:r>
            <a:r>
              <a:rPr lang="en-US" sz="2800" dirty="0"/>
              <a:t>.  </a:t>
            </a:r>
            <a:r>
              <a:rPr lang="en-US" sz="2800" dirty="0" err="1"/>
              <a:t>Tantos</a:t>
            </a:r>
            <a:r>
              <a:rPr lang="en-US" sz="2800" dirty="0"/>
              <a:t> </a:t>
            </a:r>
            <a:r>
              <a:rPr lang="en-US" sz="2800" dirty="0" err="1"/>
              <a:t>creyentes</a:t>
            </a:r>
            <a:r>
              <a:rPr lang="en-US" sz="2800" dirty="0"/>
              <a:t> </a:t>
            </a:r>
            <a:r>
              <a:rPr lang="en-US" sz="2800" dirty="0" err="1"/>
              <a:t>como</a:t>
            </a:r>
            <a:r>
              <a:rPr lang="en-US" sz="2800" dirty="0"/>
              <a:t> no </a:t>
            </a:r>
            <a:r>
              <a:rPr lang="en-US" sz="2800" dirty="0" err="1"/>
              <a:t>creyentes</a:t>
            </a:r>
            <a:r>
              <a:rPr lang="en-US" sz="2800" dirty="0"/>
              <a:t> </a:t>
            </a:r>
            <a:r>
              <a:rPr lang="en-US" sz="2800" dirty="0" err="1"/>
              <a:t>sufren</a:t>
            </a:r>
            <a:r>
              <a:rPr lang="en-US" sz="2800" dirty="0"/>
              <a:t> y </a:t>
            </a:r>
            <a:r>
              <a:rPr lang="en-US" sz="2800" dirty="0" err="1"/>
              <a:t>mueren</a:t>
            </a:r>
            <a:r>
              <a:rPr lang="en-US" sz="2800" dirty="0"/>
              <a:t> de las </a:t>
            </a:r>
            <a:r>
              <a:rPr lang="en-US" sz="2800" dirty="0" err="1"/>
              <a:t>mismas</a:t>
            </a:r>
            <a:r>
              <a:rPr lang="en-US" sz="2800" dirty="0"/>
              <a:t> </a:t>
            </a:r>
            <a:r>
              <a:rPr lang="en-US" sz="2800" dirty="0" err="1"/>
              <a:t>enfermedades</a:t>
            </a:r>
            <a:r>
              <a:rPr lang="en-US" sz="2800" dirty="0"/>
              <a:t> y </a:t>
            </a:r>
            <a:r>
              <a:rPr lang="en-US" sz="2800" dirty="0" err="1"/>
              <a:t>aflicciones</a:t>
            </a:r>
            <a:r>
              <a:rPr lang="en-US" sz="2800" dirty="0"/>
              <a:t>.  </a:t>
            </a:r>
            <a:r>
              <a:rPr lang="en-US" sz="2800" dirty="0" err="1"/>
              <a:t>Tantos</a:t>
            </a:r>
            <a:r>
              <a:rPr lang="en-US" sz="2800" dirty="0"/>
              <a:t> </a:t>
            </a:r>
            <a:r>
              <a:rPr lang="en-US" sz="2800" dirty="0" err="1"/>
              <a:t>creyentes</a:t>
            </a:r>
            <a:r>
              <a:rPr lang="en-US" sz="2800" dirty="0"/>
              <a:t> </a:t>
            </a:r>
            <a:r>
              <a:rPr lang="en-US" sz="2800" dirty="0" err="1"/>
              <a:t>como</a:t>
            </a:r>
            <a:r>
              <a:rPr lang="en-US" sz="2800" dirty="0"/>
              <a:t> no </a:t>
            </a:r>
            <a:r>
              <a:rPr lang="en-US" sz="2800" dirty="0" err="1"/>
              <a:t>creyentes</a:t>
            </a:r>
            <a:r>
              <a:rPr lang="en-US" sz="2800" dirty="0"/>
              <a:t> </a:t>
            </a:r>
            <a:r>
              <a:rPr lang="en-US" sz="2800" dirty="0" err="1"/>
              <a:t>sufren</a:t>
            </a:r>
            <a:r>
              <a:rPr lang="en-US" sz="2800" dirty="0"/>
              <a:t> y </a:t>
            </a:r>
            <a:r>
              <a:rPr lang="en-US" sz="2800" dirty="0" err="1"/>
              <a:t>mueren</a:t>
            </a:r>
            <a:r>
              <a:rPr lang="en-US" sz="2800" dirty="0"/>
              <a:t> </a:t>
            </a:r>
            <a:r>
              <a:rPr lang="en-US" sz="2800" dirty="0" err="1"/>
              <a:t>en</a:t>
            </a:r>
            <a:r>
              <a:rPr lang="en-US" sz="2800" dirty="0"/>
              <a:t> </a:t>
            </a:r>
            <a:r>
              <a:rPr lang="en-US" sz="2800" dirty="0" err="1"/>
              <a:t>accidentes</a:t>
            </a:r>
            <a:r>
              <a:rPr lang="en-US" sz="2800" dirty="0"/>
              <a:t> o </a:t>
            </a:r>
            <a:r>
              <a:rPr lang="en-US" sz="2800" dirty="0" err="1"/>
              <a:t>diluvios</a:t>
            </a:r>
            <a:r>
              <a:rPr lang="en-US" sz="2800" dirty="0"/>
              <a:t> o </a:t>
            </a:r>
            <a:r>
              <a:rPr lang="en-US" sz="2800" dirty="0" err="1"/>
              <a:t>huracanes</a:t>
            </a:r>
            <a:r>
              <a:rPr lang="en-US" sz="2800" dirty="0"/>
              <a:t> o </a:t>
            </a:r>
            <a:r>
              <a:rPr lang="en-US" sz="2800" dirty="0" err="1"/>
              <a:t>desastres</a:t>
            </a:r>
            <a:r>
              <a:rPr lang="en-US" sz="2800" dirty="0"/>
              <a:t> </a:t>
            </a:r>
            <a:r>
              <a:rPr lang="en-US" sz="2800" dirty="0" err="1"/>
              <a:t>naturales</a:t>
            </a:r>
            <a:r>
              <a:rPr lang="en-US" sz="2800" dirty="0"/>
              <a:t>.  </a:t>
            </a:r>
            <a:r>
              <a:rPr lang="en-US" sz="2800" dirty="0" err="1"/>
              <a:t>Es</a:t>
            </a:r>
            <a:r>
              <a:rPr lang="en-US" sz="2800" dirty="0"/>
              <a:t> </a:t>
            </a:r>
            <a:r>
              <a:rPr lang="en-US" sz="2800" dirty="0" err="1"/>
              <a:t>más</a:t>
            </a:r>
            <a:r>
              <a:rPr lang="en-US" sz="2800" dirty="0"/>
              <a:t>, </a:t>
            </a:r>
            <a:r>
              <a:rPr lang="en-US" sz="2800" dirty="0" err="1"/>
              <a:t>en</a:t>
            </a:r>
            <a:r>
              <a:rPr lang="en-US" sz="2800" dirty="0"/>
              <a:t> </a:t>
            </a:r>
            <a:r>
              <a:rPr lang="en-US" sz="2800" dirty="0" err="1"/>
              <a:t>muchas</a:t>
            </a:r>
            <a:r>
              <a:rPr lang="en-US" sz="2800" dirty="0"/>
              <a:t> </a:t>
            </a:r>
            <a:r>
              <a:rPr lang="en-US" sz="2800" dirty="0" err="1"/>
              <a:t>partes</a:t>
            </a:r>
            <a:r>
              <a:rPr lang="en-US" sz="2800" dirty="0"/>
              <a:t> del </a:t>
            </a:r>
            <a:r>
              <a:rPr lang="en-US" sz="2800" dirty="0" err="1"/>
              <a:t>mundo</a:t>
            </a:r>
            <a:r>
              <a:rPr lang="en-US" sz="2800" dirty="0"/>
              <a:t> </a:t>
            </a:r>
            <a:r>
              <a:rPr lang="en-US" sz="2800" dirty="0" err="1"/>
              <a:t>los</a:t>
            </a:r>
            <a:r>
              <a:rPr lang="en-US" sz="2800" dirty="0"/>
              <a:t> </a:t>
            </a:r>
            <a:r>
              <a:rPr lang="en-US" sz="2800" dirty="0" err="1"/>
              <a:t>creyentes</a:t>
            </a:r>
            <a:r>
              <a:rPr lang="en-US" sz="2800" dirty="0"/>
              <a:t> </a:t>
            </a:r>
            <a:r>
              <a:rPr lang="en-US" sz="2800" dirty="0" err="1"/>
              <a:t>también</a:t>
            </a:r>
            <a:r>
              <a:rPr lang="en-US" sz="2800" dirty="0"/>
              <a:t> </a:t>
            </a:r>
            <a:r>
              <a:rPr lang="en-US" sz="2800" dirty="0" err="1"/>
              <a:t>enfrentan</a:t>
            </a:r>
            <a:r>
              <a:rPr lang="en-US" sz="2800" dirty="0"/>
              <a:t> </a:t>
            </a:r>
            <a:r>
              <a:rPr lang="en-US" sz="2800" dirty="0" err="1"/>
              <a:t>persecuciones</a:t>
            </a:r>
            <a:r>
              <a:rPr lang="en-US" sz="2800" dirty="0"/>
              <a:t> </a:t>
            </a:r>
            <a:r>
              <a:rPr lang="en-US" sz="2800" dirty="0" err="1"/>
              <a:t>por</a:t>
            </a:r>
            <a:r>
              <a:rPr lang="en-US" sz="2800" dirty="0"/>
              <a:t> </a:t>
            </a:r>
            <a:r>
              <a:rPr lang="en-US" sz="2800" dirty="0" err="1"/>
              <a:t>su</a:t>
            </a:r>
            <a:r>
              <a:rPr lang="en-US" sz="2800" dirty="0"/>
              <a:t> </a:t>
            </a:r>
            <a:r>
              <a:rPr lang="en-US" sz="2800" dirty="0" err="1"/>
              <a:t>fe</a:t>
            </a:r>
            <a:r>
              <a:rPr lang="en-US" sz="2800" dirty="0"/>
              <a:t>.  Dios de </a:t>
            </a:r>
            <a:r>
              <a:rPr lang="en-US" sz="2800" dirty="0" err="1"/>
              <a:t>verdad</a:t>
            </a:r>
            <a:r>
              <a:rPr lang="en-US" sz="2800" dirty="0"/>
              <a:t> </a:t>
            </a:r>
            <a:r>
              <a:rPr lang="en-US" sz="2800" dirty="0" err="1"/>
              <a:t>ama</a:t>
            </a:r>
            <a:r>
              <a:rPr lang="en-US" sz="2800" dirty="0"/>
              <a:t> y </a:t>
            </a:r>
            <a:r>
              <a:rPr lang="en-US" sz="2800" dirty="0" err="1"/>
              <a:t>protege</a:t>
            </a:r>
            <a:r>
              <a:rPr lang="en-US" sz="2800" dirty="0"/>
              <a:t> y </a:t>
            </a:r>
            <a:r>
              <a:rPr lang="en-US" sz="2800" dirty="0" err="1"/>
              <a:t>cuida</a:t>
            </a:r>
            <a:r>
              <a:rPr lang="en-US" sz="2800" dirty="0"/>
              <a:t> a </a:t>
            </a:r>
            <a:r>
              <a:rPr lang="en-US" sz="2800" dirty="0" err="1"/>
              <a:t>sus</a:t>
            </a:r>
            <a:r>
              <a:rPr lang="en-US" sz="2800" dirty="0"/>
              <a:t> </a:t>
            </a:r>
            <a:r>
              <a:rPr lang="en-US" sz="2800" dirty="0" err="1"/>
              <a:t>hijos</a:t>
            </a:r>
            <a:r>
              <a:rPr lang="en-US" sz="2800" dirty="0"/>
              <a:t> </a:t>
            </a:r>
            <a:r>
              <a:rPr lang="en-US" sz="2800" dirty="0" err="1"/>
              <a:t>en</a:t>
            </a:r>
            <a:r>
              <a:rPr lang="en-US" sz="2800" dirty="0"/>
              <a:t> </a:t>
            </a:r>
            <a:r>
              <a:rPr lang="en-US" sz="2800" dirty="0" err="1"/>
              <a:t>maneras</a:t>
            </a:r>
            <a:r>
              <a:rPr lang="en-US" sz="2800" dirty="0"/>
              <a:t> </a:t>
            </a:r>
            <a:r>
              <a:rPr lang="en-US" sz="2800" dirty="0" err="1"/>
              <a:t>muy</a:t>
            </a:r>
            <a:r>
              <a:rPr lang="en-US" sz="2800" dirty="0"/>
              <a:t> </a:t>
            </a:r>
            <a:r>
              <a:rPr lang="en-US" sz="2800" dirty="0" err="1"/>
              <a:t>especiales</a:t>
            </a:r>
            <a:r>
              <a:rPr lang="en-US" sz="2800" dirty="0"/>
              <a:t>, </a:t>
            </a:r>
            <a:r>
              <a:rPr lang="en-US" sz="2800" dirty="0" err="1"/>
              <a:t>pero</a:t>
            </a:r>
            <a:r>
              <a:rPr lang="en-US" sz="2800" dirty="0"/>
              <a:t> </a:t>
            </a:r>
            <a:r>
              <a:rPr lang="en-US" sz="2800" dirty="0" err="1"/>
              <a:t>él</a:t>
            </a:r>
            <a:r>
              <a:rPr lang="en-US" sz="2800" dirty="0"/>
              <a:t> no </a:t>
            </a:r>
            <a:r>
              <a:rPr lang="en-US" sz="2800" dirty="0" err="1"/>
              <a:t>promete</a:t>
            </a:r>
            <a:r>
              <a:rPr lang="en-US" sz="2800" dirty="0"/>
              <a:t> que </a:t>
            </a:r>
            <a:r>
              <a:rPr lang="en-US" sz="2800" dirty="0" err="1"/>
              <a:t>ellos</a:t>
            </a:r>
            <a:r>
              <a:rPr lang="en-US" sz="2800" dirty="0"/>
              <a:t> </a:t>
            </a:r>
            <a:r>
              <a:rPr lang="en-US" sz="2800" dirty="0" err="1"/>
              <a:t>escaparán</a:t>
            </a:r>
            <a:r>
              <a:rPr lang="en-US" sz="2800" dirty="0"/>
              <a:t> </a:t>
            </a:r>
            <a:r>
              <a:rPr lang="en-US" sz="2800" dirty="0" err="1"/>
              <a:t>todo</a:t>
            </a:r>
            <a:r>
              <a:rPr lang="en-US" sz="2800" dirty="0"/>
              <a:t> el </a:t>
            </a:r>
            <a:r>
              <a:rPr lang="en-US" sz="2800" dirty="0" err="1"/>
              <a:t>sufrimiento</a:t>
            </a:r>
            <a:r>
              <a:rPr lang="en-US" sz="2800" dirty="0"/>
              <a:t> y </a:t>
            </a:r>
            <a:r>
              <a:rPr lang="en-US" sz="2800" dirty="0" err="1"/>
              <a:t>aflicción</a:t>
            </a:r>
            <a:r>
              <a:rPr lang="en-US" sz="2800" dirty="0"/>
              <a:t> que </a:t>
            </a:r>
            <a:r>
              <a:rPr lang="en-US" sz="2800" dirty="0" err="1"/>
              <a:t>otros</a:t>
            </a:r>
            <a:r>
              <a:rPr lang="en-US" sz="2800" dirty="0"/>
              <a:t> </a:t>
            </a:r>
            <a:r>
              <a:rPr lang="en-US" sz="2800" dirty="0" err="1"/>
              <a:t>experimentan</a:t>
            </a:r>
            <a:r>
              <a:rPr lang="en-US" sz="2800" dirty="0"/>
              <a:t>.</a:t>
            </a:r>
            <a:r>
              <a:rPr lang="es-ES_tradnl" sz="2800" dirty="0"/>
              <a:t/>
            </a:r>
            <a:br>
              <a:rPr lang="es-ES_tradnl" sz="2800" dirty="0"/>
            </a:br>
            <a:endParaRPr lang="es-ES_tradnl" sz="2800" dirty="0"/>
          </a:p>
        </p:txBody>
      </p:sp>
    </p:spTree>
    <p:extLst>
      <p:ext uri="{BB962C8B-B14F-4D97-AF65-F5344CB8AC3E}">
        <p14:creationId xmlns:p14="http://schemas.microsoft.com/office/powerpoint/2010/main" val="4418255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1683" y="1408874"/>
            <a:ext cx="11069053" cy="4332280"/>
          </a:xfrm>
        </p:spPr>
        <p:txBody>
          <a:bodyPr>
            <a:noAutofit/>
          </a:bodyPr>
          <a:lstStyle/>
          <a:p>
            <a:r>
              <a:rPr lang="es-ES_tradnl" sz="2800" dirty="0"/>
              <a:t>Sin embargo, como creyentes tenemos la seguridad que nada nos puede pasar fuera de la voluntad de Dios.  Nosotros también tenemos la promesa y seguridad que todo lo que toma lugar en nuestras vidas finalmente resultará en alguna manera para nuestro bien. </a:t>
            </a:r>
            <a:r>
              <a:rPr lang="es-ES_tradnl" sz="2800" dirty="0"/>
              <a:t/>
            </a:r>
            <a:br>
              <a:rPr lang="es-ES_tradnl" sz="2800" dirty="0"/>
            </a:br>
            <a:endParaRPr lang="es-ES_tradnl" sz="2800" dirty="0"/>
          </a:p>
        </p:txBody>
      </p:sp>
    </p:spTree>
    <p:extLst>
      <p:ext uri="{BB962C8B-B14F-4D97-AF65-F5344CB8AC3E}">
        <p14:creationId xmlns:p14="http://schemas.microsoft.com/office/powerpoint/2010/main" val="19112360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1683" y="1408874"/>
            <a:ext cx="11069053" cy="4332280"/>
          </a:xfrm>
        </p:spPr>
        <p:txBody>
          <a:bodyPr>
            <a:noAutofit/>
          </a:bodyPr>
          <a:lstStyle/>
          <a:p>
            <a:r>
              <a:rPr lang="es-ES_tradnl" sz="2800" dirty="0"/>
              <a:t>Entonces debemos de seguir orando que Dios nos protege de cualquier herida, accidente y enfermedad con la confianza que nuestras oraciones muchas veces serán contestadas como nosotros deseamos.  Sin embargo, si no somos salvos de estas cosas o si no nos sanamos inmediatamente, tenemos la confianza que Dios usará estas situaciones desagradables o dolorosos para ayudarnos a llegar a ser la clase de personas que él quiere que seamos.  Y si nuestra enfermedad o accidente o herida termina en la muerte, sabemos que estaremos llevados a la presencia gloriosa de nuestro Salvador donde para siempre seremos librados de enfermedad, sufrimiento, dolor y desilusión</a:t>
            </a:r>
            <a:r>
              <a:rPr lang="es-ES_tradnl" sz="2800" dirty="0" smtClean="0"/>
              <a:t>.</a:t>
            </a:r>
            <a:r>
              <a:rPr lang="es-ES_tradnl" sz="2800" dirty="0"/>
              <a:t/>
            </a:r>
            <a:br>
              <a:rPr lang="es-ES_tradnl" sz="2800" dirty="0"/>
            </a:br>
            <a:endParaRPr lang="es-ES_tradnl" sz="2800" dirty="0"/>
          </a:p>
        </p:txBody>
      </p:sp>
    </p:spTree>
    <p:extLst>
      <p:ext uri="{BB962C8B-B14F-4D97-AF65-F5344CB8AC3E}">
        <p14:creationId xmlns:p14="http://schemas.microsoft.com/office/powerpoint/2010/main" val="83866910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Vapor Trail</Template>
  <TotalTime>0</TotalTime>
  <Words>214</Words>
  <Application>Microsoft Macintosh PowerPoint</Application>
  <PresentationFormat>Widescreen</PresentationFormat>
  <Paragraphs>15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Century Gothic</vt:lpstr>
      <vt:lpstr>Arial</vt:lpstr>
      <vt:lpstr>Vapor Trail</vt:lpstr>
      <vt:lpstr>LECCIÓN 10 LO QUE LA BIBLIA ENSEÑA ACERCA DEL SUFRIMIENTO, LA AFFLICCIÓN Y LA PERSECUCIÓN</vt:lpstr>
      <vt:lpstr>¿Qué actitud debemos de tener con aquellos que nos persiguen?</vt:lpstr>
      <vt:lpstr>¿Qué actitud debemos de tener con aquellos que nos persiguen?</vt:lpstr>
      <vt:lpstr>Referencias Bíblicas</vt:lpstr>
      <vt:lpstr>¿Promete Dios que siempre protegerá a los creyentes de cualquier enfermedad o herida?    ¿Promete Dios que siempre los sanará milagrosamente si están enfermos, heridos, sufriendo, o perseguidos?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15.0023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LECCIÓN 10 LO QUE LA BIBLIA ENSEÑA ACERCA DEL SUFRIMIENTO, LA AFFLICCIÓN Y LA PERSECUCIÓN</dc:title>
  <dc:creator>Microsoft Office User</dc:creator>
  <cp:lastModifiedBy>Microsoft Office User</cp:lastModifiedBy>
  <cp:revision>1</cp:revision>
  <dcterms:created xsi:type="dcterms:W3CDTF">2017-02-15T15:01:22Z</dcterms:created>
  <dcterms:modified xsi:type="dcterms:W3CDTF">2017-02-15T15:01:55Z</dcterms:modified>
</cp:coreProperties>
</file>