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5" r:id="rId16"/>
    <p:sldId id="272" r:id="rId17"/>
    <p:sldId id="273" r:id="rId1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37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14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814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940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145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29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4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199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379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53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623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59701-EA8E-454D-84AA-60A948E9CD9A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DD36B-2F71-46CD-A46D-15CCE3E75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31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</a:t>
            </a:r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2: 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RELIGIÓN Y TRASCENDENTALISMO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1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intelectuales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4798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moral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estética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82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Sensaciones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emociones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sentimientos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4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peor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engaño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8188" y="16906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se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trascender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 Dios</a:t>
            </a:r>
          </a:p>
          <a:p>
            <a:pPr marL="0" indent="0" algn="ctr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916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“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Autoridad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Dios (o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cuál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saber que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correctamente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6263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protestante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máxima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autoridad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teológica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06446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916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29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395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Religión y </a:t>
            </a: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trascendental</a:t>
            </a: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ismo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7160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Religión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5" y="1869141"/>
            <a:ext cx="5737485" cy="4226859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Conjunto de creencias, normas morales de comportamiento social e individual y ceremonias de oración o sacrificio que relacionan al ser humano con la divinidad. </a:t>
            </a:r>
          </a:p>
        </p:txBody>
      </p:sp>
      <p:pic>
        <p:nvPicPr>
          <p:cNvPr id="5122" name="Picture 2" descr="http://norfipc.com/img/infografia/simbolos-signos-usados-religion-mitos-creencia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496" y="1612851"/>
            <a:ext cx="4536504" cy="504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31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2416829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662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Trascendentalismo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Surgió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Unitarismo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estadounidense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década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1830.</a:t>
            </a:r>
          </a:p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Promovía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forma intellectual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misticismo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cierto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interés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religions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orientales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le asocial con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panteísmo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acerca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Dios,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también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el individualism y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liberalismo</a:t>
            </a:r>
            <a:r>
              <a:rPr lang="en-US" alt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45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Trascendentalismo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trascendencia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iluminó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grandes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religions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monoteístas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judaísmo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 Islam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términos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transcendental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fueron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utilizados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sentido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haciéndolos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sinónimos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superasensorial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espiritual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incluso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sobrenatural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7959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Trascendentalismo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siglo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XIX Kant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varió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notablemente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concepto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trascendente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razón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alt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447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Trascendentalismo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Consideraba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Kant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término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solo a Dios, al alma y a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filosofía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500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Trascendentalismo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690688"/>
            <a:ext cx="9950823" cy="531312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reservó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término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transcendental 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 que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superara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relidad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configurarse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realidad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interior,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estructuras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pensamiento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red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innatos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configure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percepciones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inteligibles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3897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364</Words>
  <Application>Microsoft Office PowerPoint</Application>
  <PresentationFormat>Panorámica</PresentationFormat>
  <Paragraphs>40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Tema de Office</vt:lpstr>
      <vt:lpstr>Presentación de PowerPoint</vt:lpstr>
      <vt:lpstr>Presentación de PowerPoint</vt:lpstr>
      <vt:lpstr> Religión</vt:lpstr>
      <vt:lpstr>Religión</vt:lpstr>
      <vt:lpstr>Trascendentalismo</vt:lpstr>
      <vt:lpstr>Trascendentalismo</vt:lpstr>
      <vt:lpstr>Trascendentalismo</vt:lpstr>
      <vt:lpstr>Trascendentalismo</vt:lpstr>
      <vt:lpstr>Trascendentalismo</vt:lpstr>
      <vt:lpstr>Religión</vt:lpstr>
      <vt:lpstr>Religión</vt:lpstr>
      <vt:lpstr>Religión</vt:lpstr>
      <vt:lpstr>El peor engaño:</vt:lpstr>
      <vt:lpstr>El problema de la “Autoridad”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4</cp:revision>
  <dcterms:created xsi:type="dcterms:W3CDTF">2022-05-19T00:30:20Z</dcterms:created>
  <dcterms:modified xsi:type="dcterms:W3CDTF">2022-05-19T01:00:15Z</dcterms:modified>
</cp:coreProperties>
</file>