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4" r:id="rId15"/>
    <p:sldId id="275" r:id="rId16"/>
    <p:sldId id="272" r:id="rId17"/>
    <p:sldId id="273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637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814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814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940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145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0292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4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199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37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453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623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59701-EA8E-454D-84AA-60A948E9CD9A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DD36B-2F71-46CD-A46D-15CCE3E7505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8314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9F00DE2-056F-4706-ADF4-CD7DC6C3C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ECC718AA-C6A7-4CF8-808B-69EB12894C5A}"/>
              </a:ext>
            </a:extLst>
          </p:cNvPr>
          <p:cNvSpPr txBox="1"/>
          <p:nvPr/>
        </p:nvSpPr>
        <p:spPr>
          <a:xfrm>
            <a:off x="0" y="1089899"/>
            <a:ext cx="8351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>
                <a:solidFill>
                  <a:srgbClr val="C6824D"/>
                </a:solidFill>
                <a:latin typeface="Arial Black" panose="020B0A040201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Religiones </a:t>
            </a:r>
          </a:p>
          <a:p>
            <a:pPr algn="ctr"/>
            <a:r>
              <a:rPr lang="es-MX" sz="7200" dirty="0" smtClean="0">
                <a:solidFill>
                  <a:srgbClr val="C6824D"/>
                </a:solidFill>
                <a:latin typeface="Arial Black" panose="020B0A040201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comparativas</a:t>
            </a:r>
            <a:endParaRPr lang="es-MX" sz="7200" dirty="0">
              <a:solidFill>
                <a:srgbClr val="C6824D"/>
              </a:solidFill>
              <a:latin typeface="Arial Black" panose="020B0A040201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0A890711-90CD-4678-BB3A-C03B02AC0E53}"/>
              </a:ext>
            </a:extLst>
          </p:cNvPr>
          <p:cNvSpPr txBox="1"/>
          <p:nvPr/>
        </p:nvSpPr>
        <p:spPr>
          <a:xfrm>
            <a:off x="968188" y="3567171"/>
            <a:ext cx="6899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Lic. Julio Eduardo Contreras Carrillo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A890711-90CD-4678-BB3A-C03B02AC0E53}"/>
              </a:ext>
            </a:extLst>
          </p:cNvPr>
          <p:cNvSpPr txBox="1"/>
          <p:nvPr/>
        </p:nvSpPr>
        <p:spPr>
          <a:xfrm>
            <a:off x="121023" y="4488122"/>
            <a:ext cx="8095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UNIDAD </a:t>
            </a:r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2: </a:t>
            </a:r>
            <a:endParaRPr lang="es-MX" sz="2400" b="1" dirty="0" smtClean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INTRODUCCIÓN</a:t>
            </a:r>
            <a:endParaRPr lang="es-MX" sz="2400" b="1" dirty="0" smtClean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RELIGIÓN Y TRASCENDENTALISMO</a:t>
            </a:r>
            <a:endParaRPr lang="es-MX" sz="2400" b="1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81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intelectuales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creencias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actitudes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prácticas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4798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Principios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la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verdad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realidad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moral y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estética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1824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Sensaciones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emociones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sentimientos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40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peor</a:t>
            </a:r>
            <a:r>
              <a:rPr lang="en-US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engaño</a:t>
            </a:r>
            <a:r>
              <a:rPr lang="en-US" alt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68188" y="1690688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se </a:t>
            </a:r>
            <a:r>
              <a:rPr lang="en-US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puede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trascender</a:t>
            </a:r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sin Dios</a:t>
            </a:r>
          </a:p>
          <a:p>
            <a:pPr marL="0" indent="0" algn="ctr">
              <a:buNone/>
            </a:pP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164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“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Autoridad</a:t>
            </a:r>
            <a:r>
              <a:rPr lang="en-US" alt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Dios (o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relación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el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…¿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cuál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manera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segura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saber que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relación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correctamente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6263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cristianismo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protestante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máxima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autoridad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interpretación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experiencia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teológica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Biblia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06446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DE9CA41E-5C43-48D1-B717-A716C4646AFE}"/>
              </a:ext>
            </a:extLst>
          </p:cNvPr>
          <p:cNvSpPr txBox="1"/>
          <p:nvPr/>
        </p:nvSpPr>
        <p:spPr>
          <a:xfrm>
            <a:off x="693576" y="2286705"/>
            <a:ext cx="10804848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666" b="1" dirty="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Oremos</a:t>
            </a:r>
            <a:endParaRPr lang="es-MX" sz="10666" b="1" dirty="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16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DE9CA41E-5C43-48D1-B717-A716C4646AFE}"/>
              </a:ext>
            </a:extLst>
          </p:cNvPr>
          <p:cNvSpPr txBox="1"/>
          <p:nvPr/>
        </p:nvSpPr>
        <p:spPr>
          <a:xfrm>
            <a:off x="693576" y="1560567"/>
            <a:ext cx="10804848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666" b="1" dirty="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Gracias y bendiciones</a:t>
            </a:r>
            <a:endParaRPr lang="es-MX" sz="10666" b="1" dirty="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9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3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5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ángulo 3">
            <a:extLst>
              <a:ext uri="{FF2B5EF4-FFF2-40B4-BE49-F238E27FC236}">
                <a16:creationId xmlns="" xmlns:a16="http://schemas.microsoft.com/office/drawing/2014/main" id="{D594CBD1-3DE0-4C9B-9183-CC5A9D051771}"/>
              </a:ext>
            </a:extLst>
          </p:cNvPr>
          <p:cNvSpPr/>
          <p:nvPr/>
        </p:nvSpPr>
        <p:spPr>
          <a:xfrm>
            <a:off x="-1" y="1626818"/>
            <a:ext cx="12192001" cy="395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600"/>
              </a:spcBef>
            </a:pPr>
            <a:r>
              <a:rPr lang="es-MX" sz="11733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ea typeface="Times New Roman" panose="02020603050405020304" pitchFamily="18" charset="0"/>
                <a:cs typeface="Aharoni" pitchFamily="2" charset="-79"/>
              </a:rPr>
              <a:t>Religión y </a:t>
            </a:r>
            <a:r>
              <a:rPr lang="es-MX" sz="11733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ea typeface="Times New Roman" panose="02020603050405020304" pitchFamily="18" charset="0"/>
                <a:cs typeface="Aharoni" pitchFamily="2" charset="-79"/>
              </a:rPr>
              <a:t>trascendental</a:t>
            </a:r>
            <a:r>
              <a:rPr lang="es-MX" sz="11733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ea typeface="Times New Roman" panose="02020603050405020304" pitchFamily="18" charset="0"/>
                <a:cs typeface="Aharoni" pitchFamily="2" charset="-79"/>
              </a:rPr>
              <a:t>ismo</a:t>
            </a:r>
            <a:endParaRPr lang="es-MX" sz="11733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  <a:ea typeface="Times New Roman" panose="02020603050405020304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7160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Religión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515" y="1869141"/>
            <a:ext cx="5737485" cy="4226859"/>
          </a:xfrm>
        </p:spPr>
        <p:txBody>
          <a:bodyPr>
            <a:normAutofit/>
          </a:bodyPr>
          <a:lstStyle/>
          <a:p>
            <a:pPr algn="ctr"/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Conjunto de creencias, normas morales de comportamiento social e individual y ceremonias de oración o sacrificio que relacionan al ser humano con la divinidad. </a:t>
            </a:r>
          </a:p>
        </p:txBody>
      </p:sp>
      <p:pic>
        <p:nvPicPr>
          <p:cNvPr id="5122" name="Picture 2" descr="http://norfipc.com/img/infografia/simbolos-signos-usados-religion-mitos-creencia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496" y="1612851"/>
            <a:ext cx="4536504" cy="504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31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19031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2416829"/>
            <a:ext cx="9950823" cy="516731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creencias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actitudes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prácticas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627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19031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Trascendentalismo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6141" y="1690688"/>
            <a:ext cx="9950823" cy="516731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Movimiento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religioso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Surgió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Unitarismo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estadounidense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década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1830.</a:t>
            </a:r>
          </a:p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Promovía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forma intellectual de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misticismo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cierto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interés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religions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orientales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s-MX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le asocial con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panteísmo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creencias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acerca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Dios,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también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el individualism y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liberalismo</a:t>
            </a:r>
            <a:r>
              <a:rPr lang="en-US" altLang="es-MX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0456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19031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Trascendentalismo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6141" y="1690688"/>
            <a:ext cx="9950823" cy="516731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doctrina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trascendencia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divina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iluminó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las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grandes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religions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monoteístas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cristianismo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judaísmo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 Islam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términos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conceptos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trascendente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transcendental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fueron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utilizados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sentido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aplio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haciéndolos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sinónimos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superasensorial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espiritual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incluso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sobrenatural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7959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Trascendentalismo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siglo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XIX Kant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varió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notablemente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concepto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trascendente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razón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pura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altLang="es-MX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47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Trascendentalismo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Consideraba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Kant el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término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aplicado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solo a Dios, al alma y a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fuera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filosofía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9500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Trascendentalismo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1690688"/>
            <a:ext cx="9950823" cy="531312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Él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reservó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término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transcendental 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 que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superara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relidad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entra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configurarse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realidad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interior,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estructuras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pensamiento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red de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principios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innatos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configure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percepciones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hace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inteligibles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experiencia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897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364</Words>
  <Application>Microsoft Office PowerPoint</Application>
  <PresentationFormat>Panorámica</PresentationFormat>
  <Paragraphs>40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Aharoni</vt:lpstr>
      <vt:lpstr>Arial</vt:lpstr>
      <vt:lpstr>Arial Black</vt:lpstr>
      <vt:lpstr>Calibri</vt:lpstr>
      <vt:lpstr>Calibri Light</vt:lpstr>
      <vt:lpstr>Gabriola</vt:lpstr>
      <vt:lpstr>Lato</vt:lpstr>
      <vt:lpstr>Times New Roman</vt:lpstr>
      <vt:lpstr>Tema de Office</vt:lpstr>
      <vt:lpstr>Presentación de PowerPoint</vt:lpstr>
      <vt:lpstr>Presentación de PowerPoint</vt:lpstr>
      <vt:lpstr> Religión</vt:lpstr>
      <vt:lpstr>Religión</vt:lpstr>
      <vt:lpstr>Trascendentalismo</vt:lpstr>
      <vt:lpstr>Trascendentalismo</vt:lpstr>
      <vt:lpstr>Trascendentalismo</vt:lpstr>
      <vt:lpstr>Trascendentalismo</vt:lpstr>
      <vt:lpstr>Trascendentalismo</vt:lpstr>
      <vt:lpstr>Religión</vt:lpstr>
      <vt:lpstr>Religión</vt:lpstr>
      <vt:lpstr>Religión</vt:lpstr>
      <vt:lpstr>El peor engaño:</vt:lpstr>
      <vt:lpstr>El problema de la “Autoridad”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JULIO CONTRERAS</dc:creator>
  <cp:lastModifiedBy>JULIO CONTRERAS</cp:lastModifiedBy>
  <cp:revision>4</cp:revision>
  <dcterms:created xsi:type="dcterms:W3CDTF">2022-05-19T00:30:20Z</dcterms:created>
  <dcterms:modified xsi:type="dcterms:W3CDTF">2022-05-19T01:00:15Z</dcterms:modified>
</cp:coreProperties>
</file>