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6" r:id="rId7"/>
    <p:sldId id="267" r:id="rId8"/>
    <p:sldId id="263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4660"/>
  </p:normalViewPr>
  <p:slideViewPr>
    <p:cSldViewPr snapToGrid="0">
      <p:cViewPr varScale="1">
        <p:scale>
          <a:sx n="41" d="100"/>
          <a:sy n="41" d="100"/>
        </p:scale>
        <p:origin x="78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8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0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16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62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8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0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86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72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12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1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5355A-B062-4B94-94E9-44B9F8C99FD0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30F1B-4E65-40D1-9A6B-E1B6ED287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10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078523"/>
          </a:xfrm>
        </p:spPr>
        <p:txBody>
          <a:bodyPr>
            <a:normAutofit/>
          </a:bodyPr>
          <a:lstStyle/>
          <a:p>
            <a:r>
              <a:rPr lang="es-AR" sz="5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Confrontar En Amor</a:t>
            </a:r>
            <a:endParaRPr lang="es-AR" sz="5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8151711">
            <a:off x="3574836" y="3557009"/>
            <a:ext cx="3305908" cy="712054"/>
          </a:xfrm>
        </p:spPr>
        <p:txBody>
          <a:bodyPr>
            <a:normAutofit/>
          </a:bodyPr>
          <a:lstStyle/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Confrontar en Amor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707706" y="5401234"/>
            <a:ext cx="3305908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Perdonar libremente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 rot="3482373">
            <a:off x="5960038" y="3551250"/>
            <a:ext cx="3305908" cy="7120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Confesión Humilde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3048001" y="1273725"/>
            <a:ext cx="6775938" cy="4712677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4858323" y="2490830"/>
            <a:ext cx="3155291" cy="2832894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extinguid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78" r="32227"/>
          <a:stretch/>
        </p:blipFill>
        <p:spPr bwMode="auto">
          <a:xfrm>
            <a:off x="6086122" y="3496173"/>
            <a:ext cx="699693" cy="168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3077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Introducción: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extinguir un fuego destructor, debemos remover todo lo que lo pueda ocasionar</a:t>
            </a:r>
          </a:p>
          <a:p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 dimos algunos recursos para extinguir el fuego destructor del conflicto</a:t>
            </a:r>
            <a:endParaRPr lang="es-A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un fuego destructivo del conflicto el error o pecado da la oportunidad a que se exponga o se confronte para poder extinguir ese fuego del conflicto y restaurar la relación</a:t>
            </a:r>
          </a:p>
        </p:txBody>
      </p:sp>
    </p:spTree>
    <p:extLst>
      <p:ext uri="{BB962C8B-B14F-4D97-AF65-F5344CB8AC3E}">
        <p14:creationId xmlns:p14="http://schemas.microsoft.com/office/powerpoint/2010/main" val="3795105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Cristo lo dijo </a:t>
            </a:r>
            <a:r>
              <a:rPr lang="es-A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así:</a:t>
            </a:r>
            <a:endParaRPr lang="es-A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AR" sz="5400" dirty="0" smtClean="0"/>
              <a:t>»Si tu hermano peca contra ti, ve a solas con él y hazle ver su falta. Si te hace caso, has ganado a tu hermano.</a:t>
            </a:r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Mat. 18:15</a:t>
            </a:r>
            <a:endParaRPr lang="es-AR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319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¿Que si yo ofendí a otro?</a:t>
            </a:r>
            <a:endParaRPr lang="es-AR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77500" lnSpcReduction="20000"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5400" dirty="0"/>
              <a:t>»Por lo tanto, si estás presentando tu ofrenda en el altar y allí recuerdas que tu hermano tiene algo contra ti</a:t>
            </a:r>
            <a:r>
              <a:rPr lang="es-ES" sz="5400" dirty="0" smtClean="0"/>
              <a:t>,</a:t>
            </a:r>
            <a:r>
              <a:rPr lang="es-ES" sz="5400" b="1" baseline="30000" dirty="0"/>
              <a:t> </a:t>
            </a:r>
            <a:r>
              <a:rPr lang="es-ES" sz="5400" dirty="0"/>
              <a:t>deja tu ofrenda allí delante del altar. Ve primero y reconcíliate con tu hermano; luego vuelve y presenta tu </a:t>
            </a:r>
            <a:r>
              <a:rPr lang="es-ES" sz="5400" dirty="0" smtClean="0"/>
              <a:t>ofrenda.”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Mateo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5:23-24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 reconciliación es tan importante para Dios que prefiere que pares de adorarlo y vayas y te reconcilies y luego vengas y le adores con un corazón puro y reconciliado con un amor que fue dado a alguien mas porque el te dio ese tipo de amor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280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Debemos ser insistentes en la </a:t>
            </a:r>
            <a:r>
              <a:rPr lang="es-AR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reconciacion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 fontScale="92500" lnSpcReduction="20000"/>
          </a:bodyPr>
          <a:lstStyle/>
          <a:p>
            <a:r>
              <a:rPr lang="es-ES" sz="5400" dirty="0"/>
              <a:t>Pero, si no, lleva contigo a uno o dos más, para que “todo asunto se resuelva mediante el testimonio de dos o tres </a:t>
            </a:r>
            <a:r>
              <a:rPr lang="es-ES" sz="5400" dirty="0" err="1"/>
              <a:t>testigos”.</a:t>
            </a:r>
            <a:r>
              <a:rPr lang="es-E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18:16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 si aun así no nos escuchan debemos ir a la iglesia que se envuelvan los lideres para resolver la situación</a:t>
            </a:r>
          </a:p>
          <a:p>
            <a:r>
              <a:rPr lang="es-ES" sz="5400" dirty="0"/>
              <a:t>“Si se niega a hacerles caso a ellos, díselo a la </a:t>
            </a:r>
            <a:r>
              <a:rPr lang="es-ES" sz="5400" dirty="0" err="1"/>
              <a:t>iglesia.”</a:t>
            </a:r>
            <a:r>
              <a:rPr lang="es-E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</a:t>
            </a:r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18:17a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063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E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restauración de una relación es el principal objetivo 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44271"/>
            <a:ext cx="12192000" cy="5806098"/>
          </a:xfrm>
        </p:spPr>
        <p:txBody>
          <a:bodyPr>
            <a:normAutofit/>
          </a:bodyPr>
          <a:lstStyle/>
          <a:p>
            <a:r>
              <a:rPr lang="es-ES" sz="5400" dirty="0" smtClean="0"/>
              <a:t>“</a:t>
            </a:r>
            <a:r>
              <a:rPr lang="es-ES" sz="5400" dirty="0"/>
              <a:t>Hermanos, si alguien es sorprendido en pecado, ustedes que son espirituales deben restaurarlo con una actitud humilde. Pero cuídese cada uno, porque también puede ser </a:t>
            </a:r>
            <a:r>
              <a:rPr lang="es-ES" sz="5400" dirty="0" smtClean="0"/>
              <a:t>tentado. ”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Gal.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6:1</a:t>
            </a:r>
          </a:p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Recuerda que la batalla de los reinos esta presente, ve y confiesa y perdona</a:t>
            </a:r>
          </a:p>
        </p:txBody>
      </p:sp>
    </p:spTree>
    <p:extLst>
      <p:ext uri="{BB962C8B-B14F-4D97-AF65-F5344CB8AC3E}">
        <p14:creationId xmlns:p14="http://schemas.microsoft.com/office/powerpoint/2010/main" val="3009098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E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restauración de una relación es el principal objetivo 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44271"/>
            <a:ext cx="12192000" cy="5806098"/>
          </a:xfrm>
        </p:spPr>
        <p:txBody>
          <a:bodyPr>
            <a:normAutofit fontScale="85000" lnSpcReduction="20000"/>
          </a:bodyPr>
          <a:lstStyle/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Debes tener un espíritu de restauración ya que Dios quiere que rescatemos a esa persona y tengamos una relación de amor y misericordia y ser libres y ellos puedan ser libre y caminar en amor con el padre</a:t>
            </a:r>
          </a:p>
          <a:p>
            <a:r>
              <a:rPr lang="es-E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vamos a la otra personas motivados por el fuego destructivo solo buscaremos demostrar que nosotros estamos bien y probarle al otro que nosotros nos merecemos mas el objeto del conflicto que ellos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460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Inicia la Nota 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1902"/>
            <a:ext cx="12192000" cy="5806098"/>
          </a:xfrm>
        </p:spPr>
        <p:txBody>
          <a:bodyPr>
            <a:normAutofit/>
          </a:bodyPr>
          <a:lstStyle/>
          <a:p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cuando vamos después de mirar al fuego de paz, buscaremos restaurar la relación, hablar de lo que se tenga que hablar pero el amor de Dios estará presente y será el poder de Dios quien nos motive en cada paso del proceso</a:t>
            </a:r>
          </a:p>
        </p:txBody>
      </p:sp>
    </p:spTree>
    <p:extLst>
      <p:ext uri="{BB962C8B-B14F-4D97-AF65-F5344CB8AC3E}">
        <p14:creationId xmlns:p14="http://schemas.microsoft.com/office/powerpoint/2010/main" val="2257878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Nota final: </a:t>
            </a:r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el proceso de confrontar la ofensa, ¿como lo hacemos? 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14695"/>
            <a:ext cx="12192000" cy="5806098"/>
          </a:xfrm>
        </p:spPr>
        <p:txBody>
          <a:bodyPr>
            <a:normAutofit fontScale="77500" lnSpcReduction="20000"/>
          </a:bodyPr>
          <a:lstStyle/>
          <a:p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vamos con una actitud de Juzgar, se nos notara, si vamos con una actitud de amor y justicia, se nos notara, </a:t>
            </a:r>
          </a:p>
          <a:p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 se hace es que debes  humillarnos en el fuego de paz, confesárselo a Dios lo que hiciste mal y preguntarle que quiere que hagamos</a:t>
            </a:r>
          </a:p>
          <a:p>
            <a:r>
              <a:rPr lang="es-AR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te desanimes, no dejes que tu responsabilidad, la apague la respuesta del otro que esta caminando bajo su carne y su deseo en ese momento. Recuerda que el deseo de Dios es buscar a la oveja perdida y traerla a donde pertenece a una relación de amor con su padre. </a:t>
            </a:r>
            <a:endParaRPr lang="es-A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664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504</Words>
  <Application>Microsoft Office PowerPoint</Application>
  <PresentationFormat>Widescreen</PresentationFormat>
  <Paragraphs>29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Confrontar En Amor</vt:lpstr>
      <vt:lpstr>Introducción:</vt:lpstr>
      <vt:lpstr>Cristo lo dijo así:</vt:lpstr>
      <vt:lpstr>¿Que si yo ofendí a otro?</vt:lpstr>
      <vt:lpstr>Debemos ser insistentes en la reconciacion</vt:lpstr>
      <vt:lpstr>La restauración de una relación es el principal objetivo </vt:lpstr>
      <vt:lpstr>La restauración de una relación es el principal objetivo </vt:lpstr>
      <vt:lpstr>Inicia la Nota final</vt:lpstr>
      <vt:lpstr>la Nota final: En el proceso de confrontar la ofensa, ¿como lo hacemos? 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triangulo de la Reconciliación</dc:title>
  <dc:creator>Jorge Muniz</dc:creator>
  <cp:lastModifiedBy>Jorge Muniz</cp:lastModifiedBy>
  <cp:revision>6</cp:revision>
  <dcterms:created xsi:type="dcterms:W3CDTF">2018-04-12T16:51:22Z</dcterms:created>
  <dcterms:modified xsi:type="dcterms:W3CDTF">2018-04-14T17:39:35Z</dcterms:modified>
</cp:coreProperties>
</file>