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4" r:id="rId6"/>
    <p:sldId id="266" r:id="rId7"/>
    <p:sldId id="267" r:id="rId8"/>
    <p:sldId id="263" r:id="rId9"/>
    <p:sldId id="268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43" autoAdjust="0"/>
    <p:restoredTop sz="94660"/>
  </p:normalViewPr>
  <p:slideViewPr>
    <p:cSldViewPr snapToGrid="0">
      <p:cViewPr varScale="1">
        <p:scale>
          <a:sx n="41" d="100"/>
          <a:sy n="41" d="100"/>
        </p:scale>
        <p:origin x="78" y="10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5355A-B062-4B94-94E9-44B9F8C99FD0}" type="datetimeFigureOut">
              <a:rPr lang="en-US" smtClean="0"/>
              <a:t>4/14/2018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30F1B-4E65-40D1-9A6B-E1B6ED287C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31855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5355A-B062-4B94-94E9-44B9F8C99FD0}" type="datetimeFigureOut">
              <a:rPr lang="en-US" smtClean="0"/>
              <a:t>4/14/2018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30F1B-4E65-40D1-9A6B-E1B6ED287C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2660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5355A-B062-4B94-94E9-44B9F8C99FD0}" type="datetimeFigureOut">
              <a:rPr lang="en-US" smtClean="0"/>
              <a:t>4/14/2018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30F1B-4E65-40D1-9A6B-E1B6ED287C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55049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5355A-B062-4B94-94E9-44B9F8C99FD0}" type="datetimeFigureOut">
              <a:rPr lang="en-US" smtClean="0"/>
              <a:t>4/14/2018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30F1B-4E65-40D1-9A6B-E1B6ED287C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1603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5355A-B062-4B94-94E9-44B9F8C99FD0}" type="datetimeFigureOut">
              <a:rPr lang="en-US" smtClean="0"/>
              <a:t>4/14/2018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30F1B-4E65-40D1-9A6B-E1B6ED287C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8623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5355A-B062-4B94-94E9-44B9F8C99FD0}" type="datetimeFigureOut">
              <a:rPr lang="en-US" smtClean="0"/>
              <a:t>4/14/2018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30F1B-4E65-40D1-9A6B-E1B6ED287C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483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5355A-B062-4B94-94E9-44B9F8C99FD0}" type="datetimeFigureOut">
              <a:rPr lang="en-US" smtClean="0"/>
              <a:t>4/14/2018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30F1B-4E65-40D1-9A6B-E1B6ED287C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5008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5355A-B062-4B94-94E9-44B9F8C99FD0}" type="datetimeFigureOut">
              <a:rPr lang="en-US" smtClean="0"/>
              <a:t>4/14/2018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30F1B-4E65-40D1-9A6B-E1B6ED287C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8868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5355A-B062-4B94-94E9-44B9F8C99FD0}" type="datetimeFigureOut">
              <a:rPr lang="en-US" smtClean="0"/>
              <a:t>4/14/2018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30F1B-4E65-40D1-9A6B-E1B6ED287C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66724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5355A-B062-4B94-94E9-44B9F8C99FD0}" type="datetimeFigureOut">
              <a:rPr lang="en-US" smtClean="0"/>
              <a:t>4/14/2018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30F1B-4E65-40D1-9A6B-E1B6ED287C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2122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5355A-B062-4B94-94E9-44B9F8C99FD0}" type="datetimeFigureOut">
              <a:rPr lang="en-US" smtClean="0"/>
              <a:t>4/14/2018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30F1B-4E65-40D1-9A6B-E1B6ED287C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87107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25355A-B062-4B94-94E9-44B9F8C99FD0}" type="datetimeFigureOut">
              <a:rPr lang="en-US" smtClean="0"/>
              <a:t>4/14/2018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D30F1B-4E65-40D1-9A6B-E1B6ED287C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21057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1078523"/>
          </a:xfrm>
        </p:spPr>
        <p:txBody>
          <a:bodyPr>
            <a:normAutofit/>
          </a:bodyPr>
          <a:lstStyle/>
          <a:p>
            <a:r>
              <a:rPr lang="es-AR" sz="5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Confrontar En Amor</a:t>
            </a:r>
            <a:endParaRPr lang="es-AR" sz="54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8151711">
            <a:off x="3574836" y="3557009"/>
            <a:ext cx="3305908" cy="712054"/>
          </a:xfrm>
        </p:spPr>
        <p:txBody>
          <a:bodyPr>
            <a:normAutofit/>
          </a:bodyPr>
          <a:lstStyle/>
          <a:p>
            <a:r>
              <a:rPr lang="es-A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Confrontar en Amor</a:t>
            </a:r>
            <a:endParaRPr lang="es-A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4707706" y="5401234"/>
            <a:ext cx="3305908" cy="7120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A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Perdonar libremente</a:t>
            </a:r>
            <a:endParaRPr lang="es-A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 rot="3482373">
            <a:off x="5960038" y="3551250"/>
            <a:ext cx="3305908" cy="7120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A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Confesión Humilde</a:t>
            </a:r>
            <a:endParaRPr lang="es-A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Isosceles Triangle 5"/>
          <p:cNvSpPr/>
          <p:nvPr/>
        </p:nvSpPr>
        <p:spPr>
          <a:xfrm>
            <a:off x="3048001" y="1273725"/>
            <a:ext cx="6775938" cy="4712677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Isosceles Triangle 6"/>
          <p:cNvSpPr/>
          <p:nvPr/>
        </p:nvSpPr>
        <p:spPr>
          <a:xfrm>
            <a:off x="4858323" y="2490830"/>
            <a:ext cx="3155291" cy="2832894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Image result for extinguidor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278" r="32227"/>
          <a:stretch/>
        </p:blipFill>
        <p:spPr bwMode="auto">
          <a:xfrm>
            <a:off x="6086122" y="3496173"/>
            <a:ext cx="699693" cy="16862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030773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/>
          <a:lstStyle/>
          <a:p>
            <a:pPr algn="ctr"/>
            <a:r>
              <a:rPr lang="es-AR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Introducción:</a:t>
            </a:r>
            <a:endParaRPr lang="es-AR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51902"/>
            <a:ext cx="12192000" cy="5806098"/>
          </a:xfrm>
        </p:spPr>
        <p:txBody>
          <a:bodyPr>
            <a:normAutofit/>
          </a:bodyPr>
          <a:lstStyle/>
          <a:p>
            <a:r>
              <a:rPr lang="es-A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Para extinguir un fuego destructor, debemos remover todo lo que lo pueda ocasionar</a:t>
            </a:r>
          </a:p>
          <a:p>
            <a:r>
              <a:rPr lang="es-A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Ya dimos algunos recursos para extinguir el fuego destructor del conflicto</a:t>
            </a:r>
            <a:endParaRPr lang="es-AR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s-A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 un fuego destructivo del conflicto el error o pecado da la oportunidad a que se exponga o se confronte para poder extinguir ese fuego del conflicto y restaurar la relación</a:t>
            </a:r>
          </a:p>
        </p:txBody>
      </p:sp>
    </p:spTree>
    <p:extLst>
      <p:ext uri="{BB962C8B-B14F-4D97-AF65-F5344CB8AC3E}">
        <p14:creationId xmlns:p14="http://schemas.microsoft.com/office/powerpoint/2010/main" val="37951052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/>
          <a:lstStyle/>
          <a:p>
            <a:pPr algn="ctr"/>
            <a:r>
              <a:rPr lang="es-A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Cristo lo dijo </a:t>
            </a:r>
            <a:r>
              <a:rPr lang="es-A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así:</a:t>
            </a:r>
            <a:endParaRPr lang="es-A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51902"/>
            <a:ext cx="12192000" cy="5806098"/>
          </a:xfrm>
        </p:spPr>
        <p:txBody>
          <a:bodyPr>
            <a:normAutofit/>
          </a:bodyPr>
          <a:lstStyle/>
          <a:p>
            <a:r>
              <a:rPr lang="es-AR" sz="5400" dirty="0" smtClean="0"/>
              <a:t>»Si tu hermano peca contra ti, ve a solas con él y hazle ver su falta. Si te hace caso, has ganado a tu hermano.</a:t>
            </a:r>
            <a:r>
              <a:rPr lang="es-AR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 Mat. 18:15</a:t>
            </a:r>
            <a:endParaRPr lang="es-AR" sz="5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s-AR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63197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pPr algn="ctr"/>
            <a:r>
              <a:rPr lang="es-AR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¿Que si yo ofendí a otro?</a:t>
            </a:r>
            <a:endParaRPr lang="es-AR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51902"/>
            <a:ext cx="12192000" cy="5806098"/>
          </a:xfrm>
        </p:spPr>
        <p:txBody>
          <a:bodyPr>
            <a:normAutofit fontScale="77500" lnSpcReduction="20000"/>
          </a:bodyPr>
          <a:lstStyle/>
          <a:p>
            <a:r>
              <a:rPr lang="es-ES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s-ES" sz="5400" dirty="0"/>
              <a:t>»Por lo tanto, si estás presentando tu ofrenda en el altar y allí recuerdas que tu hermano tiene algo contra ti</a:t>
            </a:r>
            <a:r>
              <a:rPr lang="es-ES" sz="5400" dirty="0" smtClean="0"/>
              <a:t>,</a:t>
            </a:r>
            <a:r>
              <a:rPr lang="es-ES" sz="5400" b="1" baseline="30000" dirty="0"/>
              <a:t> </a:t>
            </a:r>
            <a:r>
              <a:rPr lang="es-ES" sz="5400" dirty="0"/>
              <a:t>deja tu ofrenda allí delante del altar. Ve primero y reconcíliate con tu hermano; luego vuelve y presenta tu </a:t>
            </a:r>
            <a:r>
              <a:rPr lang="es-ES" sz="5400" dirty="0" smtClean="0"/>
              <a:t>ofrenda.” </a:t>
            </a:r>
            <a:r>
              <a:rPr lang="es-ES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Mateo </a:t>
            </a:r>
            <a:r>
              <a:rPr lang="es-ES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5:23-24</a:t>
            </a:r>
          </a:p>
          <a:p>
            <a:r>
              <a:rPr lang="es-ES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La reconciliación es tan importante para Dios que prefiere que pares de adorarlo y vayas y te reconcilies y luego vengas y le adores con un corazón puro y reconciliado con un amor que fue dado a alguien mas porque el te dio ese tipo de amor</a:t>
            </a:r>
            <a:endParaRPr lang="en-US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52808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/>
          <a:lstStyle/>
          <a:p>
            <a:pPr algn="ctr"/>
            <a:r>
              <a:rPr lang="es-AR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Debemos ser insistentes en la </a:t>
            </a:r>
            <a:r>
              <a:rPr lang="es-AR" b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reconciacion</a:t>
            </a:r>
            <a:endParaRPr lang="es-AR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51902"/>
            <a:ext cx="12192000" cy="5806098"/>
          </a:xfrm>
        </p:spPr>
        <p:txBody>
          <a:bodyPr>
            <a:normAutofit fontScale="92500" lnSpcReduction="20000"/>
          </a:bodyPr>
          <a:lstStyle/>
          <a:p>
            <a:r>
              <a:rPr lang="es-ES" sz="5400" dirty="0"/>
              <a:t>Pero, si no, lleva contigo a uno o dos más, para que “todo asunto se resuelva mediante el testimonio de dos o tres </a:t>
            </a:r>
            <a:r>
              <a:rPr lang="es-ES" sz="5400" dirty="0" err="1"/>
              <a:t>testigos”.</a:t>
            </a:r>
            <a:r>
              <a:rPr lang="es-ES" sz="5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Mat</a:t>
            </a:r>
            <a:r>
              <a:rPr lang="es-ES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s-ES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18:16</a:t>
            </a:r>
          </a:p>
          <a:p>
            <a:r>
              <a:rPr lang="es-ES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 si aun así no nos escuchan debemos ir a la iglesia que se envuelvan los lideres para resolver la situación</a:t>
            </a:r>
          </a:p>
          <a:p>
            <a:r>
              <a:rPr lang="es-ES" sz="5400" dirty="0"/>
              <a:t>“Si se niega a hacerles caso a ellos, díselo a la </a:t>
            </a:r>
            <a:r>
              <a:rPr lang="es-ES" sz="5400" dirty="0" err="1"/>
              <a:t>iglesia.”</a:t>
            </a:r>
            <a:r>
              <a:rPr lang="es-ES" sz="5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Mat</a:t>
            </a:r>
            <a:r>
              <a:rPr lang="es-ES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18:17a</a:t>
            </a:r>
            <a:endParaRPr lang="en-US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s-ES" sz="5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70634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/>
          <a:lstStyle/>
          <a:p>
            <a:pPr algn="ctr"/>
            <a:r>
              <a:rPr lang="es-ES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restauración de una relación es el principal objetivo </a:t>
            </a:r>
            <a:endParaRPr lang="es-AR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44271"/>
            <a:ext cx="12192000" cy="5806098"/>
          </a:xfrm>
        </p:spPr>
        <p:txBody>
          <a:bodyPr>
            <a:normAutofit/>
          </a:bodyPr>
          <a:lstStyle/>
          <a:p>
            <a:r>
              <a:rPr lang="es-ES" sz="5400" dirty="0" smtClean="0"/>
              <a:t>“</a:t>
            </a:r>
            <a:r>
              <a:rPr lang="es-ES" sz="5400" dirty="0"/>
              <a:t>Hermanos, si alguien es sorprendido en pecado, ustedes que son espirituales deben restaurarlo con una actitud humilde. Pero cuídese cada uno, porque también puede ser </a:t>
            </a:r>
            <a:r>
              <a:rPr lang="es-ES" sz="5400" dirty="0" smtClean="0"/>
              <a:t>tentado. ” </a:t>
            </a:r>
            <a:r>
              <a:rPr lang="es-ES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Gal. </a:t>
            </a:r>
            <a:r>
              <a:rPr lang="es-ES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6:1</a:t>
            </a:r>
          </a:p>
          <a:p>
            <a:r>
              <a:rPr lang="es-ES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Recuerda que la batalla de los reinos esta presente, ve y confiesa y perdona</a:t>
            </a:r>
          </a:p>
        </p:txBody>
      </p:sp>
    </p:spTree>
    <p:extLst>
      <p:ext uri="{BB962C8B-B14F-4D97-AF65-F5344CB8AC3E}">
        <p14:creationId xmlns:p14="http://schemas.microsoft.com/office/powerpoint/2010/main" val="30090982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/>
          <a:lstStyle/>
          <a:p>
            <a:pPr algn="ctr"/>
            <a:r>
              <a:rPr lang="es-ES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restauración de una relación es el principal objetivo </a:t>
            </a:r>
            <a:endParaRPr lang="es-AR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44271"/>
            <a:ext cx="12192000" cy="5806098"/>
          </a:xfrm>
        </p:spPr>
        <p:txBody>
          <a:bodyPr>
            <a:normAutofit fontScale="85000" lnSpcReduction="20000"/>
          </a:bodyPr>
          <a:lstStyle/>
          <a:p>
            <a:r>
              <a:rPr lang="es-ES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Debes tener un espíritu de restauración ya que Dios quiere que rescatemos a esa persona y tengamos una relación de amor y misericordia y ser libres y ellos puedan ser libre y caminar en amor con el padre</a:t>
            </a:r>
          </a:p>
          <a:p>
            <a:r>
              <a:rPr lang="es-ES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 vamos a la otra personas motivados por el fuego destructivo solo buscaremos demostrar que nosotros estamos bien y probarle al otro que nosotros nos merecemos mas el objeto del conflicto que ellos</a:t>
            </a:r>
            <a:endParaRPr lang="en-US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14607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/>
          <a:lstStyle/>
          <a:p>
            <a:pPr algn="ctr"/>
            <a:r>
              <a:rPr lang="es-AR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Inicia la Nota </a:t>
            </a:r>
            <a:r>
              <a:rPr lang="es-AR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final</a:t>
            </a:r>
            <a:endParaRPr lang="es-AR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51902"/>
            <a:ext cx="12192000" cy="5806098"/>
          </a:xfrm>
        </p:spPr>
        <p:txBody>
          <a:bodyPr>
            <a:normAutofit/>
          </a:bodyPr>
          <a:lstStyle/>
          <a:p>
            <a:r>
              <a:rPr lang="es-AR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cuando vamos después de mirar al fuego de paz, buscaremos restaurar la relación, hablar de lo que se tenga que hablar pero el amor de Dios estará presente y será el poder de Dios quien nos motive en cada paso del proceso</a:t>
            </a:r>
          </a:p>
        </p:txBody>
      </p:sp>
    </p:spTree>
    <p:extLst>
      <p:ext uri="{BB962C8B-B14F-4D97-AF65-F5344CB8AC3E}">
        <p14:creationId xmlns:p14="http://schemas.microsoft.com/office/powerpoint/2010/main" val="22578781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pPr algn="ctr"/>
            <a:r>
              <a:rPr lang="es-AR" sz="4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 Nota final: </a:t>
            </a:r>
            <a:r>
              <a:rPr lang="es-AR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 el proceso de confrontar la ofensa, ¿como lo hacemos? </a:t>
            </a:r>
            <a:endParaRPr lang="es-AR" sz="40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14695"/>
            <a:ext cx="12192000" cy="5806098"/>
          </a:xfrm>
        </p:spPr>
        <p:txBody>
          <a:bodyPr>
            <a:normAutofit fontScale="77500" lnSpcReduction="20000"/>
          </a:bodyPr>
          <a:lstStyle/>
          <a:p>
            <a:r>
              <a:rPr lang="es-AR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 vamos con una actitud de Juzgar, se nos notara, si vamos con una actitud de amor y justicia, se nos notara, </a:t>
            </a:r>
          </a:p>
          <a:p>
            <a:r>
              <a:rPr lang="es-AR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Como se hace es que debes  humillarnos en el fuego de paz, confesárselo a Dios lo que hiciste mal y preguntarle que quiere que hagamos</a:t>
            </a:r>
          </a:p>
          <a:p>
            <a:r>
              <a:rPr lang="es-AR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 te desanimes, no dejes que tu responsabilidad, la apague la respuesta del otro que esta caminando bajo su carne y su deseo en ese momento. Recuerda que el deseo de Dios es buscar a la oveja perdida y traerla a donde pertenece a una relación de amor con su padre. </a:t>
            </a:r>
            <a:endParaRPr lang="es-AR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26649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504</Words>
  <Application>Microsoft Office PowerPoint</Application>
  <PresentationFormat>Widescreen</PresentationFormat>
  <Paragraphs>29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Office Theme</vt:lpstr>
      <vt:lpstr>Confrontar En Amor</vt:lpstr>
      <vt:lpstr>Introducción:</vt:lpstr>
      <vt:lpstr>Cristo lo dijo así:</vt:lpstr>
      <vt:lpstr>¿Que si yo ofendí a otro?</vt:lpstr>
      <vt:lpstr>Debemos ser insistentes en la reconciacion</vt:lpstr>
      <vt:lpstr>La restauración de una relación es el principal objetivo </vt:lpstr>
      <vt:lpstr>La restauración de una relación es el principal objetivo </vt:lpstr>
      <vt:lpstr>Inicia la Nota final</vt:lpstr>
      <vt:lpstr>la Nota final: En el proceso de confrontar la ofensa, ¿como lo hacemos? </vt:lpstr>
    </vt:vector>
  </TitlesOfParts>
  <Company>Toshiba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 triangulo de la Reconciliación</dc:title>
  <dc:creator>Jorge Muniz</dc:creator>
  <cp:lastModifiedBy>Jorge Muniz</cp:lastModifiedBy>
  <cp:revision>6</cp:revision>
  <dcterms:created xsi:type="dcterms:W3CDTF">2018-04-12T16:51:22Z</dcterms:created>
  <dcterms:modified xsi:type="dcterms:W3CDTF">2018-04-14T17:39:35Z</dcterms:modified>
</cp:coreProperties>
</file>