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39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53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34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93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89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09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50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18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8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44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45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2D5E4-0A0B-496A-896F-A955FB406DC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0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ВОСКРЕСЕНИЕ ИИСУСА ХРИСТА: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ЛОЖЬ или ИСТИНА?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8064896" cy="4320480"/>
          </a:xfrm>
        </p:spPr>
        <p:txBody>
          <a:bodyPr>
            <a:normAutofit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Телесное воскресение является уникальным элементом христианства, отделяющим его от всех прочих религий. Оно является сущностью Благовестия.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11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196752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Три факта из жизни </a:t>
            </a:r>
            <a:r>
              <a:rPr lang="ru-RU" b="1" dirty="0" smtClean="0"/>
              <a:t>Иисуса </a:t>
            </a:r>
            <a:r>
              <a:rPr lang="ru-RU" b="1" dirty="0"/>
              <a:t>Христа</a:t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800" i="1" dirty="0">
                <a:solidFill>
                  <a:schemeClr val="tx1"/>
                </a:solidFill>
              </a:rPr>
              <a:t>Это историческая фигура, человек, живший около 2000 лет назад.</a:t>
            </a: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1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196752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Три факта из жизни </a:t>
            </a:r>
            <a:r>
              <a:rPr lang="ru-RU" b="1" dirty="0" smtClean="0"/>
              <a:t>Иисуса </a:t>
            </a:r>
            <a:r>
              <a:rPr lang="ru-RU" b="1" dirty="0"/>
              <a:t>Христа</a:t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800" i="1" dirty="0">
                <a:solidFill>
                  <a:schemeClr val="tx1"/>
                </a:solidFill>
              </a:rPr>
              <a:t>Это историческая фигура, человек, живший около 2000 лет назад.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i="1" dirty="0">
                <a:solidFill>
                  <a:schemeClr val="tx1"/>
                </a:solidFill>
              </a:rPr>
              <a:t>Он был распят на кресте и умер.</a:t>
            </a: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73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196752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Три факта из жизни </a:t>
            </a:r>
            <a:r>
              <a:rPr lang="ru-RU" b="1" dirty="0" smtClean="0"/>
              <a:t>Иисуса </a:t>
            </a:r>
            <a:r>
              <a:rPr lang="ru-RU" b="1" dirty="0"/>
              <a:t>Христа</a:t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800" i="1" dirty="0">
                <a:solidFill>
                  <a:schemeClr val="tx1"/>
                </a:solidFill>
              </a:rPr>
              <a:t>Это историческая фигура, человек, живший около 2000 лет назад.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i="1" dirty="0">
                <a:solidFill>
                  <a:schemeClr val="tx1"/>
                </a:solidFill>
              </a:rPr>
              <a:t>Он был распят на кресте и умер.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i="1" dirty="0">
                <a:solidFill>
                  <a:schemeClr val="tx1"/>
                </a:solidFill>
              </a:rPr>
              <a:t>Спустя три дня после погребения тела гробница была найдена пустой. С  того момента по сей день христиане утверждают, что Иисус воскрес из мертвых.</a:t>
            </a: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3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ВОСКРЕСЕНИЕ ИИСУСА ХРИСТА: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ЛОЖЬ или ИСТИНА?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Служение Иисуса Христа на земле началось с его воплощение через чудо непорочного зачатия и закончилось другим чудом – телесным воскресением. Отрицать телесное воскресение Иисуса Христа значить сводить на нет смысл Его воплощения.</a:t>
            </a:r>
          </a:p>
          <a:p>
            <a:r>
              <a:rPr lang="ru-RU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После распятия Христос был погребен и на третий день восстал из могилы во плоти, дабы более никогда не умирать. Таким образом, Он победил смерть и грех, дабы уверовавшие в Него тоже могли жить. Христос олицетворяет первенцев воскресения.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5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47002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ru-RU" b="1" dirty="0"/>
              <a:t>Основные стихи Евангелия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i="1" dirty="0">
                <a:solidFill>
                  <a:schemeClr val="tx1"/>
                </a:solidFill>
              </a:rPr>
              <a:t>Каждое из Евангелий ясно подтверждает телесное воскресение </a:t>
            </a:r>
            <a:r>
              <a:rPr lang="ru-RU" i="1" dirty="0" smtClean="0">
                <a:solidFill>
                  <a:schemeClr val="tx1"/>
                </a:solidFill>
              </a:rPr>
              <a:t>Христа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r>
              <a:rPr lang="ru-RU" i="1" dirty="0" smtClean="0">
                <a:solidFill>
                  <a:schemeClr val="tx1"/>
                </a:solidFill>
              </a:rPr>
              <a:t>  </a:t>
            </a:r>
            <a:r>
              <a:rPr lang="ru-RU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i="1" dirty="0" smtClean="0">
                <a:solidFill>
                  <a:schemeClr val="tx1"/>
                </a:solidFill>
              </a:rPr>
              <a:t>      Мф</a:t>
            </a:r>
            <a:r>
              <a:rPr lang="ru-RU" i="1" dirty="0">
                <a:solidFill>
                  <a:schemeClr val="tx1"/>
                </a:solidFill>
              </a:rPr>
              <a:t>. 27:57 – 28:20</a:t>
            </a:r>
          </a:p>
          <a:p>
            <a:pPr algn="l"/>
            <a:r>
              <a:rPr lang="ru-RU" i="1" dirty="0" smtClean="0">
                <a:solidFill>
                  <a:schemeClr val="tx1"/>
                </a:solidFill>
              </a:rPr>
              <a:t>      Мк</a:t>
            </a:r>
            <a:r>
              <a:rPr lang="ru-RU" i="1" dirty="0">
                <a:solidFill>
                  <a:schemeClr val="tx1"/>
                </a:solidFill>
              </a:rPr>
              <a:t>. 16:1 – 20 </a:t>
            </a:r>
          </a:p>
          <a:p>
            <a:pPr algn="l"/>
            <a:r>
              <a:rPr lang="ru-RU" i="1" dirty="0" smtClean="0">
                <a:solidFill>
                  <a:schemeClr val="tx1"/>
                </a:solidFill>
              </a:rPr>
              <a:t>      Лк</a:t>
            </a:r>
            <a:r>
              <a:rPr lang="ru-RU" i="1" dirty="0">
                <a:solidFill>
                  <a:schemeClr val="tx1"/>
                </a:solidFill>
              </a:rPr>
              <a:t>. 24:1 – 52 </a:t>
            </a:r>
          </a:p>
          <a:p>
            <a:pPr algn="l"/>
            <a:r>
              <a:rPr lang="ru-RU" i="1" dirty="0" smtClean="0">
                <a:solidFill>
                  <a:schemeClr val="tx1"/>
                </a:solidFill>
              </a:rPr>
              <a:t>      Ин</a:t>
            </a:r>
            <a:r>
              <a:rPr lang="ru-RU" i="1" dirty="0">
                <a:solidFill>
                  <a:schemeClr val="tx1"/>
                </a:solidFill>
              </a:rPr>
              <a:t>. 20:1 – 21:25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35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47002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ru-RU" b="1" dirty="0"/>
              <a:t>Основные стихи Евангелия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ru-RU" i="1" dirty="0" smtClean="0">
                <a:solidFill>
                  <a:schemeClr val="tx1"/>
                </a:solidFill>
              </a:rPr>
              <a:t>В дополнение к этому существует, как минимум, два основных текста о воскресении:</a:t>
            </a:r>
          </a:p>
          <a:p>
            <a:pPr lvl="0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Деян. 1:1 – 11 </a:t>
            </a:r>
          </a:p>
          <a:p>
            <a:pPr lvl="0" algn="l"/>
            <a:r>
              <a:rPr lang="ru-RU" i="1" dirty="0" smtClean="0">
                <a:solidFill>
                  <a:schemeClr val="tx1"/>
                </a:solidFill>
              </a:rPr>
              <a:t>      1 Кор. 15:1 – 58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10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Б. </a:t>
            </a:r>
            <a:r>
              <a:rPr lang="ru-RU" b="1" dirty="0" smtClean="0"/>
              <a:t> Важность </a:t>
            </a:r>
            <a:r>
              <a:rPr lang="ru-RU" b="1" dirty="0"/>
              <a:t>телесного воскресения Христа.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Важность телесного воскресения Христа сложно переоценить, ибо сама сущность христианства опирается на эту основополагающую истину.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Телесное воскресение Христа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tx1"/>
                </a:solidFill>
              </a:rPr>
              <a:t>Подтверждает пророчества Ветхого и Нового Заветов.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Лк. 24:19-27, 44 – 45.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Пс. 15:10.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Деян. 2:34 – 35.</a:t>
            </a:r>
            <a:endParaRPr lang="ru-RU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2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Б. </a:t>
            </a:r>
            <a:r>
              <a:rPr lang="ru-RU" b="1" dirty="0" smtClean="0"/>
              <a:t> Важность </a:t>
            </a:r>
            <a:r>
              <a:rPr lang="ru-RU" b="1" dirty="0"/>
              <a:t>телесного воскресения Христа.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Важность телесного воскресения Христа сложно переоценить, ибо сама сущность христианства опирается на эту основополагающую истину.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Телесное воскресение Христа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3300" i="1" dirty="0">
                <a:solidFill>
                  <a:schemeClr val="tx1"/>
                </a:solidFill>
              </a:rPr>
              <a:t>Показывает божественность Христа и одобрение Богом Его искупительного дела</a:t>
            </a:r>
            <a:r>
              <a:rPr lang="ru-RU" sz="3300" i="1" dirty="0" smtClean="0">
                <a:solidFill>
                  <a:schemeClr val="tx1"/>
                </a:solidFill>
              </a:rPr>
              <a:t>.</a:t>
            </a:r>
            <a:r>
              <a:rPr lang="ru-RU" sz="3300" i="1" dirty="0">
                <a:solidFill>
                  <a:schemeClr val="tx1"/>
                </a:solidFill>
              </a:rPr>
              <a:t> </a:t>
            </a:r>
            <a:endParaRPr lang="ru-RU" sz="3300" i="1" dirty="0" smtClean="0">
              <a:solidFill>
                <a:schemeClr val="tx1"/>
              </a:solidFill>
            </a:endParaRPr>
          </a:p>
          <a:p>
            <a:pPr lvl="0" algn="l"/>
            <a:endParaRPr lang="ru-RU" sz="24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Рим. 1:4.</a:t>
            </a:r>
            <a:endParaRPr lang="ru-RU" sz="21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Еф. 1:18 – 21.</a:t>
            </a:r>
            <a:endParaRPr lang="ru-RU" sz="2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Б. </a:t>
            </a:r>
            <a:r>
              <a:rPr lang="ru-RU" b="1" dirty="0" smtClean="0"/>
              <a:t> Важность </a:t>
            </a:r>
            <a:r>
              <a:rPr lang="ru-RU" b="1" dirty="0"/>
              <a:t>телесного воскресения Христа.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Важность телесного воскресения Христа сложно переоценить, ибо сама сущность христианства опирается на эту основополагающую истину.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Телесное воскресение Христа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tx1"/>
                </a:solidFill>
              </a:rPr>
              <a:t>Составляет основную мысль Евангелия.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1 Кор. 15:24.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Рим. 10:9 – 10.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Деян. 2:24.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Деян. 4:8 – 11.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>Деян. 17:31 – 32.</a:t>
            </a:r>
            <a:endParaRPr lang="ru-RU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45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Б. </a:t>
            </a:r>
            <a:r>
              <a:rPr lang="ru-RU" b="1" dirty="0" smtClean="0"/>
              <a:t> Важность </a:t>
            </a:r>
            <a:r>
              <a:rPr lang="ru-RU" b="1" dirty="0"/>
              <a:t>телесного воскресения Христа.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8496944" cy="5184576"/>
          </a:xfrm>
        </p:spPr>
        <p:txBody>
          <a:bodyPr>
            <a:normAutofit/>
          </a:bodyPr>
          <a:lstStyle/>
          <a:p>
            <a:pPr algn="l"/>
            <a:r>
              <a:rPr lang="ru-RU" sz="2000" i="1" dirty="0">
                <a:solidFill>
                  <a:schemeClr val="tx1"/>
                </a:solidFill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Телесное </a:t>
            </a:r>
            <a:r>
              <a:rPr lang="ru-RU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воскресение Христа</a:t>
            </a:r>
            <a:r>
              <a:rPr lang="ru-RU" sz="2000" i="1" dirty="0">
                <a:solidFill>
                  <a:schemeClr val="tx1"/>
                </a:solidFill>
              </a:rPr>
              <a:t>:</a:t>
            </a:r>
            <a:endParaRPr lang="ru-RU" sz="1600" i="1" dirty="0">
              <a:solidFill>
                <a:schemeClr val="tx1"/>
              </a:solidFill>
            </a:endParaRPr>
          </a:p>
          <a:p>
            <a:pPr algn="l"/>
            <a:r>
              <a:rPr lang="ru-RU" sz="2000" i="1" dirty="0">
                <a:solidFill>
                  <a:schemeClr val="tx1"/>
                </a:solidFill>
              </a:rPr>
              <a:t> </a:t>
            </a:r>
            <a:endParaRPr lang="ru-RU" sz="16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</a:rPr>
              <a:t>Убеждает нас в том, </a:t>
            </a:r>
            <a:r>
              <a:rPr lang="ru-RU" sz="2000" dirty="0" smtClean="0">
                <a:solidFill>
                  <a:schemeClr val="tx1"/>
                </a:solidFill>
              </a:rPr>
              <a:t>что:</a:t>
            </a:r>
            <a:endParaRPr lang="ru-RU" sz="1600" dirty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 </a:t>
            </a:r>
            <a:endParaRPr lang="ru-RU" sz="16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Христос жив;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Проповедование Евангелия не напрасный труд;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Наша вера не тщетна и не бесполезна;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Мы не произносим лжесвидетельства;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Мы уже не мертвы в своих грехах;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Грех </a:t>
            </a:r>
            <a:r>
              <a:rPr lang="ru-RU" sz="1800" dirty="0">
                <a:solidFill>
                  <a:schemeClr val="tx1"/>
                </a:solidFill>
              </a:rPr>
              <a:t>и смерть были побеждены;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У нас есть надежда на вечную жизнь;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Мы так же, как и Христос, воскреснем в теле, исполненном славы;</a:t>
            </a:r>
            <a:endParaRPr lang="ru-RU" sz="1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Мы не станем бестелесными духами на </a:t>
            </a:r>
            <a:r>
              <a:rPr lang="ru-RU" sz="1800" dirty="0" smtClean="0">
                <a:solidFill>
                  <a:schemeClr val="tx1"/>
                </a:solidFill>
              </a:rPr>
              <a:t>всю </a:t>
            </a:r>
            <a:r>
              <a:rPr lang="ru-RU" sz="1800" dirty="0">
                <a:solidFill>
                  <a:schemeClr val="tx1"/>
                </a:solidFill>
              </a:rPr>
              <a:t>вечность.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5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90872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В. Без телесного воскресения </a:t>
            </a:r>
            <a:r>
              <a:rPr lang="ru-RU" b="1" dirty="0" smtClean="0"/>
              <a:t>Христа: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tx1"/>
                </a:solidFill>
              </a:rPr>
              <a:t>Нет прощения грехов.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tx1"/>
                </a:solidFill>
              </a:rPr>
              <a:t>Нет свободы от проклятия смерти.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tx1"/>
                </a:solidFill>
              </a:rPr>
              <a:t>Нет жизни после смерти</a:t>
            </a:r>
            <a:r>
              <a:rPr lang="ru-RU" sz="2800" i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sz="2800" i="1" dirty="0" smtClean="0">
              <a:solidFill>
                <a:schemeClr val="tx1"/>
              </a:solidFill>
            </a:endParaRPr>
          </a:p>
          <a:p>
            <a:pPr algn="l"/>
            <a:r>
              <a:rPr lang="ru-RU" sz="2400" b="1" i="1" dirty="0" smtClean="0">
                <a:solidFill>
                  <a:schemeClr val="tx1"/>
                </a:solidFill>
              </a:rPr>
              <a:t>"</a:t>
            </a:r>
            <a:r>
              <a:rPr lang="ru-RU" sz="2400" b="1" i="1" dirty="0">
                <a:solidFill>
                  <a:schemeClr val="tx1"/>
                </a:solidFill>
              </a:rPr>
              <a:t>Вера в воскресение есть краеугольный камень христианской веры. Если удалить его, то разрушится и все христианское учение".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ru-RU" sz="2400" b="1" i="1" dirty="0">
                <a:solidFill>
                  <a:schemeClr val="tx1"/>
                </a:solidFill>
              </a:rPr>
              <a:t>                                                                                            </a:t>
            </a:r>
            <a:r>
              <a:rPr lang="ru-RU" sz="2400" b="1" i="1" dirty="0" smtClean="0">
                <a:solidFill>
                  <a:schemeClr val="tx1"/>
                </a:solidFill>
              </a:rPr>
              <a:t> </a:t>
            </a:r>
            <a:r>
              <a:rPr lang="ru-RU" sz="2400" b="1" i="1" dirty="0">
                <a:solidFill>
                  <a:schemeClr val="tx1"/>
                </a:solidFill>
              </a:rPr>
              <a:t>Х. П. Лиддон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54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328</Words>
  <Application>Microsoft Office PowerPoint</Application>
  <PresentationFormat>Экран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ВОСКРЕСЕНИЕ ИИСУСА ХРИСТА: ЛОЖЬ или ИСТИНА? </vt:lpstr>
      <vt:lpstr>ВОСКРЕСЕНИЕ ИИСУСА ХРИСТА: ЛОЖЬ или ИСТИНА? </vt:lpstr>
      <vt:lpstr>Основные стихи Евангелия </vt:lpstr>
      <vt:lpstr>Основные стихи Евангелия </vt:lpstr>
      <vt:lpstr>Б.  Важность телесного воскресения Христа. </vt:lpstr>
      <vt:lpstr>Б.  Важность телесного воскресения Христа. </vt:lpstr>
      <vt:lpstr>Б.  Важность телесного воскресения Христа. </vt:lpstr>
      <vt:lpstr>Б.  Важность телесного воскресения Христа. </vt:lpstr>
      <vt:lpstr>В. Без телесного воскресения Христа:  </vt:lpstr>
      <vt:lpstr>Три факта из жизни Иисуса Христа   </vt:lpstr>
      <vt:lpstr>Три факта из жизни Иисуса Христа   </vt:lpstr>
      <vt:lpstr>Три факта из жизни Иисуса Христа 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ВОСКРЕСЕНИЕ ИИСУСА ХРИСТА: ЛОЖЬ или ИСТИНА?</dc:title>
  <dc:creator>Admin</dc:creator>
  <cp:lastModifiedBy>Admin</cp:lastModifiedBy>
  <cp:revision>7</cp:revision>
  <dcterms:created xsi:type="dcterms:W3CDTF">2020-07-30T12:03:10Z</dcterms:created>
  <dcterms:modified xsi:type="dcterms:W3CDTF">2020-07-30T13:47:38Z</dcterms:modified>
</cp:coreProperties>
</file>