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84" r:id="rId5"/>
    <p:sldId id="300" r:id="rId6"/>
    <p:sldId id="383" r:id="rId7"/>
    <p:sldId id="302" r:id="rId8"/>
    <p:sldId id="363" r:id="rId9"/>
    <p:sldId id="303" r:id="rId10"/>
    <p:sldId id="364" r:id="rId11"/>
    <p:sldId id="312" r:id="rId12"/>
    <p:sldId id="365" r:id="rId13"/>
    <p:sldId id="382" r:id="rId14"/>
    <p:sldId id="3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8" autoAdjust="0"/>
    <p:restoredTop sz="95274" autoAdjust="0"/>
  </p:normalViewPr>
  <p:slideViewPr>
    <p:cSldViewPr snapToGrid="0">
      <p:cViewPr varScale="1">
        <p:scale>
          <a:sx n="45" d="100"/>
          <a:sy n="45" d="100"/>
        </p:scale>
        <p:origin x="72" y="52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6/14/2018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03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6/14/2018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6/14/2018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F7A9-C0C7-4D9F-ACA8-4F087C2DDA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 4</a:t>
            </a:r>
            <a:r>
              <a:rPr lang="en-US" baseline="30000" dirty="0"/>
              <a:t>th</a:t>
            </a:r>
            <a:r>
              <a:rPr lang="en-US" dirty="0"/>
              <a:t>, 5th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A6225-F49F-402A-88D7-457B57154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Beginners  Unit 3</a:t>
            </a:r>
          </a:p>
        </p:txBody>
      </p:sp>
    </p:spTree>
    <p:extLst>
      <p:ext uri="{BB962C8B-B14F-4D97-AF65-F5344CB8AC3E}">
        <p14:creationId xmlns:p14="http://schemas.microsoft.com/office/powerpoint/2010/main" val="365028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AAAB-A473-42DE-B27E-99ED52F6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 New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DDCE4-DDB4-41A4-A9E6-E64F2EEAB7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What is your name?</a:t>
            </a:r>
          </a:p>
          <a:p>
            <a:r>
              <a:rPr lang="en-US" dirty="0"/>
              <a:t>Are you married?</a:t>
            </a:r>
          </a:p>
          <a:p>
            <a:r>
              <a:rPr lang="en-US" dirty="0"/>
              <a:t>Do you have any children?</a:t>
            </a:r>
          </a:p>
          <a:p>
            <a:r>
              <a:rPr lang="en-US" dirty="0"/>
              <a:t>How many sisters?</a:t>
            </a:r>
          </a:p>
          <a:p>
            <a:r>
              <a:rPr lang="en-US" dirty="0"/>
              <a:t>How many brothers?</a:t>
            </a:r>
          </a:p>
          <a:p>
            <a:r>
              <a:rPr lang="en-US" dirty="0"/>
              <a:t>Where do you work?</a:t>
            </a:r>
          </a:p>
          <a:p>
            <a:r>
              <a:rPr lang="en-US" dirty="0"/>
              <a:t>What is your occupation?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9732C-9C76-4FDA-8F63-DDB33270E2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My name is  Jane.</a:t>
            </a:r>
          </a:p>
          <a:p>
            <a:r>
              <a:rPr lang="en-US" dirty="0"/>
              <a:t>Yes I am married.</a:t>
            </a:r>
          </a:p>
          <a:p>
            <a:r>
              <a:rPr lang="en-US" dirty="0"/>
              <a:t>I have four children.  </a:t>
            </a:r>
          </a:p>
          <a:p>
            <a:r>
              <a:rPr lang="en-US" dirty="0"/>
              <a:t>I have four sisters.</a:t>
            </a:r>
          </a:p>
          <a:p>
            <a:r>
              <a:rPr lang="en-US" dirty="0"/>
              <a:t>I have seven brothers.</a:t>
            </a:r>
          </a:p>
          <a:p>
            <a:r>
              <a:rPr lang="en-US" dirty="0"/>
              <a:t>I work at a zoo .</a:t>
            </a:r>
          </a:p>
          <a:p>
            <a:r>
              <a:rPr lang="en-US" dirty="0"/>
              <a:t>I am a zoo caretaker .</a:t>
            </a:r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20C5-D898-42F5-953F-BDAA2E8D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15DB-40FE-4C85-BE87-EF3A7F7A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90688"/>
            <a:ext cx="11669486" cy="51673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		kind		or		then		were			5</a:t>
            </a:r>
          </a:p>
          <a:p>
            <a:r>
              <a:rPr lang="en-US" dirty="0"/>
              <a:t>any		funny		other		these		when			10</a:t>
            </a:r>
          </a:p>
          <a:p>
            <a:r>
              <a:rPr lang="en-US" dirty="0"/>
              <a:t>ask		give		when		over		learn			15</a:t>
            </a:r>
          </a:p>
          <a:p>
            <a:r>
              <a:rPr lang="en-US" dirty="0"/>
              <a:t>where	back		going		live		people			20</a:t>
            </a:r>
          </a:p>
          <a:p>
            <a:r>
              <a:rPr lang="en-US" dirty="0"/>
              <a:t>think		which		long		great		because			25</a:t>
            </a:r>
          </a:p>
          <a:p>
            <a:r>
              <a:rPr lang="en-US" dirty="0"/>
              <a:t>from		kind		or		then		were			30</a:t>
            </a:r>
          </a:p>
          <a:p>
            <a:r>
              <a:rPr lang="en-US" dirty="0"/>
              <a:t>any		funny		other		these		when			35</a:t>
            </a:r>
          </a:p>
          <a:p>
            <a:r>
              <a:rPr lang="en-US" dirty="0"/>
              <a:t>ask		give		when		over		learn			40</a:t>
            </a:r>
          </a:p>
          <a:p>
            <a:r>
              <a:rPr lang="en-US" dirty="0"/>
              <a:t>where	back		going		live		people			45</a:t>
            </a:r>
          </a:p>
          <a:p>
            <a:r>
              <a:rPr lang="en-US" dirty="0"/>
              <a:t>think		which		long		great		because			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7440" y="0"/>
            <a:ext cx="9664266" cy="2428278"/>
          </a:xfrm>
        </p:spPr>
        <p:txBody>
          <a:bodyPr>
            <a:normAutofit/>
          </a:bodyPr>
          <a:lstStyle/>
          <a:p>
            <a:r>
              <a:rPr lang="en-US" dirty="0"/>
              <a:t>Beginning ESL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9020" y="3108803"/>
            <a:ext cx="7520940" cy="3239746"/>
          </a:xfrm>
        </p:spPr>
        <p:txBody>
          <a:bodyPr>
            <a:normAutofit/>
          </a:bodyPr>
          <a:lstStyle/>
          <a:p>
            <a:r>
              <a:rPr lang="en-US" dirty="0"/>
              <a:t>		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291AA-5A28-4B43-AED3-0E00E6A9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Unit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9BA72-9DC0-4142-B109-78E7169AF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Dialogue and Family</a:t>
            </a:r>
          </a:p>
        </p:txBody>
      </p:sp>
    </p:spTree>
    <p:extLst>
      <p:ext uri="{BB962C8B-B14F-4D97-AF65-F5344CB8AC3E}">
        <p14:creationId xmlns:p14="http://schemas.microsoft.com/office/powerpoint/2010/main" val="389933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2" y="937116"/>
            <a:ext cx="9144001" cy="2933700"/>
          </a:xfrm>
        </p:spPr>
        <p:txBody>
          <a:bodyPr>
            <a:normAutofit/>
          </a:bodyPr>
          <a:lstStyle/>
          <a:p>
            <a:r>
              <a:rPr lang="en-US" sz="5400" dirty="0"/>
              <a:t>Dialogue and Greetings: </a:t>
            </a:r>
            <a:br>
              <a:rPr lang="en-US" sz="5400" dirty="0"/>
            </a:br>
            <a:r>
              <a:rPr lang="en-US" sz="5400" dirty="0"/>
              <a:t>Hello and Goodbye</a:t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Months,      Week            Date         (First, Second, etc.)</a:t>
            </a: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9CEE-23F2-436C-BB48-2E05B224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Dialogue Copy into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93803-5D36-4DED-AC35-F5F035206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710" y="1701800"/>
            <a:ext cx="10167541" cy="473329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Student 1:  Hello, What is your name?</a:t>
            </a:r>
          </a:p>
          <a:p>
            <a:endParaRPr lang="en-US" sz="2800" dirty="0"/>
          </a:p>
          <a:p>
            <a:r>
              <a:rPr lang="en-US" sz="2800" dirty="0"/>
              <a:t>Student 2:  My name is _______________.</a:t>
            </a:r>
          </a:p>
          <a:p>
            <a:endParaRPr lang="en-US" sz="2800" dirty="0"/>
          </a:p>
          <a:p>
            <a:r>
              <a:rPr lang="en-US" sz="2800" dirty="0"/>
              <a:t>Student 1:  Where are you from? _______________________</a:t>
            </a:r>
          </a:p>
          <a:p>
            <a:endParaRPr lang="en-US" sz="2800" dirty="0"/>
          </a:p>
          <a:p>
            <a:r>
              <a:rPr lang="en-US" sz="2800" dirty="0"/>
              <a:t>Student 2:  I live in (city)_________________(country)___________________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8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9CEE-23F2-436C-BB48-2E05B224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Dialogue Copy into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93803-5D36-4DED-AC35-F5F035206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701800"/>
            <a:ext cx="10293271" cy="4546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Student 1:  What is  your  father’s name?_____________________</a:t>
            </a:r>
          </a:p>
          <a:p>
            <a:endParaRPr lang="en-US" sz="2800" dirty="0"/>
          </a:p>
          <a:p>
            <a:r>
              <a:rPr lang="en-US" sz="2800" dirty="0"/>
              <a:t>Student 2:  My father’s name is 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Student 1:  What is your mother’s name? ______________________</a:t>
            </a:r>
          </a:p>
          <a:p>
            <a:endParaRPr lang="en-US" sz="2800" dirty="0"/>
          </a:p>
          <a:p>
            <a:r>
              <a:rPr lang="en-US" sz="2800" dirty="0"/>
              <a:t>Student 2:  My mother’s name is _______________________________.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9CEE-23F2-436C-BB48-2E05B224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Dialogue Copy into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93803-5D36-4DED-AC35-F5F035206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970" y="1701800"/>
            <a:ext cx="10373281" cy="4546600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Student 1:  How old are you?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/>
              <a:t>Student 2:  I am _____________years old.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41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BC4D7-6995-4326-8A8F-34D9E2FC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342900"/>
            <a:ext cx="9372600" cy="861060"/>
          </a:xfrm>
        </p:spPr>
        <p:txBody>
          <a:bodyPr>
            <a:normAutofit/>
          </a:bodyPr>
          <a:lstStyle/>
          <a:p>
            <a:r>
              <a:rPr lang="en-US" sz="3200" dirty="0"/>
              <a:t>  New Lesson   How to spell out Family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19F9F-4929-4349-B047-3F4ED1D8F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394460"/>
            <a:ext cx="9921240" cy="5120640"/>
          </a:xfrm>
        </p:spPr>
        <p:txBody>
          <a:bodyPr>
            <a:normAutofit/>
          </a:bodyPr>
          <a:lstStyle/>
          <a:p>
            <a:r>
              <a:rPr lang="en-US" sz="3200" b="1" u="sng" dirty="0"/>
              <a:t>Today we are going to practice writing Family names.</a:t>
            </a:r>
          </a:p>
          <a:p>
            <a:r>
              <a:rPr lang="en-US" sz="3200" dirty="0"/>
              <a:t>My father’s name is </a:t>
            </a:r>
            <a:r>
              <a:rPr lang="en-US" sz="3200" u="sng" dirty="0"/>
              <a:t>John. </a:t>
            </a:r>
          </a:p>
          <a:p>
            <a:r>
              <a:rPr lang="en-US" sz="3200" dirty="0"/>
              <a:t>My mother’s name is </a:t>
            </a:r>
            <a:r>
              <a:rPr lang="en-US" sz="3200" u="sng" dirty="0"/>
              <a:t>Marie. </a:t>
            </a:r>
          </a:p>
          <a:p>
            <a:r>
              <a:rPr lang="en-US" sz="3200" dirty="0"/>
              <a:t>My sister’s name is </a:t>
            </a:r>
            <a:r>
              <a:rPr lang="en-US" sz="3200" u="sng" dirty="0"/>
              <a:t>Patricia.</a:t>
            </a:r>
          </a:p>
          <a:p>
            <a:r>
              <a:rPr lang="en-US" sz="3200" dirty="0"/>
              <a:t>My brother’s name is </a:t>
            </a:r>
            <a:r>
              <a:rPr lang="en-US" sz="3200" u="sng" dirty="0"/>
              <a:t>Jason.</a:t>
            </a:r>
          </a:p>
        </p:txBody>
      </p:sp>
    </p:spTree>
    <p:extLst>
      <p:ext uri="{BB962C8B-B14F-4D97-AF65-F5344CB8AC3E}">
        <p14:creationId xmlns:p14="http://schemas.microsoft.com/office/powerpoint/2010/main" val="124774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BC4D7-6995-4326-8A8F-34D9E2FC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342900"/>
            <a:ext cx="9372600" cy="861060"/>
          </a:xfrm>
        </p:spPr>
        <p:txBody>
          <a:bodyPr>
            <a:normAutofit/>
          </a:bodyPr>
          <a:lstStyle/>
          <a:p>
            <a:r>
              <a:rPr lang="en-US" sz="3200" dirty="0"/>
              <a:t>  New Lesson   How to spell out Family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19F9F-4929-4349-B047-3F4ED1D8F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940" y="1394460"/>
            <a:ext cx="11178540" cy="5120640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You  write the name’s of your family</a:t>
            </a:r>
          </a:p>
          <a:p>
            <a:r>
              <a:rPr lang="en-US" sz="2800" u="sng" dirty="0"/>
              <a:t>Father’s name:____________________________________________________________.</a:t>
            </a:r>
          </a:p>
          <a:p>
            <a:r>
              <a:rPr lang="en-US" sz="2800" u="sng" dirty="0"/>
              <a:t>Mother’s name:  __________________________________________________________.</a:t>
            </a:r>
          </a:p>
          <a:p>
            <a:r>
              <a:rPr lang="en-US" sz="2800" u="sng" dirty="0"/>
              <a:t>Sister’s name:_____________________________________________________________.</a:t>
            </a:r>
          </a:p>
          <a:p>
            <a:r>
              <a:rPr lang="en-US" sz="2800" u="sng" dirty="0"/>
              <a:t>Brother’s name:  ________________________________________________________._</a:t>
            </a:r>
          </a:p>
        </p:txBody>
      </p:sp>
    </p:spTree>
    <p:extLst>
      <p:ext uri="{BB962C8B-B14F-4D97-AF65-F5344CB8AC3E}">
        <p14:creationId xmlns:p14="http://schemas.microsoft.com/office/powerpoint/2010/main" val="47239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7</TotalTime>
  <Words>284</Words>
  <Application>Microsoft Office PowerPoint</Application>
  <PresentationFormat>Widescreen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Cambria</vt:lpstr>
      <vt:lpstr>Back to School 16x9</vt:lpstr>
      <vt:lpstr>3rd ,  4th, 5th</vt:lpstr>
      <vt:lpstr>Beginning ESL  </vt:lpstr>
      <vt:lpstr>Unit 3</vt:lpstr>
      <vt:lpstr>Dialogue and Greetings:  Hello and Goodbye </vt:lpstr>
      <vt:lpstr>   Dialogue Copy into Journal</vt:lpstr>
      <vt:lpstr>  Dialogue Copy into Journal</vt:lpstr>
      <vt:lpstr>   Dialogue Copy into Journal</vt:lpstr>
      <vt:lpstr>  New Lesson   How to spell out Family names</vt:lpstr>
      <vt:lpstr>  New Lesson   How to spell out Family names</vt:lpstr>
      <vt:lpstr>Dialogue  New Lesson</vt:lpstr>
      <vt:lpstr>Sight Words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ESL  </dc:title>
  <dc:creator>Susan De La Fuente</dc:creator>
  <cp:lastModifiedBy>Susan De La Fuente</cp:lastModifiedBy>
  <cp:revision>6</cp:revision>
  <dcterms:created xsi:type="dcterms:W3CDTF">2018-06-14T20:41:19Z</dcterms:created>
  <dcterms:modified xsi:type="dcterms:W3CDTF">2018-06-14T21:09:07Z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