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83" r:id="rId10"/>
    <p:sldId id="284" r:id="rId11"/>
    <p:sldId id="28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9" d="100"/>
          <a:sy n="129" d="100"/>
        </p:scale>
        <p:origin x="-2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Making a </a:t>
            </a:r>
            <a:r>
              <a:rPr lang="en-US" b="1" smtClean="0"/>
              <a:t>Plan Part 1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66008" y="29566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CFFCC"/>
                </a:solidFill>
              </a:rPr>
              <a:t>Warm Resources</a:t>
            </a:r>
            <a:endParaRPr lang="en-US" b="1" dirty="0">
              <a:solidFill>
                <a:srgbClr val="CCFFCC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47256" y="1114216"/>
            <a:ext cx="7639543" cy="554879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people in your life can in anyway help you achieve your goal?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could they help you?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skill or trade would be helpful for someone to have that was willing to help you?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Who do you know that could support you in achieving your goal? (encouragement, money, connections)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Witch people with what kind of experience would be helpful to you in achieving your </a:t>
            </a:r>
            <a:r>
              <a:rPr lang="en-US" dirty="0" smtClean="0">
                <a:solidFill>
                  <a:srgbClr val="D99694"/>
                </a:solidFill>
              </a:rPr>
              <a:t>goal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467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CFFCC"/>
                </a:solidFill>
              </a:rPr>
              <a:t>Intellectual Resources</a:t>
            </a:r>
            <a:endParaRPr lang="en-US" b="1" dirty="0">
              <a:solidFill>
                <a:srgbClr val="CCFFCC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47256" y="1600200"/>
            <a:ext cx="7639543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 you need to research before making a plan on how you are going to achieve your goal?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information would be helpful to have before you make a plan on how to achieve your </a:t>
            </a:r>
            <a:r>
              <a:rPr lang="en-US" dirty="0" smtClean="0">
                <a:solidFill>
                  <a:srgbClr val="D99694"/>
                </a:solidFill>
              </a:rPr>
              <a:t>goal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623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Coaching is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765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about </a:t>
            </a:r>
            <a:r>
              <a:rPr lang="en-US" dirty="0" smtClean="0"/>
              <a:t>getting your client to some form of </a:t>
            </a:r>
            <a:r>
              <a:rPr lang="is-IS" dirty="0" smtClean="0"/>
              <a:t>…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35264" y="2909457"/>
            <a:ext cx="7203935" cy="1765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Action!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CCFFCC"/>
                </a:solidFill>
              </a:rPr>
              <a:t>Three things coaches do to accomplish this:</a:t>
            </a:r>
            <a:endParaRPr lang="en-US" b="1" dirty="0">
              <a:solidFill>
                <a:srgbClr val="CCFF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CFFCC"/>
                </a:solidFill>
              </a:rPr>
              <a:t>Planning is about </a:t>
            </a:r>
            <a:r>
              <a:rPr lang="is-IS" b="1" dirty="0" smtClean="0">
                <a:solidFill>
                  <a:srgbClr val="CCFFCC"/>
                </a:solidFill>
              </a:rPr>
              <a:t>…</a:t>
            </a:r>
            <a:endParaRPr lang="en-US" b="1" dirty="0">
              <a:solidFill>
                <a:srgbClr val="CCFF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Figuring out a progression of steps that lead to a desired accomplishment or outcome over time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CCFFCC"/>
                </a:solidFill>
              </a:rPr>
              <a:t>Why do people need help planning what they decided to do?</a:t>
            </a:r>
            <a:endParaRPr lang="en-US" b="1" dirty="0">
              <a:solidFill>
                <a:srgbClr val="CCFF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739505"/>
            <a:ext cx="7399464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Lack of </a:t>
            </a:r>
            <a:r>
              <a:rPr lang="en-US" dirty="0" smtClean="0"/>
              <a:t>patience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are not gifted at breaking down a desired outcome into logical, sequential steps necessary to accomplish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are too optimistic about how much time it takes to accomplish a desired goal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disciplined process to figure it </a:t>
            </a:r>
            <a:r>
              <a:rPr lang="en-US" dirty="0" smtClean="0">
                <a:solidFill>
                  <a:srgbClr val="D99694"/>
                </a:solidFill>
              </a:rPr>
              <a:t>out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4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CCFFCC"/>
                </a:solidFill>
              </a:rPr>
              <a:t>How does coaching help people plan out what they have decided to do?</a:t>
            </a:r>
            <a:endParaRPr lang="en-US" b="1" dirty="0">
              <a:solidFill>
                <a:srgbClr val="CCFF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828158"/>
            <a:ext cx="7399464" cy="41414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Slows the planning process down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With the help of planning models the coach can help the client figure out the steps involved in trying to reach a </a:t>
            </a:r>
            <a:r>
              <a:rPr lang="en-US" dirty="0" smtClean="0">
                <a:solidFill>
                  <a:srgbClr val="D99694"/>
                </a:solidFill>
              </a:rPr>
              <a:t>goal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32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CFFCC"/>
                </a:solidFill>
              </a:rPr>
              <a:t>The 3 basic model categories</a:t>
            </a:r>
            <a:endParaRPr lang="en-US" b="1" dirty="0">
              <a:solidFill>
                <a:srgbClr val="CCFF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Pre-planning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 breakdown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CFFCC"/>
                </a:solidFill>
              </a:rPr>
              <a:t>Pre-planning models</a:t>
            </a:r>
            <a:endParaRPr lang="en-US" b="1" dirty="0">
              <a:solidFill>
                <a:srgbClr val="CCFFCC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47256" y="1600200"/>
            <a:ext cx="7639543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060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/>
              <a:t>Cold Resources 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47256" y="1600200"/>
            <a:ext cx="7639543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equipment might be necessary to achieve your goal?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 you have already?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could you barrow?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 you need to buy?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facility space do you need to achieve your goal?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 you need to do to create a space or find a </a:t>
            </a:r>
            <a:r>
              <a:rPr lang="en-US" dirty="0" smtClean="0">
                <a:solidFill>
                  <a:srgbClr val="D99694"/>
                </a:solidFill>
              </a:rPr>
              <a:t>space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619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7230</TotalTime>
  <Words>374</Words>
  <Application>Microsoft Macintosh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Black</vt:lpstr>
      <vt:lpstr>Making a Plan Part 1</vt:lpstr>
      <vt:lpstr>Coaching is </vt:lpstr>
      <vt:lpstr>Three things coaches do to accomplish this:</vt:lpstr>
      <vt:lpstr>Planning is about …</vt:lpstr>
      <vt:lpstr>Why do people need help planning what they decided to do?</vt:lpstr>
      <vt:lpstr>How does coaching help people plan out what they have decided to do?</vt:lpstr>
      <vt:lpstr>The 3 basic model categories</vt:lpstr>
      <vt:lpstr>Pre-planning models</vt:lpstr>
      <vt:lpstr>Cold Resources </vt:lpstr>
      <vt:lpstr>Warm Resources</vt:lpstr>
      <vt:lpstr>Intellectual Resources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42</cp:revision>
  <dcterms:created xsi:type="dcterms:W3CDTF">2019-03-01T19:59:18Z</dcterms:created>
  <dcterms:modified xsi:type="dcterms:W3CDTF">2019-06-18T18:30:33Z</dcterms:modified>
</cp:coreProperties>
</file>