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9"/>
  </p:notesMasterIdLst>
  <p:sldIdLst>
    <p:sldId id="517" r:id="rId2"/>
    <p:sldId id="518" r:id="rId3"/>
    <p:sldId id="524" r:id="rId4"/>
    <p:sldId id="556" r:id="rId5"/>
    <p:sldId id="521" r:id="rId6"/>
    <p:sldId id="522" r:id="rId7"/>
    <p:sldId id="52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rct=j&amp;q=&amp;esrc=s&amp;source=images&amp;cd=&amp;cad=rja&amp;uact=8&amp;ved=0ahUKEwiC1ICb1YLXAhVIWCYKHSHmBxoQjRwIBw&amp;url=https://www.flaticon.com/free-icon/woman_180678&amp;psig=AOvVaw22595O9LJsv_rIJ0ZJicmR&amp;ust=15087079115068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hyperlink" Target="https://www.google.com/url?sa=i&amp;rct=j&amp;q=&amp;esrc=s&amp;source=images&amp;cd=&amp;cad=rja&amp;uact=8&amp;ved=0ahUKEwirw6S51YLXAhWB6CYKHSczCZIQjRwIBw&amp;url=https://www.123rf.com/photo_33926195_stock-vector-woman-icon.html&amp;psig=AOvVaw22595O9LJsv_rIJ0ZJicmR&amp;ust=150870791150686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rct=j&amp;q=&amp;esrc=s&amp;source=images&amp;cd=&amp;cad=rja&amp;uact=8&amp;ved=0ahUKEwiC1ICb1YLXAhVIWCYKHSHmBxoQjRwIBw&amp;url=https://www.flaticon.com/free-icon/woman_180678&amp;psig=AOvVaw22595O9LJsv_rIJ0ZJicmR&amp;ust=15087079115068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s://www.google.com/url?sa=i&amp;rct=j&amp;q=&amp;esrc=s&amp;source=images&amp;cd=&amp;cad=rja&amp;uact=8&amp;ved=0ahUKEwj71v7m1YLXAhUKOiYKHd-QAQ4QjRwIBw&amp;url=https://www.flaticon.com/free-icons/profile_129&amp;psig=AOvVaw22595O9LJsv_rIJ0ZJicmR&amp;ust=150870791150686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url?sa=i&amp;rct=j&amp;q=&amp;esrc=s&amp;source=images&amp;cd=&amp;cad=rja&amp;uact=8&amp;ved=0ahUKEwi_0P-lhIPXAhXJdSYKHbQyBMcQjRwIBw&amp;url=https://commons.wikimedia.org/wiki/File:A_Prayer_for_those_at_Sea_by_Frederick_Daniel_Hardy.jpg&amp;psig=AOvVaw3ePt2zwKD4zuf7xZUer6tE&amp;ust=150871848785758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89689" y="1412776"/>
            <a:ext cx="550984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7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Espíritu Santo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Llamó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 Su Llenura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340768"/>
            <a:ext cx="882047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Espíritu Santo</a:t>
            </a:r>
          </a:p>
          <a:p>
            <a:pPr algn="ctr"/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Contexto 1:14-15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Hechos 2:1,15-18</a:t>
            </a:r>
          </a:p>
        </p:txBody>
      </p:sp>
      <p:pic>
        <p:nvPicPr>
          <p:cNvPr id="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76872"/>
            <a:ext cx="1803762" cy="1728192"/>
          </a:xfrm>
          <a:prstGeom prst="rect">
            <a:avLst/>
          </a:prstGeom>
          <a:noFill/>
        </p:spPr>
      </p:pic>
      <p:sp>
        <p:nvSpPr>
          <p:cNvPr id="7" name="6 Flecha curvada hacia la izquierda"/>
          <p:cNvSpPr/>
          <p:nvPr/>
        </p:nvSpPr>
        <p:spPr>
          <a:xfrm rot="14967142" flipV="1">
            <a:off x="781621" y="23737"/>
            <a:ext cx="1607893" cy="2246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lecha curvada hacia la izquierda"/>
          <p:cNvSpPr/>
          <p:nvPr/>
        </p:nvSpPr>
        <p:spPr>
          <a:xfrm rot="14967142" flipV="1">
            <a:off x="781621" y="23737"/>
            <a:ext cx="1607893" cy="2246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620688"/>
            <a:ext cx="8424936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6600" dirty="0" smtClean="0">
                <a:latin typeface="Arial Black" pitchFamily="34" charset="0"/>
              </a:rPr>
              <a:t>Espíritu Santo</a:t>
            </a: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Fruto del Espíritu</a:t>
            </a:r>
          </a:p>
          <a:p>
            <a:pPr algn="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Gálatas 5:22-23</a:t>
            </a:r>
          </a:p>
          <a:p>
            <a:pPr algn="r"/>
            <a:r>
              <a:rPr lang="es-MX" sz="5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MUJER SABIA / PREPARADA</a:t>
            </a:r>
            <a:endParaRPr lang="es-MX" sz="66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76872"/>
            <a:ext cx="180376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Flecha en U"/>
          <p:cNvSpPr/>
          <p:nvPr/>
        </p:nvSpPr>
        <p:spPr>
          <a:xfrm flipH="1">
            <a:off x="1259632" y="2708920"/>
            <a:ext cx="3240360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4531034" cy="4341202"/>
          </a:xfrm>
          <a:prstGeom prst="rect">
            <a:avLst/>
          </a:prstGeom>
          <a:noFill/>
        </p:spPr>
      </p:pic>
      <p:pic>
        <p:nvPicPr>
          <p:cNvPr id="111626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836712"/>
            <a:ext cx="2232248" cy="1899985"/>
          </a:xfrm>
          <a:prstGeom prst="rect">
            <a:avLst/>
          </a:prstGeom>
          <a:noFill/>
        </p:spPr>
      </p:pic>
      <p:pic>
        <p:nvPicPr>
          <p:cNvPr id="111620" name="Picture 4" descr="Resultado de imagen para icono de persona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284984"/>
            <a:ext cx="2016224" cy="1513100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436096" y="2924944"/>
            <a:ext cx="2376264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Nube"/>
          <p:cNvSpPr/>
          <p:nvPr/>
        </p:nvSpPr>
        <p:spPr>
          <a:xfrm>
            <a:off x="1763688" y="3645024"/>
            <a:ext cx="2520280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4788024" y="4797152"/>
            <a:ext cx="3888432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1691680" y="2780928"/>
            <a:ext cx="1656184" cy="0"/>
          </a:xfrm>
          <a:prstGeom prst="line">
            <a:avLst/>
          </a:prstGeom>
          <a:ln w="190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260648"/>
            <a:ext cx="43829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a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Mujeres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5402422" y="1634390"/>
            <a:ext cx="3055172" cy="39216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231426" name="Picture 2" descr="Resultado de imagen para free face of woma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354982" cy="2354982"/>
          </a:xfrm>
          <a:prstGeom prst="rect">
            <a:avLst/>
          </a:prstGeom>
          <a:noFill/>
        </p:spPr>
      </p:pic>
      <p:pic>
        <p:nvPicPr>
          <p:cNvPr id="231428" name="Picture 4" descr="Resultado de imagen para free face of woman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8"/>
            <a:ext cx="38671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260648"/>
            <a:ext cx="43829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a </a:t>
            </a: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5402422" y="1634390"/>
            <a:ext cx="3055172" cy="39216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231426" name="Picture 2" descr="Resultado de imagen para free face of woma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354982" cy="2354982"/>
          </a:xfrm>
          <a:prstGeom prst="rect">
            <a:avLst/>
          </a:prstGeom>
          <a:noFill/>
        </p:spPr>
      </p:pic>
      <p:pic>
        <p:nvPicPr>
          <p:cNvPr id="243714" name="Picture 2" descr="Resultado de imagen para free face of woman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556792"/>
            <a:ext cx="41148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7, Lección 2. TAREA #2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628800"/>
            <a:ext cx="792088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Memorizar Gálatas 5:22-23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Buscar en un diccionario el significado de cada descripción del fruto del Espíritu Santo.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29389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948227"/>
            <a:ext cx="5570984" cy="3686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5257</TotalTime>
  <Words>153</Words>
  <Application>Microsoft Office PowerPoint</Application>
  <PresentationFormat>Presentación en pantalla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461</cp:revision>
  <dcterms:created xsi:type="dcterms:W3CDTF">2017-08-22T02:13:51Z</dcterms:created>
  <dcterms:modified xsi:type="dcterms:W3CDTF">2017-11-27T19:20:24Z</dcterms:modified>
</cp:coreProperties>
</file>