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92" r:id="rId1"/>
  </p:sldMasterIdLst>
  <p:notesMasterIdLst>
    <p:notesMasterId r:id="rId9"/>
  </p:notesMasterIdLst>
  <p:sldIdLst>
    <p:sldId id="517" r:id="rId2"/>
    <p:sldId id="518" r:id="rId3"/>
    <p:sldId id="524" r:id="rId4"/>
    <p:sldId id="556" r:id="rId5"/>
    <p:sldId id="521" r:id="rId6"/>
    <p:sldId id="522" r:id="rId7"/>
    <p:sldId id="523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2060"/>
    <a:srgbClr val="0E429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65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416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4457F6-5BC5-47F8-B9D2-DD39CF102758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33EDD3-A321-4FF0-99BD-D68D4F56725F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MX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430C8550-CA99-4ECA-9D3A-C5A4C28E1CA7}" type="datetimeFigureOut">
              <a:rPr lang="es-MX" smtClean="0"/>
              <a:pPr/>
              <a:t>27/11/2017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3AF9E87C-901A-4B1E-B098-EE057DC23B01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93" r:id="rId1"/>
    <p:sldLayoutId id="2147484094" r:id="rId2"/>
    <p:sldLayoutId id="2147484095" r:id="rId3"/>
    <p:sldLayoutId id="2147484096" r:id="rId4"/>
    <p:sldLayoutId id="2147484097" r:id="rId5"/>
    <p:sldLayoutId id="2147484098" r:id="rId6"/>
    <p:sldLayoutId id="2147484099" r:id="rId7"/>
    <p:sldLayoutId id="2147484100" r:id="rId8"/>
    <p:sldLayoutId id="2147484101" r:id="rId9"/>
    <p:sldLayoutId id="2147484102" r:id="rId10"/>
    <p:sldLayoutId id="2147484103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google.com/url?sa=i&amp;rct=j&amp;q=&amp;esrc=s&amp;source=images&amp;cd=&amp;cad=rja&amp;uact=8&amp;ved=0ahUKEwjk-OOtw__WAhXERSYKHSvOB0cQjRwIBw&amp;url=https://www.123rf.com/photo_38329508_stock-vector-color-vector-sketch-of-human-race-women.html&amp;psig=AOvVaw3QrjcfwPlH_YKDSZOc29Zx&amp;ust=1508599619935269" TargetMode="External"/><Relationship Id="rId3" Type="http://schemas.openxmlformats.org/officeDocument/2006/relationships/image" Target="../media/image3.jpeg"/><Relationship Id="rId7" Type="http://schemas.openxmlformats.org/officeDocument/2006/relationships/image" Target="../media/image5.jpeg"/><Relationship Id="rId2" Type="http://schemas.openxmlformats.org/officeDocument/2006/relationships/hyperlink" Target="https://www.google.com/url?sa=i&amp;rct=j&amp;q=&amp;esrc=s&amp;source=images&amp;cd=&amp;cad=rja&amp;uact=8&amp;ved=0ahUKEwikhLmgv__WAhXEQSYKHdBZD4MQjRwIBw&amp;url=https://www.freepik.es/iconos-gratis/mujer-de-pie-silueta-forma-negro_726647.htm&amp;psig=AOvVaw2pQ0LGLD39Y7063duwHut_&amp;ust=1508598926708384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google.com/url?sa=i&amp;rct=j&amp;q=&amp;esrc=s&amp;source=images&amp;cd=&amp;cad=rja&amp;uact=8&amp;ved=0ahUKEwiv0bK3wf_WAhWB2SYKHeybBr4QjRwIBw&amp;url=https://es.123rf.com/photo_61111886_equipo-de-personas-multietnicas--iconos-de-la-cara-sonriente-las-personas-con-diferentes-razas-y-col.html&amp;psig=AOvVaw3Zr6vRyxa0QlzNdC9zDSHx&amp;ust=1508599496028135" TargetMode="External"/><Relationship Id="rId11" Type="http://schemas.openxmlformats.org/officeDocument/2006/relationships/image" Target="../media/image7.jpeg"/><Relationship Id="rId5" Type="http://schemas.openxmlformats.org/officeDocument/2006/relationships/image" Target="../media/image4.jpeg"/><Relationship Id="rId10" Type="http://schemas.openxmlformats.org/officeDocument/2006/relationships/hyperlink" Target="https://www.google.com/url?sa=i&amp;rct=j&amp;q=&amp;esrc=s&amp;source=images&amp;cd=&amp;cad=rja&amp;uact=8&amp;ved=0ahUKEwilzLC9w__WAhUD7iYKHbyjCj4QjRwIBw&amp;url=http://www.istockphoto.com/vector/avatars-people-of-different-ages-gm529836687-54066168&amp;psig=AOvVaw3QrjcfwPlH_YKDSZOc29Zx&amp;ust=1508599619935269" TargetMode="External"/><Relationship Id="rId4" Type="http://schemas.openxmlformats.org/officeDocument/2006/relationships/hyperlink" Target="https://www.google.com/url?sa=i&amp;rct=j&amp;q=&amp;esrc=s&amp;source=images&amp;cd=&amp;cad=rja&amp;uact=8&amp;ved=0ahUKEwiow-fiwf_WAhWEeSYKHYHgA-QQjRwIBw&amp;url=http://www.istockphoto.com/mx/vector/los-iconos-de-retratos-de-mujeres-diferentes-razas-diferentes-emociones-conjunto-de-gm693623846-128823435&amp;psig=AOvVaw3QrjcfwPlH_YKDSZOc29Zx&amp;ust=1508599619935269" TargetMode="External"/><Relationship Id="rId9" Type="http://schemas.openxmlformats.org/officeDocument/2006/relationships/image" Target="../media/image6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google.com/url?sa=i&amp;rct=j&amp;q=&amp;esrc=s&amp;source=images&amp;cd=&amp;cad=rja&amp;uact=8&amp;ved=0ahUKEwiC1ICb1YLXAhVIWCYKHSHmBxoQjRwIBw&amp;url=https://www.flaticon.com/free-icon/woman_180678&amp;psig=AOvVaw22595O9LJsv_rIJ0ZJicmR&amp;ust=150870791150686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jpeg"/><Relationship Id="rId4" Type="http://schemas.openxmlformats.org/officeDocument/2006/relationships/hyperlink" Target="https://www.google.com/url?sa=i&amp;rct=j&amp;q=&amp;esrc=s&amp;source=images&amp;cd=&amp;cad=rja&amp;uact=8&amp;ved=0ahUKEwirw6S51YLXAhWB6CYKHSczCZIQjRwIBw&amp;url=https://www.123rf.com/photo_33926195_stock-vector-woman-icon.html&amp;psig=AOvVaw22595O9LJsv_rIJ0ZJicmR&amp;ust=1508707911506863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s://www.google.com/url?sa=i&amp;rct=j&amp;q=&amp;esrc=s&amp;source=images&amp;cd=&amp;cad=rja&amp;uact=8&amp;ved=0ahUKEwiC1ICb1YLXAhVIWCYKHSHmBxoQjRwIBw&amp;url=https://www.flaticon.com/free-icon/woman_180678&amp;psig=AOvVaw22595O9LJsv_rIJ0ZJicmR&amp;ust=1508707911506863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hyperlink" Target="https://www.google.com/url?sa=i&amp;rct=j&amp;q=&amp;esrc=s&amp;source=images&amp;cd=&amp;cad=rja&amp;uact=8&amp;ved=0ahUKEwj71v7m1YLXAhUKOiYKHd-QAQ4QjRwIBw&amp;url=https://www.flaticon.com/free-icons/profile_129&amp;psig=AOvVaw22595O9LJsv_rIJ0ZJicmR&amp;ust=1508707911506863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google.com/url?sa=i&amp;rct=j&amp;q=&amp;esrc=s&amp;source=images&amp;cd=&amp;cad=rja&amp;uact=8&amp;ved=0ahUKEwi_0P-lhIPXAhXJdSYKHbQyBMcQjRwIBw&amp;url=https://commons.wikimedia.org/wiki/File:A_Prayer_for_those_at_Sea_by_Frederick_Daniel_Hardy.jpg&amp;psig=AOvVaw3ePt2zwKD4zuf7xZUer6tE&amp;ust=1508718487857585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1789689" y="1412776"/>
            <a:ext cx="5509842" cy="36933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Unidad 7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El Espíritu Santo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Llamó a la Mujer</a:t>
            </a:r>
          </a:p>
          <a:p>
            <a:pPr algn="ctr"/>
            <a:endParaRPr lang="es-MX" sz="14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Lección 2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A Su Llenura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23528" y="1340768"/>
            <a:ext cx="8820472" cy="450892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6600" dirty="0" smtClean="0">
                <a:latin typeface="Arial Black" pitchFamily="34" charset="0"/>
              </a:rPr>
              <a:t>Espíritu Santo</a:t>
            </a:r>
          </a:p>
          <a:p>
            <a:pPr algn="ctr"/>
            <a:endParaRPr lang="es-MX" sz="66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Contexto 1:14-15</a:t>
            </a:r>
          </a:p>
          <a:p>
            <a:pPr algn="ctr"/>
            <a:r>
              <a:rPr lang="es-MX" sz="6600" dirty="0" smtClean="0">
                <a:solidFill>
                  <a:schemeClr val="accent1"/>
                </a:solidFill>
                <a:latin typeface="Arial Black" pitchFamily="34" charset="0"/>
              </a:rPr>
              <a:t>Hechos 2:1,15-18</a:t>
            </a:r>
          </a:p>
        </p:txBody>
      </p:sp>
      <p:pic>
        <p:nvPicPr>
          <p:cNvPr id="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276872"/>
            <a:ext cx="1803762" cy="1728192"/>
          </a:xfrm>
          <a:prstGeom prst="rect">
            <a:avLst/>
          </a:prstGeom>
          <a:noFill/>
        </p:spPr>
      </p:pic>
      <p:sp>
        <p:nvSpPr>
          <p:cNvPr id="7" name="6 Flecha curvada hacia la izquierda"/>
          <p:cNvSpPr/>
          <p:nvPr/>
        </p:nvSpPr>
        <p:spPr>
          <a:xfrm rot="14967142" flipV="1">
            <a:off x="781621" y="23737"/>
            <a:ext cx="1607893" cy="22466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lecha curvada hacia la izquierda"/>
          <p:cNvSpPr/>
          <p:nvPr/>
        </p:nvSpPr>
        <p:spPr>
          <a:xfrm rot="14967142" flipV="1">
            <a:off x="781621" y="23737"/>
            <a:ext cx="1607893" cy="2246680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6" y="620688"/>
            <a:ext cx="8424936" cy="49705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6600" dirty="0" smtClean="0">
                <a:latin typeface="Arial Black" pitchFamily="34" charset="0"/>
              </a:rPr>
              <a:t>Espíritu Santo</a:t>
            </a: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ctr"/>
            <a:endParaRPr lang="es-MX" sz="500" dirty="0" smtClean="0">
              <a:solidFill>
                <a:schemeClr val="accent1"/>
              </a:solidFill>
              <a:latin typeface="Arial Black" pitchFamily="34" charset="0"/>
            </a:endParaRPr>
          </a:p>
          <a:p>
            <a:pPr algn="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Fruto del Espíritu</a:t>
            </a:r>
          </a:p>
          <a:p>
            <a:pPr algn="r"/>
            <a:r>
              <a:rPr lang="es-MX" sz="5400" dirty="0" smtClean="0">
                <a:solidFill>
                  <a:schemeClr val="accent1"/>
                </a:solidFill>
                <a:latin typeface="Arial Black" pitchFamily="34" charset="0"/>
              </a:rPr>
              <a:t>Gálatas 5:22-23</a:t>
            </a:r>
          </a:p>
          <a:p>
            <a:pPr algn="r"/>
            <a:r>
              <a:rPr lang="es-MX" sz="5400" dirty="0" smtClean="0">
                <a:solidFill>
                  <a:schemeClr val="accent6">
                    <a:lumMod val="75000"/>
                  </a:schemeClr>
                </a:solidFill>
                <a:latin typeface="Arial Black" pitchFamily="34" charset="0"/>
              </a:rPr>
              <a:t>MUJER SABIA / PREPARADA</a:t>
            </a:r>
            <a:endParaRPr lang="es-MX" sz="6600" dirty="0" smtClean="0">
              <a:solidFill>
                <a:schemeClr val="accent6">
                  <a:lumMod val="75000"/>
                </a:schemeClr>
              </a:solidFill>
              <a:latin typeface="Arial Black" pitchFamily="34" charset="0"/>
            </a:endParaRPr>
          </a:p>
        </p:txBody>
      </p:sp>
      <p:pic>
        <p:nvPicPr>
          <p:cNvPr id="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2276872"/>
            <a:ext cx="1803762" cy="172819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25 Flecha en U"/>
          <p:cNvSpPr/>
          <p:nvPr/>
        </p:nvSpPr>
        <p:spPr>
          <a:xfrm flipH="1">
            <a:off x="1259632" y="2708920"/>
            <a:ext cx="3240360" cy="648072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11" name="10 CuadroTexto"/>
          <p:cNvSpPr txBox="1"/>
          <p:nvPr/>
        </p:nvSpPr>
        <p:spPr>
          <a:xfrm rot="16200000">
            <a:off x="2459087" y="4052392"/>
            <a:ext cx="244827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Número</a:t>
            </a:r>
            <a:endParaRPr lang="es-MX" sz="4400" dirty="0"/>
          </a:p>
        </p:txBody>
      </p:sp>
      <p:sp>
        <p:nvSpPr>
          <p:cNvPr id="12" name="11 CuadroTexto"/>
          <p:cNvSpPr txBox="1"/>
          <p:nvPr/>
        </p:nvSpPr>
        <p:spPr>
          <a:xfrm>
            <a:off x="4067944" y="5013176"/>
            <a:ext cx="417646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4400" b="1" dirty="0" smtClean="0"/>
              <a:t>Entendimiento</a:t>
            </a:r>
            <a:endParaRPr lang="es-MX" sz="4400" dirty="0"/>
          </a:p>
        </p:txBody>
      </p:sp>
      <p:sp>
        <p:nvSpPr>
          <p:cNvPr id="74754" name="AutoShape 2" descr="Resultado de imagen para icono de mujer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5" name="14 Flecha en U"/>
          <p:cNvSpPr/>
          <p:nvPr/>
        </p:nvSpPr>
        <p:spPr>
          <a:xfrm>
            <a:off x="4932040" y="188640"/>
            <a:ext cx="3024336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11618" name="AutoShape 2" descr="Resultado de imagen para icono de persona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2" name="AutoShape 6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111624" name="AutoShape 8" descr="Resultado de imagen para icono de mujeres diferentes"/>
          <p:cNvSpPr>
            <a:spLocks noChangeAspect="1" noChangeArrowheads="1"/>
          </p:cNvSpPr>
          <p:nvPr/>
        </p:nvSpPr>
        <p:spPr bwMode="auto">
          <a:xfrm>
            <a:off x="0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cxnSp>
        <p:nvCxnSpPr>
          <p:cNvPr id="9" name="8 Conector recto"/>
          <p:cNvCxnSpPr/>
          <p:nvPr/>
        </p:nvCxnSpPr>
        <p:spPr>
          <a:xfrm>
            <a:off x="4067944" y="692696"/>
            <a:ext cx="0" cy="4176464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74756" name="Picture 4" descr="Resultado de imagen para icono de mujer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1720" y="980728"/>
            <a:ext cx="4531034" cy="4341202"/>
          </a:xfrm>
          <a:prstGeom prst="rect">
            <a:avLst/>
          </a:prstGeom>
          <a:noFill/>
        </p:spPr>
      </p:pic>
      <p:pic>
        <p:nvPicPr>
          <p:cNvPr id="111626" name="Picture 10" descr="Resultado de imagen para icono de mujeres diferentes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940152" y="836712"/>
            <a:ext cx="2232248" cy="1899985"/>
          </a:xfrm>
          <a:prstGeom prst="rect">
            <a:avLst/>
          </a:prstGeom>
          <a:noFill/>
        </p:spPr>
      </p:pic>
      <p:pic>
        <p:nvPicPr>
          <p:cNvPr id="111620" name="Picture 4" descr="Resultado de imagen para icono de personas diferentes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84168" y="3284984"/>
            <a:ext cx="2016224" cy="1513100"/>
          </a:xfrm>
          <a:prstGeom prst="rect">
            <a:avLst/>
          </a:prstGeom>
          <a:noFill/>
        </p:spPr>
      </p:pic>
      <p:sp>
        <p:nvSpPr>
          <p:cNvPr id="23" name="22 Flecha en U"/>
          <p:cNvSpPr/>
          <p:nvPr/>
        </p:nvSpPr>
        <p:spPr>
          <a:xfrm>
            <a:off x="5436096" y="2924944"/>
            <a:ext cx="2376264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111636" name="Picture 20" descr="Imagen relacionada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11560" y="836712"/>
            <a:ext cx="1728192" cy="1749741"/>
          </a:xfrm>
          <a:prstGeom prst="rect">
            <a:avLst/>
          </a:prstGeom>
          <a:noFill/>
        </p:spPr>
      </p:pic>
      <p:pic>
        <p:nvPicPr>
          <p:cNvPr id="111638" name="Picture 22" descr="Imagen relacionada">
            <a:hlinkClick r:id="rId10"/>
          </p:cNvPr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23528" y="3284984"/>
            <a:ext cx="2699792" cy="2592288"/>
          </a:xfrm>
          <a:prstGeom prst="rect">
            <a:avLst/>
          </a:prstGeom>
          <a:noFill/>
        </p:spPr>
      </p:pic>
      <p:sp>
        <p:nvSpPr>
          <p:cNvPr id="21" name="20 Nube"/>
          <p:cNvSpPr/>
          <p:nvPr/>
        </p:nvSpPr>
        <p:spPr>
          <a:xfrm>
            <a:off x="1763688" y="3645024"/>
            <a:ext cx="2520280" cy="1944216"/>
          </a:xfrm>
          <a:prstGeom prst="cloud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 smtClean="0"/>
              <a:t>Reflexión</a:t>
            </a:r>
            <a:endParaRPr lang="es-MX" dirty="0"/>
          </a:p>
        </p:txBody>
      </p:sp>
      <p:cxnSp>
        <p:nvCxnSpPr>
          <p:cNvPr id="10" name="9 Conector recto"/>
          <p:cNvCxnSpPr/>
          <p:nvPr/>
        </p:nvCxnSpPr>
        <p:spPr>
          <a:xfrm flipH="1">
            <a:off x="4788024" y="4797152"/>
            <a:ext cx="3888432" cy="0"/>
          </a:xfrm>
          <a:prstGeom prst="line">
            <a:avLst/>
          </a:prstGeom>
          <a:ln w="2540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26 Flecha en U"/>
          <p:cNvSpPr/>
          <p:nvPr/>
        </p:nvSpPr>
        <p:spPr>
          <a:xfrm flipH="1">
            <a:off x="1331640" y="476672"/>
            <a:ext cx="3320752" cy="576064"/>
          </a:xfrm>
          <a:prstGeom prst="utur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32" name="31 Conector recto"/>
          <p:cNvCxnSpPr/>
          <p:nvPr/>
        </p:nvCxnSpPr>
        <p:spPr>
          <a:xfrm>
            <a:off x="1691680" y="2780928"/>
            <a:ext cx="1656184" cy="0"/>
          </a:xfrm>
          <a:prstGeom prst="line">
            <a:avLst/>
          </a:prstGeom>
          <a:ln w="190500" cmpd="sng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5" y="260648"/>
            <a:ext cx="4382931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a </a:t>
            </a:r>
          </a:p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Las Mujeres</a:t>
            </a:r>
            <a:endParaRPr lang="es-MX" sz="4400" dirty="0">
              <a:solidFill>
                <a:schemeClr val="accent1"/>
              </a:solidFill>
              <a:latin typeface="Arial Black" pitchFamily="34" charset="0"/>
            </a:endParaRPr>
          </a:p>
        </p:txBody>
      </p:sp>
      <p:sp>
        <p:nvSpPr>
          <p:cNvPr id="6" name="5 Flecha curvada hacia la izquierda"/>
          <p:cNvSpPr/>
          <p:nvPr/>
        </p:nvSpPr>
        <p:spPr>
          <a:xfrm rot="1502549">
            <a:off x="5402422" y="1634390"/>
            <a:ext cx="3055172" cy="392169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231426" name="Picture 2" descr="Resultado de imagen para free face of woman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0648"/>
            <a:ext cx="2354982" cy="2354982"/>
          </a:xfrm>
          <a:prstGeom prst="rect">
            <a:avLst/>
          </a:prstGeom>
          <a:noFill/>
        </p:spPr>
      </p:pic>
      <p:pic>
        <p:nvPicPr>
          <p:cNvPr id="231428" name="Picture 4" descr="Resultado de imagen para free face of woman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11560" y="2060848"/>
            <a:ext cx="386715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1475656" y="6093296"/>
            <a:ext cx="7488832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MX" sz="1100" b="1" dirty="0" smtClean="0">
                <a:latin typeface="Arial Black" pitchFamily="34" charset="0"/>
              </a:rPr>
              <a:t>Instituto de Líderes Cristianos</a:t>
            </a:r>
          </a:p>
          <a:p>
            <a:pPr algn="r"/>
            <a:r>
              <a:rPr lang="es-MX" sz="1100" b="1" i="1" dirty="0" smtClean="0">
                <a:latin typeface="Arial Black" pitchFamily="34" charset="0"/>
              </a:rPr>
              <a:t>El Ministerio de la Mujer</a:t>
            </a:r>
            <a:endParaRPr lang="es-MX" sz="1100" b="1" dirty="0" smtClean="0">
              <a:latin typeface="Arial Black" pitchFamily="34" charset="0"/>
            </a:endParaRPr>
          </a:p>
          <a:p>
            <a:pPr algn="r"/>
            <a:r>
              <a:rPr lang="es-MX" sz="1100" b="1" dirty="0" smtClean="0">
                <a:latin typeface="Arial Black" pitchFamily="34" charset="0"/>
              </a:rPr>
              <a:t>Gabriela Tijerina-Pike, </a:t>
            </a:r>
            <a:r>
              <a:rPr lang="es-MX" sz="1100" b="1" dirty="0" err="1" smtClean="0">
                <a:latin typeface="Arial Black" pitchFamily="34" charset="0"/>
              </a:rPr>
              <a:t>Ph.D.</a:t>
            </a:r>
            <a:endParaRPr lang="es-MX" sz="1100" b="1" dirty="0">
              <a:latin typeface="Arial Black" pitchFamily="34" charset="0"/>
            </a:endParaRPr>
          </a:p>
        </p:txBody>
      </p:sp>
      <p:sp>
        <p:nvSpPr>
          <p:cNvPr id="5" name="4 CuadroTexto"/>
          <p:cNvSpPr txBox="1"/>
          <p:nvPr/>
        </p:nvSpPr>
        <p:spPr>
          <a:xfrm>
            <a:off x="395535" y="260648"/>
            <a:ext cx="4382930" cy="126188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s-MX" sz="4400" dirty="0" smtClean="0">
                <a:solidFill>
                  <a:schemeClr val="accent1"/>
                </a:solidFill>
                <a:latin typeface="Arial Black" pitchFamily="34" charset="0"/>
              </a:rPr>
              <a:t>Ministerio de </a:t>
            </a:r>
          </a:p>
          <a:p>
            <a:pPr algn="ctr"/>
            <a:r>
              <a:rPr lang="es-MX" sz="3200" dirty="0" smtClean="0">
                <a:latin typeface="Arial Black" pitchFamily="34" charset="0"/>
              </a:rPr>
              <a:t>a </a:t>
            </a:r>
          </a:p>
        </p:txBody>
      </p:sp>
      <p:sp>
        <p:nvSpPr>
          <p:cNvPr id="6" name="5 Flecha curvada hacia la izquierda"/>
          <p:cNvSpPr/>
          <p:nvPr/>
        </p:nvSpPr>
        <p:spPr>
          <a:xfrm rot="1502549">
            <a:off x="5402422" y="1634390"/>
            <a:ext cx="3055172" cy="3921697"/>
          </a:xfrm>
          <a:prstGeom prst="curved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231426" name="Picture 2" descr="Resultado de imagen para free face of woman icon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60032" y="260648"/>
            <a:ext cx="2354982" cy="2354982"/>
          </a:xfrm>
          <a:prstGeom prst="rect">
            <a:avLst/>
          </a:prstGeom>
          <a:noFill/>
        </p:spPr>
      </p:pic>
      <p:pic>
        <p:nvPicPr>
          <p:cNvPr id="243714" name="Picture 2" descr="Resultado de imagen para free face of woman icon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3528" y="1556792"/>
            <a:ext cx="4114800" cy="38671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648072" y="404664"/>
            <a:ext cx="8964488" cy="4495800"/>
          </a:xfrm>
        </p:spPr>
        <p:txBody>
          <a:bodyPr/>
          <a:lstStyle/>
          <a:p>
            <a:r>
              <a:rPr lang="es-MX" b="1" dirty="0" smtClean="0"/>
              <a:t>Unidad 7, Lección 2. TAREA #2</a:t>
            </a:r>
          </a:p>
        </p:txBody>
      </p:sp>
      <p:sp>
        <p:nvSpPr>
          <p:cNvPr id="4" name="2 Marcador de contenido"/>
          <p:cNvSpPr txBox="1">
            <a:spLocks/>
          </p:cNvSpPr>
          <p:nvPr/>
        </p:nvSpPr>
        <p:spPr>
          <a:xfrm>
            <a:off x="611560" y="1628800"/>
            <a:ext cx="7920880" cy="44958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Memorizar Gálatas 5:22-23</a:t>
            </a:r>
          </a:p>
          <a:p>
            <a:pPr marL="320040" lvl="0" indent="-320040">
              <a:spcBef>
                <a:spcPts val="700"/>
              </a:spcBef>
              <a:buSzPct val="60000"/>
              <a:buFont typeface="Wingdings"/>
              <a:buChar char=""/>
              <a:defRPr/>
            </a:pPr>
            <a:r>
              <a:rPr lang="es-MX" sz="2400" b="1" dirty="0" smtClean="0"/>
              <a:t>Buscar en un diccionario el significado de cada descripción del fruto del Espíritu Santo.</a:t>
            </a: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Char char=""/>
              <a:tabLst/>
              <a:defRPr/>
            </a:pPr>
            <a:endParaRPr lang="es-MX" sz="2400" b="1" dirty="0" smtClean="0">
              <a:solidFill>
                <a:schemeClr val="accent1"/>
              </a:solidFill>
            </a:endParaRPr>
          </a:p>
        </p:txBody>
      </p:sp>
      <p:pic>
        <p:nvPicPr>
          <p:cNvPr id="293890" name="Picture 2" descr="Imagen relacionad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2948227"/>
            <a:ext cx="5570984" cy="368613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Fundición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5257</TotalTime>
  <Words>153</Words>
  <Application>Microsoft Office PowerPoint</Application>
  <PresentationFormat>Presentación en pantalla (4:3)</PresentationFormat>
  <Paragraphs>57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Intermedio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Gabriela Tijerina</dc:creator>
  <cp:lastModifiedBy>Gabriela Tijerina</cp:lastModifiedBy>
  <cp:revision>461</cp:revision>
  <dcterms:created xsi:type="dcterms:W3CDTF">2017-08-22T02:13:51Z</dcterms:created>
  <dcterms:modified xsi:type="dcterms:W3CDTF">2017-11-27T19:20:24Z</dcterms:modified>
</cp:coreProperties>
</file>