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357" r:id="rId5"/>
    <p:sldId id="324" r:id="rId6"/>
    <p:sldId id="378" r:id="rId7"/>
    <p:sldId id="355" r:id="rId8"/>
    <p:sldId id="377" r:id="rId9"/>
    <p:sldId id="379" r:id="rId10"/>
    <p:sldId id="331" r:id="rId11"/>
    <p:sldId id="332" r:id="rId12"/>
    <p:sldId id="380" r:id="rId13"/>
    <p:sldId id="304" r:id="rId14"/>
    <p:sldId id="294" r:id="rId15"/>
    <p:sldId id="381" r:id="rId16"/>
    <p:sldId id="338" r:id="rId17"/>
    <p:sldId id="317" r:id="rId18"/>
    <p:sldId id="334" r:id="rId19"/>
    <p:sldId id="335" r:id="rId20"/>
    <p:sldId id="38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6D9F66E-5EB9-4882-86FB-DCBF35E3C3E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8" autoAdjust="0"/>
    <p:restoredTop sz="95274" autoAdjust="0"/>
  </p:normalViewPr>
  <p:slideViewPr>
    <p:cSldViewPr snapToGrid="0">
      <p:cViewPr varScale="1">
        <p:scale>
          <a:sx n="45" d="100"/>
          <a:sy n="45" d="100"/>
        </p:scale>
        <p:origin x="72" y="522"/>
      </p:cViewPr>
      <p:guideLst>
        <p:guide pos="3840"/>
        <p:guide orient="horz" pos="2160"/>
      </p:guideLst>
    </p:cSldViewPr>
  </p:slideViewPr>
  <p:outlineViewPr>
    <p:cViewPr>
      <p:scale>
        <a:sx n="33" d="100"/>
        <a:sy n="33" d="100"/>
      </p:scale>
      <p:origin x="0" y="6258"/>
    </p:cViewPr>
  </p:outlin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6/14/2018</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6/14/2018</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5E2820-AFE1-45FA-949E-17BDB534E1DC}" type="slidenum">
              <a:rPr lang="en-US" smtClean="0"/>
              <a:t>1</a:t>
            </a:fld>
            <a:endParaRPr lang="en-US"/>
          </a:p>
        </p:txBody>
      </p:sp>
    </p:spTree>
    <p:extLst>
      <p:ext uri="{BB962C8B-B14F-4D97-AF65-F5344CB8AC3E}">
        <p14:creationId xmlns:p14="http://schemas.microsoft.com/office/powerpoint/2010/main" val="2494932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3"/>
          <p:cNvGrpSpPr/>
          <p:nvPr/>
        </p:nvGrpSpPr>
        <p:grpSpPr>
          <a:xfrm rot="248467">
            <a:off x="223563" y="2575407"/>
            <a:ext cx="4688853" cy="2424835"/>
            <a:chOff x="-10068" y="2615721"/>
            <a:chExt cx="5488038" cy="2838132"/>
          </a:xfrm>
        </p:grpSpPr>
        <p:sp>
          <p:nvSpPr>
            <p:cNvPr id="5" name="Freeform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 name="Freeform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 name="Freeform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 name="Freeform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 name="Freeform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 name="Freeform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0" name="Group 39"/>
          <p:cNvGrpSpPr/>
          <p:nvPr/>
        </p:nvGrpSpPr>
        <p:grpSpPr>
          <a:xfrm rot="18988672">
            <a:off x="68557" y="189622"/>
            <a:ext cx="517230" cy="587584"/>
            <a:chOff x="11036616" y="1071278"/>
            <a:chExt cx="1030189" cy="1170315"/>
          </a:xfrm>
        </p:grpSpPr>
        <p:sp>
          <p:nvSpPr>
            <p:cNvPr id="41"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49" name="Freeform 500"/>
          <p:cNvSpPr>
            <a:spLocks/>
          </p:cNvSpPr>
          <p:nvPr/>
        </p:nvSpPr>
        <p:spPr bwMode="auto">
          <a:xfrm>
            <a:off x="3284322" y="4664178"/>
            <a:ext cx="8902911" cy="2193823"/>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91440" tIns="45720" rIns="91440" bIns="45720" numCol="1" anchor="t" anchorCtr="0" compatLnSpc="1">
            <a:prstTxWarp prst="textNoShape">
              <a:avLst/>
            </a:prstTxWarp>
          </a:bodyPr>
          <a:lstStyle/>
          <a:p>
            <a:endParaRPr/>
          </a:p>
        </p:txBody>
      </p:sp>
      <p:grpSp>
        <p:nvGrpSpPr>
          <p:cNvPr id="50" name="Group 49"/>
          <p:cNvGrpSpPr/>
          <p:nvPr/>
        </p:nvGrpSpPr>
        <p:grpSpPr>
          <a:xfrm>
            <a:off x="11434163" y="6542"/>
            <a:ext cx="679129" cy="712528"/>
            <a:chOff x="11231706" y="127529"/>
            <a:chExt cx="679129" cy="712528"/>
          </a:xfrm>
        </p:grpSpPr>
        <p:sp>
          <p:nvSpPr>
            <p:cNvPr id="51" name="Freeform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59" name="Freeform 413"/>
          <p:cNvSpPr>
            <a:spLocks/>
          </p:cNvSpPr>
          <p:nvPr/>
        </p:nvSpPr>
        <p:spPr bwMode="auto">
          <a:xfrm>
            <a:off x="-23365" y="3007512"/>
            <a:ext cx="12188952" cy="3850488"/>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414"/>
          <p:cNvSpPr>
            <a:spLocks/>
          </p:cNvSpPr>
          <p:nvPr/>
        </p:nvSpPr>
        <p:spPr bwMode="auto">
          <a:xfrm>
            <a:off x="-23365" y="3324746"/>
            <a:ext cx="12188952" cy="3383191"/>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a:extLst/>
        </p:spPr>
        <p:txBody>
          <a:bodyPr vert="horz" wrap="square" lIns="91440" tIns="45720" rIns="91440" bIns="45720" numCol="1" anchor="t" anchorCtr="0" compatLnSpc="1">
            <a:prstTxWarp prst="textNoShape">
              <a:avLst/>
            </a:prstTxWarp>
          </a:bodyPr>
          <a:lstStyle/>
          <a:p>
            <a:endParaRPr/>
          </a:p>
        </p:txBody>
      </p:sp>
      <p:grpSp>
        <p:nvGrpSpPr>
          <p:cNvPr id="61" name="Group 5"/>
          <p:cNvGrpSpPr>
            <a:grpSpLocks noChangeAspect="1"/>
          </p:cNvGrpSpPr>
          <p:nvPr/>
        </p:nvGrpSpPr>
        <p:grpSpPr bwMode="auto">
          <a:xfrm>
            <a:off x="-1519" y="854145"/>
            <a:ext cx="1881474" cy="2341763"/>
            <a:chOff x="3000" y="1116"/>
            <a:chExt cx="1680" cy="2091"/>
          </a:xfrm>
        </p:grpSpPr>
        <p:sp>
          <p:nvSpPr>
            <p:cNvPr id="62" name="Freeform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1" name="Group 33"/>
          <p:cNvGrpSpPr>
            <a:grpSpLocks noChangeAspect="1"/>
          </p:cNvGrpSpPr>
          <p:nvPr/>
        </p:nvGrpSpPr>
        <p:grpSpPr bwMode="auto">
          <a:xfrm>
            <a:off x="1714988" y="4544219"/>
            <a:ext cx="1873268" cy="2324202"/>
            <a:chOff x="3359" y="1523"/>
            <a:chExt cx="943" cy="1170"/>
          </a:xfrm>
        </p:grpSpPr>
        <p:sp>
          <p:nvSpPr>
            <p:cNvPr id="82" name="Freeform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7" name="Group 43"/>
          <p:cNvGrpSpPr>
            <a:grpSpLocks noChangeAspect="1"/>
          </p:cNvGrpSpPr>
          <p:nvPr/>
        </p:nvGrpSpPr>
        <p:grpSpPr bwMode="auto">
          <a:xfrm>
            <a:off x="1168399" y="5011046"/>
            <a:ext cx="1497013" cy="1857375"/>
            <a:chOff x="3367" y="1523"/>
            <a:chExt cx="943" cy="1170"/>
          </a:xfrm>
        </p:grpSpPr>
        <p:sp>
          <p:nvSpPr>
            <p:cNvPr id="88"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3"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4" name="Group 93"/>
          <p:cNvGrpSpPr/>
          <p:nvPr/>
        </p:nvGrpSpPr>
        <p:grpSpPr>
          <a:xfrm>
            <a:off x="-21971" y="4350236"/>
            <a:ext cx="1696783" cy="2518186"/>
            <a:chOff x="-3496" y="4350236"/>
            <a:chExt cx="1696783" cy="2518186"/>
          </a:xfrm>
        </p:grpSpPr>
        <p:sp>
          <p:nvSpPr>
            <p:cNvPr id="95" name="Freeform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9" name="Group 43"/>
          <p:cNvGrpSpPr>
            <a:grpSpLocks noChangeAspect="1"/>
          </p:cNvGrpSpPr>
          <p:nvPr/>
        </p:nvGrpSpPr>
        <p:grpSpPr bwMode="auto">
          <a:xfrm>
            <a:off x="2911336" y="4572470"/>
            <a:ext cx="1850498" cy="2295951"/>
            <a:chOff x="3367" y="1523"/>
            <a:chExt cx="943" cy="1170"/>
          </a:xfrm>
        </p:grpSpPr>
        <p:sp>
          <p:nvSpPr>
            <p:cNvPr id="100"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06" name="Group 105"/>
          <p:cNvGrpSpPr/>
          <p:nvPr/>
        </p:nvGrpSpPr>
        <p:grpSpPr>
          <a:xfrm rot="1576354">
            <a:off x="11125791" y="2895976"/>
            <a:ext cx="1030189" cy="1170315"/>
            <a:chOff x="11036616" y="1071278"/>
            <a:chExt cx="1030189" cy="1170315"/>
          </a:xfrm>
        </p:grpSpPr>
        <p:sp>
          <p:nvSpPr>
            <p:cNvPr id="107"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115" name="Freeform 8"/>
          <p:cNvSpPr>
            <a:spLocks/>
          </p:cNvSpPr>
          <p:nvPr/>
        </p:nvSpPr>
        <p:spPr bwMode="auto">
          <a:xfrm>
            <a:off x="4042661" y="5351893"/>
            <a:ext cx="349250" cy="223837"/>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6" name="Freeform 115"/>
          <p:cNvSpPr/>
          <p:nvPr/>
        </p:nvSpPr>
        <p:spPr>
          <a:xfrm>
            <a:off x="-28233" y="3533670"/>
            <a:ext cx="12139450" cy="3029936"/>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7" name="Group 116"/>
          <p:cNvGrpSpPr/>
          <p:nvPr/>
        </p:nvGrpSpPr>
        <p:grpSpPr>
          <a:xfrm rot="198573">
            <a:off x="1199275" y="2684218"/>
            <a:ext cx="2154692" cy="1686565"/>
            <a:chOff x="1175948" y="2708421"/>
            <a:chExt cx="2159248" cy="1690131"/>
          </a:xfrm>
        </p:grpSpPr>
        <p:sp>
          <p:nvSpPr>
            <p:cNvPr id="118" name="Freeform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anchor="t" anchorCtr="0" compatLnSpc="1">
              <a:prstTxWarp prst="textNoShape">
                <a:avLst/>
              </a:prstTxWarp>
            </a:bodyPr>
            <a:lstStyle/>
            <a:p>
              <a:endParaRPr/>
            </a:p>
          </p:txBody>
        </p:sp>
        <p:sp>
          <p:nvSpPr>
            <p:cNvPr id="145" name="Freeform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a:extLst/>
          </p:spPr>
          <p:txBody>
            <a:bodyPr vert="horz" wrap="square" lIns="91440" tIns="45720" rIns="91440" bIns="45720" numCol="1" anchor="t" anchorCtr="0" compatLnSpc="1">
              <a:prstTxWarp prst="textNoShape">
                <a:avLst/>
              </a:prstTxWarp>
            </a:bodyPr>
            <a:lstStyle/>
            <a:p>
              <a:endParaRPr/>
            </a:p>
          </p:txBody>
        </p:sp>
      </p:grpSp>
      <p:grpSp>
        <p:nvGrpSpPr>
          <p:cNvPr id="146" name="Group 5"/>
          <p:cNvGrpSpPr>
            <a:grpSpLocks noChangeAspect="1"/>
          </p:cNvGrpSpPr>
          <p:nvPr/>
        </p:nvGrpSpPr>
        <p:grpSpPr bwMode="auto">
          <a:xfrm>
            <a:off x="9167354" y="4138360"/>
            <a:ext cx="3023057" cy="2719639"/>
            <a:chOff x="2887" y="1286"/>
            <a:chExt cx="1903" cy="1712"/>
          </a:xfrm>
        </p:grpSpPr>
        <p:sp>
          <p:nvSpPr>
            <p:cNvPr id="147" name="Freeform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1" name="Group 64"/>
          <p:cNvGrpSpPr>
            <a:grpSpLocks noChangeAspect="1"/>
          </p:cNvGrpSpPr>
          <p:nvPr/>
        </p:nvGrpSpPr>
        <p:grpSpPr bwMode="auto">
          <a:xfrm rot="12827499" flipH="1">
            <a:off x="11360417" y="2338535"/>
            <a:ext cx="483752" cy="536662"/>
            <a:chOff x="2052" y="995"/>
            <a:chExt cx="768" cy="852"/>
          </a:xfrm>
        </p:grpSpPr>
        <p:sp>
          <p:nvSpPr>
            <p:cNvPr id="17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ctrTitle"/>
          </p:nvPr>
        </p:nvSpPr>
        <p:spPr>
          <a:xfrm>
            <a:off x="2681288" y="165020"/>
            <a:ext cx="9360418" cy="2263258"/>
          </a:xfrm>
        </p:spPr>
        <p:txBody>
          <a:bodyPr anchor="b">
            <a:normAutofit/>
          </a:bodyPr>
          <a:lstStyle>
            <a:lvl1pPr algn="ctr">
              <a:defRPr sz="6600"/>
            </a:lvl1pPr>
          </a:lstStyle>
          <a:p>
            <a:r>
              <a:rPr lang="en-US"/>
              <a:t>Click to edit Master title style</a:t>
            </a:r>
            <a:endParaRPr/>
          </a:p>
        </p:txBody>
      </p:sp>
      <p:sp>
        <p:nvSpPr>
          <p:cNvPr id="3" name="Subtitle 2"/>
          <p:cNvSpPr>
            <a:spLocks noGrp="1"/>
          </p:cNvSpPr>
          <p:nvPr>
            <p:ph type="subTitle" idx="1"/>
          </p:nvPr>
        </p:nvSpPr>
        <p:spPr>
          <a:xfrm>
            <a:off x="3903329" y="2476917"/>
            <a:ext cx="6916336" cy="1771600"/>
          </a:xfrm>
        </p:spPr>
        <p:txBody>
          <a:bodyPr>
            <a:normAutofit/>
          </a:bodyPr>
          <a:lstStyle>
            <a:lvl1pPr marL="0" indent="0" algn="ctr">
              <a:spcBef>
                <a:spcPts val="0"/>
              </a:spcBef>
              <a:buNone/>
              <a:defRPr sz="4800" cap="none" baseline="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6/14/2018</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92666"/>
            <a:ext cx="2628900" cy="557953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592666"/>
            <a:ext cx="7734300" cy="55795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6/14/2018</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6/14/2018</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3999" y="1485900"/>
            <a:ext cx="9144001" cy="2933700"/>
          </a:xfrm>
        </p:spPr>
        <p:txBody>
          <a:bodyPr anchor="b">
            <a:normAutofit/>
          </a:bodyPr>
          <a:lstStyle>
            <a:lvl1pPr algn="l">
              <a:defRPr sz="5200" b="0"/>
            </a:lvl1pPr>
          </a:lstStyle>
          <a:p>
            <a:r>
              <a:rPr lang="en-US"/>
              <a:t>Click to edit Master title style</a:t>
            </a:r>
            <a:endParaRPr/>
          </a:p>
        </p:txBody>
      </p:sp>
      <p:sp>
        <p:nvSpPr>
          <p:cNvPr id="3" name="Text Placeholder 2"/>
          <p:cNvSpPr>
            <a:spLocks noGrp="1"/>
          </p:cNvSpPr>
          <p:nvPr>
            <p:ph type="body" idx="1"/>
          </p:nvPr>
        </p:nvSpPr>
        <p:spPr>
          <a:xfrm>
            <a:off x="1522413" y="4454034"/>
            <a:ext cx="9144000" cy="1184766"/>
          </a:xfrm>
        </p:spPr>
        <p:txBody>
          <a:bodyPr anchor="t">
            <a:normAutofit/>
          </a:bodyPr>
          <a:lstStyle>
            <a:lvl1pPr marL="0" indent="0" algn="l">
              <a:spcBef>
                <a:spcPts val="0"/>
              </a:spcBef>
              <a:buNone/>
              <a:defRPr sz="24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E583DDF-CA54-461A-A486-592D2374C532}" type="datetimeFigureOut">
              <a:rPr lang="en-US"/>
              <a:t>6/14/2018</a:t>
            </a:fld>
            <a:endParaRPr/>
          </a:p>
        </p:txBody>
      </p:sp>
      <p:sp>
        <p:nvSpPr>
          <p:cNvPr id="6" name="Slide Number Placeholder 5"/>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28572" y="1485900"/>
            <a:ext cx="4480560" cy="4123944"/>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7169" y="1485900"/>
            <a:ext cx="4480560" cy="4123944"/>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F12952B5-7A2F-4CC8-B7CE-9234E21C2837}" type="datetime1">
              <a:rPr lang="en-US" smtClean="0"/>
              <a:t>6/14/2018</a:t>
            </a:fld>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9252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528572" y="1376018"/>
            <a:ext cx="4480560" cy="768096"/>
          </a:xfrm>
        </p:spPr>
        <p:txBody>
          <a:bodyPr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28572" y="2144114"/>
            <a:ext cx="4480560" cy="349468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7169" y="1376018"/>
            <a:ext cx="4480560" cy="768096"/>
          </a:xfrm>
        </p:spPr>
        <p:txBody>
          <a:bodyPr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7169" y="2144114"/>
            <a:ext cx="4480560" cy="349468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CE1DA07A-9201-4B4B-BAF2-015AFA30F520}" type="datetime1">
              <a:rPr lang="en-US" smtClean="0"/>
              <a:t>6/14/2018</a:t>
            </a:fld>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00370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Freeform 92"/>
          <p:cNvSpPr>
            <a:spLocks/>
          </p:cNvSpPr>
          <p:nvPr/>
        </p:nvSpPr>
        <p:spPr bwMode="auto">
          <a:xfrm>
            <a:off x="8643511" y="3888584"/>
            <a:ext cx="213014" cy="1001327"/>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a:extLst/>
        </p:spPr>
        <p:txBody>
          <a:bodyPr vert="horz" wrap="square" lIns="91440" tIns="45720" rIns="91440" bIns="45720" numCol="1" anchor="t" anchorCtr="0" compatLnSpc="1">
            <a:prstTxWarp prst="textNoShape">
              <a:avLst/>
            </a:prstTxWarp>
          </a:bodyPr>
          <a:lstStyle/>
          <a:p>
            <a:endParaRPr/>
          </a:p>
        </p:txBody>
      </p:sp>
      <p:sp>
        <p:nvSpPr>
          <p:cNvPr id="7" name="Freeform 50"/>
          <p:cNvSpPr>
            <a:spLocks/>
          </p:cNvSpPr>
          <p:nvPr/>
        </p:nvSpPr>
        <p:spPr bwMode="auto">
          <a:xfrm>
            <a:off x="6780212" y="4191000"/>
            <a:ext cx="5409960" cy="26670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 name="Freeform 51"/>
          <p:cNvSpPr>
            <a:spLocks/>
          </p:cNvSpPr>
          <p:nvPr/>
        </p:nvSpPr>
        <p:spPr bwMode="auto">
          <a:xfrm>
            <a:off x="-125" y="4572000"/>
            <a:ext cx="11415276" cy="2286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nvGrpSpPr>
          <p:cNvPr id="9" name="Group 69"/>
          <p:cNvGrpSpPr>
            <a:grpSpLocks noChangeAspect="1"/>
          </p:cNvGrpSpPr>
          <p:nvPr/>
        </p:nvGrpSpPr>
        <p:grpSpPr bwMode="auto">
          <a:xfrm flipH="1">
            <a:off x="9732236" y="958654"/>
            <a:ext cx="1400819" cy="4001744"/>
            <a:chOff x="3220" y="236"/>
            <a:chExt cx="1347" cy="3848"/>
          </a:xfrm>
        </p:grpSpPr>
        <p:sp>
          <p:nvSpPr>
            <p:cNvPr id="10"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1"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2"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1"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2"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7"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8"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3" name="Group 69"/>
          <p:cNvGrpSpPr>
            <a:grpSpLocks noChangeAspect="1"/>
          </p:cNvGrpSpPr>
          <p:nvPr/>
        </p:nvGrpSpPr>
        <p:grpSpPr bwMode="auto">
          <a:xfrm>
            <a:off x="10895012" y="1248597"/>
            <a:ext cx="1254796" cy="3346122"/>
            <a:chOff x="3124" y="236"/>
            <a:chExt cx="1443" cy="3848"/>
          </a:xfrm>
        </p:grpSpPr>
        <p:sp>
          <p:nvSpPr>
            <p:cNvPr id="94" name="Freeform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5" name="Freeform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9" name="Freeform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0" name="Freeform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6"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7"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5"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6"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7" name="Freeform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8"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5"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6"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7"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1"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2"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7" name="Group 69"/>
          <p:cNvGrpSpPr>
            <a:grpSpLocks noChangeAspect="1"/>
          </p:cNvGrpSpPr>
          <p:nvPr/>
        </p:nvGrpSpPr>
        <p:grpSpPr bwMode="auto">
          <a:xfrm>
            <a:off x="9087454" y="2736976"/>
            <a:ext cx="906206" cy="2416549"/>
            <a:chOff x="3124" y="236"/>
            <a:chExt cx="1443" cy="3848"/>
          </a:xfrm>
        </p:grpSpPr>
        <p:sp>
          <p:nvSpPr>
            <p:cNvPr id="178"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0"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1"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2"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3"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4"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5"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6"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7" name="Freeform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8"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9"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0"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1"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2"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3"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4"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5"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6"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7"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8"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9"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0"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1"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2"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3"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4"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5"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6"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7"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8"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9"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0"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1"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2"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3"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4"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5"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6"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7"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8"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9"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0"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1"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2"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3"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4"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5"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6"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7"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8"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9"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0"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1"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2"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3"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4"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5"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6"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7"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8"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9"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0"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1"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2"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3"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4"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5"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6"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7"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8"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9"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0"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1"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2"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3"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4"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5"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6"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7"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8"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9"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0" name="Group 50"/>
          <p:cNvGrpSpPr>
            <a:grpSpLocks noChangeAspect="1"/>
          </p:cNvGrpSpPr>
          <p:nvPr/>
        </p:nvGrpSpPr>
        <p:grpSpPr bwMode="auto">
          <a:xfrm>
            <a:off x="10514012" y="2438400"/>
            <a:ext cx="1485016" cy="2195929"/>
            <a:chOff x="3369" y="1563"/>
            <a:chExt cx="940" cy="1390"/>
          </a:xfrm>
        </p:grpSpPr>
        <p:sp>
          <p:nvSpPr>
            <p:cNvPr id="261" name="Freeform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2" name="Freeform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3" name="Freeform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4" name="Freeform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5" name="Freeform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6" name="Freeform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7" name="Freeform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8" name="Freeform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9" name="Freeform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0" name="Freeform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1" name="Freeform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2" name="Freeform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3" name="Freeform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4" name="Freeform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5" name="Freeform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6" name="Freeform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7" name="Freeform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8" name="Freeform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9" name="Freeform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0" name="Freeform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1" name="Freeform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2" name="Freeform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3" name="Freeform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4" name="Freeform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5" name="Freeform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6" name="Freeform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7" name="Freeform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8" name="Freeform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89" name="Group 5"/>
          <p:cNvGrpSpPr>
            <a:grpSpLocks noChangeAspect="1"/>
          </p:cNvGrpSpPr>
          <p:nvPr/>
        </p:nvGrpSpPr>
        <p:grpSpPr bwMode="auto">
          <a:xfrm>
            <a:off x="7988059" y="2988645"/>
            <a:ext cx="2439575" cy="3074765"/>
            <a:chOff x="2968" y="1107"/>
            <a:chExt cx="1736" cy="2188"/>
          </a:xfrm>
        </p:grpSpPr>
        <p:sp>
          <p:nvSpPr>
            <p:cNvPr id="290" name="Freeform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1" name="Oval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2" name="Freeform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3" name="Freeform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4" name="Freeform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5" name="Freeform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6" name="Freeform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7" name="Freeform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8" name="Freeform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9" name="Freeform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0" name="Freeform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1" name="Freeform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2" name="Freeform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3" name="Freeform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4" name="Freeform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5" name="Freeform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6" name="Freeform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7" name="Freeform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8" name="Freeform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9" name="Freeform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310" name="Freeform 52"/>
          <p:cNvSpPr>
            <a:spLocks/>
          </p:cNvSpPr>
          <p:nvPr/>
        </p:nvSpPr>
        <p:spPr bwMode="auto">
          <a:xfrm>
            <a:off x="0" y="5181600"/>
            <a:ext cx="11163675" cy="16763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a:extLst/>
        </p:spPr>
        <p:txBody>
          <a:bodyPr vert="horz" wrap="square" lIns="91440" tIns="45720" rIns="91440" bIns="45720" numCol="1" anchor="t" anchorCtr="0" compatLnSpc="1">
            <a:prstTxWarp prst="textNoShape">
              <a:avLst/>
            </a:prstTxWarp>
          </a:bodyPr>
          <a:lstStyle/>
          <a:p>
            <a:endParaRPr/>
          </a:p>
        </p:txBody>
      </p:sp>
      <p:grpSp>
        <p:nvGrpSpPr>
          <p:cNvPr id="311" name="Group 29"/>
          <p:cNvGrpSpPr>
            <a:grpSpLocks noChangeAspect="1"/>
          </p:cNvGrpSpPr>
          <p:nvPr/>
        </p:nvGrpSpPr>
        <p:grpSpPr bwMode="auto">
          <a:xfrm flipH="1">
            <a:off x="9191537" y="4800600"/>
            <a:ext cx="2998875" cy="2083312"/>
            <a:chOff x="2481" y="1188"/>
            <a:chExt cx="2735" cy="1900"/>
          </a:xfrm>
        </p:grpSpPr>
        <p:sp>
          <p:nvSpPr>
            <p:cNvPr id="312" name="Freeform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3" name="Freeform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4" name="Freeform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5" name="Freeform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6" name="Freeform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7" name="Freeform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8" name="Freeform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9" name="Freeform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0" name="Freeform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1" name="Freeform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2" name="Freeform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3" name="Freeform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4" name="Freeform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5" name="Freeform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6" name="Freeform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7" name="Freeform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8" name="Freeform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9" name="Freeform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0" name="Freeform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1" name="Freeform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2" name="Freeform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3" name="Freeform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4" name="Freeform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5" name="Freeform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6" name="Freeform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7" name="Freeform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8" name="Freeform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9" name="Freeform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0" name="Freeform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1" name="Freeform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2" name="Freeform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3" name="Freeform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4" name="Freeform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5" name="Freeform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6" name="Freeform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7" name="Freeform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8" name="Group 347"/>
          <p:cNvGrpSpPr/>
          <p:nvPr/>
        </p:nvGrpSpPr>
        <p:grpSpPr>
          <a:xfrm>
            <a:off x="-1588" y="3799401"/>
            <a:ext cx="4386410" cy="3084511"/>
            <a:chOff x="-1588" y="4419600"/>
            <a:chExt cx="3504440" cy="2464312"/>
          </a:xfrm>
        </p:grpSpPr>
        <p:grpSp>
          <p:nvGrpSpPr>
            <p:cNvPr id="349" name="Group 156"/>
            <p:cNvGrpSpPr>
              <a:grpSpLocks noChangeAspect="1"/>
            </p:cNvGrpSpPr>
            <p:nvPr/>
          </p:nvGrpSpPr>
          <p:grpSpPr bwMode="auto">
            <a:xfrm>
              <a:off x="-321" y="4419600"/>
              <a:ext cx="2827754" cy="2458133"/>
              <a:chOff x="437" y="-367"/>
              <a:chExt cx="5799" cy="5041"/>
            </a:xfrm>
          </p:grpSpPr>
          <p:sp>
            <p:nvSpPr>
              <p:cNvPr id="375" name="Freeform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6" name="Freeform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7" name="Freeform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8" name="Freeform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9" name="Freeform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0" name="Freeform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1" name="Freeform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2" name="Freeform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3" name="Freeform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4" name="Freeform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5" name="Freeform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6" name="Freeform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7" name="Freeform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8" name="Freeform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9" name="Freeform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0" name="Freeform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1" name="Freeform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2" name="Freeform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3" name="Freeform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4" name="Freeform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5" name="Freeform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6" name="Freeform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7" name="Freeform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8" name="Freeform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9" name="Freeform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0" name="Freeform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1" name="Freeform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2" name="Freeform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3" name="Freeform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4" name="Freeform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5" name="Freeform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6" name="Freeform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7" name="Freeform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8" name="Freeform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9" name="Freeform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0" name="Freeform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1" name="Freeform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2" name="Freeform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3" name="Freeform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4" name="Freeform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5" name="Freeform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6" name="Freeform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7" name="Freeform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8" name="Freeform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9" name="Freeform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0" name="Freeform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1" name="Freeform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0" name="Group 349"/>
            <p:cNvGrpSpPr/>
            <p:nvPr/>
          </p:nvGrpSpPr>
          <p:grpSpPr>
            <a:xfrm flipH="1">
              <a:off x="2055224" y="5313306"/>
              <a:ext cx="1134584" cy="955223"/>
              <a:chOff x="3900133" y="5425719"/>
              <a:chExt cx="1778554" cy="1449268"/>
            </a:xfrm>
          </p:grpSpPr>
          <p:sp>
            <p:nvSpPr>
              <p:cNvPr id="366" name="Freeform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7" name="Freeform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8" name="Freeform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9" name="Freeform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0" name="Freeform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1" name="Freeform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2" name="Freeform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3" name="Freeform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4" name="Freeform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1" name="Group 350"/>
            <p:cNvGrpSpPr/>
            <p:nvPr/>
          </p:nvGrpSpPr>
          <p:grpSpPr>
            <a:xfrm>
              <a:off x="-1588" y="5362669"/>
              <a:ext cx="1522208" cy="1521243"/>
              <a:chOff x="-1588" y="5362669"/>
              <a:chExt cx="1522208" cy="1521243"/>
            </a:xfrm>
          </p:grpSpPr>
          <p:sp>
            <p:nvSpPr>
              <p:cNvPr id="359" name="Freeform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0" name="Freeform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1" name="Freeform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2" name="Freeform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3" name="Freeform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4" name="Freeform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5" name="Freeform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2" name="Group 351"/>
            <p:cNvGrpSpPr/>
            <p:nvPr/>
          </p:nvGrpSpPr>
          <p:grpSpPr>
            <a:xfrm>
              <a:off x="1808901" y="5856153"/>
              <a:ext cx="1693951" cy="1019100"/>
              <a:chOff x="1623186" y="-214403"/>
              <a:chExt cx="1171187" cy="716005"/>
            </a:xfrm>
          </p:grpSpPr>
          <p:sp>
            <p:nvSpPr>
              <p:cNvPr id="353" name="Freeform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4" name="Freeform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5" name="Freeform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6" name="Freeform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7" name="Freeform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8" name="Freeform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grpSp>
        <p:nvGrpSpPr>
          <p:cNvPr id="422" name="Group 52"/>
          <p:cNvGrpSpPr>
            <a:grpSpLocks noChangeAspect="1"/>
          </p:cNvGrpSpPr>
          <p:nvPr/>
        </p:nvGrpSpPr>
        <p:grpSpPr bwMode="auto">
          <a:xfrm rot="19948164">
            <a:off x="369246" y="506291"/>
            <a:ext cx="892898" cy="1021771"/>
            <a:chOff x="4634" y="754"/>
            <a:chExt cx="1164" cy="1332"/>
          </a:xfrm>
        </p:grpSpPr>
        <p:sp>
          <p:nvSpPr>
            <p:cNvPr id="42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1" name="Group 52"/>
          <p:cNvGrpSpPr>
            <a:grpSpLocks noChangeAspect="1"/>
          </p:cNvGrpSpPr>
          <p:nvPr/>
        </p:nvGrpSpPr>
        <p:grpSpPr bwMode="auto">
          <a:xfrm rot="5825446">
            <a:off x="11635759" y="394369"/>
            <a:ext cx="408172" cy="467084"/>
            <a:chOff x="4634" y="754"/>
            <a:chExt cx="1164" cy="1332"/>
          </a:xfrm>
        </p:grpSpPr>
        <p:sp>
          <p:nvSpPr>
            <p:cNvPr id="432"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3"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4"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5"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6"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7"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8"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9"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40" name="Group 66"/>
          <p:cNvGrpSpPr>
            <a:grpSpLocks noChangeAspect="1"/>
          </p:cNvGrpSpPr>
          <p:nvPr/>
        </p:nvGrpSpPr>
        <p:grpSpPr bwMode="auto">
          <a:xfrm>
            <a:off x="23436" y="3048994"/>
            <a:ext cx="388175" cy="364678"/>
            <a:chOff x="3636" y="1964"/>
            <a:chExt cx="413" cy="388"/>
          </a:xfrm>
        </p:grpSpPr>
        <p:sp>
          <p:nvSpPr>
            <p:cNvPr id="44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2034904" y="828876"/>
            <a:ext cx="6058552" cy="3507549"/>
          </a:xfrm>
        </p:spPr>
        <p:txBody>
          <a:bodyPr anchor="ctr">
            <a:normAutofit/>
          </a:bodyPr>
          <a:lstStyle>
            <a:lvl1pPr algn="ctr">
              <a:defRPr sz="6000"/>
            </a:lvl1p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9E583DDF-CA54-461A-A486-592D2374C532}" type="datetimeFigureOut">
              <a:rPr lang="en-US"/>
              <a:t>6/14/2018</a:t>
            </a:fld>
            <a:endParaRPr/>
          </a:p>
        </p:txBody>
      </p:sp>
      <p:sp>
        <p:nvSpPr>
          <p:cNvPr id="5" name="Slide Number Placeholder 4"/>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9E583DDF-CA54-461A-A486-592D2374C532}" type="datetimeFigureOut">
              <a:rPr lang="en-US"/>
              <a:t>6/14/2018</a:t>
            </a:fld>
            <a:endParaRPr/>
          </a:p>
        </p:txBody>
      </p:sp>
      <p:sp>
        <p:nvSpPr>
          <p:cNvPr id="4" name="Slide Number Placeholder 3"/>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97280" y="1188720"/>
            <a:ext cx="3108960" cy="2286000"/>
          </a:xfrm>
        </p:spPr>
        <p:txBody>
          <a:bodyPr anchor="b">
            <a:normAutofit/>
          </a:bodyPr>
          <a:lstStyle>
            <a:lvl1pPr>
              <a:defRPr sz="3400" b="0"/>
            </a:lvl1pPr>
          </a:lstStyle>
          <a:p>
            <a:r>
              <a:rPr lang="en-US"/>
              <a:t>Click to edit Master title style</a:t>
            </a:r>
            <a:endParaRPr/>
          </a:p>
        </p:txBody>
      </p:sp>
      <p:sp>
        <p:nvSpPr>
          <p:cNvPr id="3" name="Content Placeholder 2"/>
          <p:cNvSpPr>
            <a:spLocks noGrp="1"/>
          </p:cNvSpPr>
          <p:nvPr>
            <p:ph idx="1"/>
          </p:nvPr>
        </p:nvSpPr>
        <p:spPr>
          <a:xfrm>
            <a:off x="4480560" y="457200"/>
            <a:ext cx="6675120" cy="5943600"/>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97280" y="3474720"/>
            <a:ext cx="3108960" cy="137160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9E583DDF-CA54-461A-A486-592D2374C532}" type="datetimeFigureOut">
              <a:rPr lang="en-US"/>
              <a:t>6/14/2018</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97280" y="1188720"/>
            <a:ext cx="3108960" cy="2286000"/>
          </a:xfrm>
        </p:spPr>
        <p:txBody>
          <a:bodyPr anchor="b">
            <a:normAutofit/>
          </a:bodyPr>
          <a:lstStyle>
            <a:lvl1pPr>
              <a:defRPr sz="34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4480560" y="457200"/>
            <a:ext cx="6675120" cy="5943600"/>
          </a:xfrm>
          <a:solidFill>
            <a:schemeClr val="bg1">
              <a:lumMod val="95000"/>
            </a:schemeClr>
          </a:solidFill>
        </p:spPr>
        <p:txBody>
          <a:bodyPr>
            <a:normAutofit/>
          </a:bodyPr>
          <a:lstStyle>
            <a:lvl1pPr marL="0" indent="0" algn="ctr">
              <a:buNone/>
              <a:defRPr sz="20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097280" y="3474720"/>
            <a:ext cx="3108960" cy="1371600"/>
          </a:xfrm>
        </p:spPr>
        <p:txBody>
          <a:bodyPr>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9E583DDF-CA54-461A-A486-592D2374C532}" type="datetimeFigureOut">
              <a:rPr lang="en-US"/>
              <a:t>6/14/2018</a:t>
            </a:fld>
            <a:endParaRPr/>
          </a:p>
        </p:txBody>
      </p:sp>
      <p:sp>
        <p:nvSpPr>
          <p:cNvPr id="7" name="Slide Number Placeholder 6"/>
          <p:cNvSpPr>
            <a:spLocks noGrp="1"/>
          </p:cNvSpPr>
          <p:nvPr>
            <p:ph type="sldNum" sz="quarter" idx="12"/>
          </p:nvPr>
        </p:nvSpPr>
        <p:spPr/>
        <p:txBody>
          <a:bodyPr/>
          <a:lstStyle/>
          <a:p>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EE0F8"/>
            </a:gs>
            <a:gs pos="17000">
              <a:srgbClr val="BFEBFA"/>
            </a:gs>
            <a:gs pos="92000">
              <a:srgbClr val="FFFFFF"/>
            </a:gs>
            <a:gs pos="51000">
              <a:srgbClr val="DFF5FD"/>
            </a:gs>
          </a:gsLst>
          <a:lin ang="5400000" scaled="0"/>
        </a:gradFill>
        <a:effectLst/>
      </p:bgPr>
    </p:bg>
    <p:spTree>
      <p:nvGrpSpPr>
        <p:cNvPr id="1" name=""/>
        <p:cNvGrpSpPr/>
        <p:nvPr/>
      </p:nvGrpSpPr>
      <p:grpSpPr>
        <a:xfrm>
          <a:off x="0" y="0"/>
          <a:ext cx="0" cy="0"/>
          <a:chOff x="0" y="0"/>
          <a:chExt cx="0" cy="0"/>
        </a:xfrm>
      </p:grpSpPr>
      <p:sp>
        <p:nvSpPr>
          <p:cNvPr id="7" name="Freeform 50"/>
          <p:cNvSpPr>
            <a:spLocks/>
          </p:cNvSpPr>
          <p:nvPr/>
        </p:nvSpPr>
        <p:spPr bwMode="auto">
          <a:xfrm>
            <a:off x="8761412" y="5521528"/>
            <a:ext cx="3428760" cy="1336472"/>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p:spPr>
        <p:txBody>
          <a:bodyPr vert="horz" wrap="square" lIns="91440" tIns="45720" rIns="91440" bIns="45720" numCol="1" anchor="t" anchorCtr="0" compatLnSpc="1">
            <a:prstTxWarp prst="textNoShape">
              <a:avLst/>
            </a:prstTxWarp>
          </a:bodyPr>
          <a:lstStyle/>
          <a:p>
            <a:endParaRPr/>
          </a:p>
        </p:txBody>
      </p:sp>
      <p:sp>
        <p:nvSpPr>
          <p:cNvPr id="8" name="Freeform 51"/>
          <p:cNvSpPr>
            <a:spLocks/>
          </p:cNvSpPr>
          <p:nvPr/>
        </p:nvSpPr>
        <p:spPr bwMode="auto">
          <a:xfrm>
            <a:off x="0" y="5652178"/>
            <a:ext cx="11415151" cy="1205823"/>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p:spPr>
        <p:txBody>
          <a:bodyPr vert="horz" wrap="square" lIns="91440" tIns="45720" rIns="91440" bIns="45720" numCol="1" anchor="t" anchorCtr="0" compatLnSpc="1">
            <a:prstTxWarp prst="textNoShape">
              <a:avLst/>
            </a:prstTxWarp>
          </a:bodyPr>
          <a:lstStyle/>
          <a:p>
            <a:endParaRPr/>
          </a:p>
        </p:txBody>
      </p:sp>
      <p:sp>
        <p:nvSpPr>
          <p:cNvPr id="9" name="Freeform 51"/>
          <p:cNvSpPr>
            <a:spLocks/>
          </p:cNvSpPr>
          <p:nvPr/>
        </p:nvSpPr>
        <p:spPr bwMode="auto">
          <a:xfrm>
            <a:off x="-13749" y="5865035"/>
            <a:ext cx="11415151" cy="1004325"/>
          </a:xfrm>
          <a:custGeom>
            <a:avLst/>
            <a:gdLst>
              <a:gd name="connsiteX0" fmla="*/ 0 w 12079179"/>
              <a:gd name="connsiteY0" fmla="*/ 0 h 1741348"/>
              <a:gd name="connsiteX1" fmla="*/ 12079179 w 12079179"/>
              <a:gd name="connsiteY1" fmla="*/ 1741348 h 1741348"/>
              <a:gd name="connsiteX2" fmla="*/ 0 w 12079179"/>
              <a:gd name="connsiteY2" fmla="*/ 1741348 h 1741348"/>
              <a:gd name="connsiteX3" fmla="*/ 0 w 12079179"/>
              <a:gd name="connsiteY3" fmla="*/ 0 h 1741348"/>
              <a:gd name="connsiteX0" fmla="*/ 0 w 12079179"/>
              <a:gd name="connsiteY0" fmla="*/ 390824 h 2132172"/>
              <a:gd name="connsiteX1" fmla="*/ 12079179 w 12079179"/>
              <a:gd name="connsiteY1" fmla="*/ 2132172 h 2132172"/>
              <a:gd name="connsiteX2" fmla="*/ 0 w 12079179"/>
              <a:gd name="connsiteY2" fmla="*/ 2132172 h 2132172"/>
              <a:gd name="connsiteX3" fmla="*/ 0 w 12079179"/>
              <a:gd name="connsiteY3" fmla="*/ 390824 h 2132172"/>
              <a:gd name="connsiteX0" fmla="*/ 0 w 12079179"/>
              <a:gd name="connsiteY0" fmla="*/ 499104 h 2240452"/>
              <a:gd name="connsiteX1" fmla="*/ 12079179 w 12079179"/>
              <a:gd name="connsiteY1" fmla="*/ 2240452 h 2240452"/>
              <a:gd name="connsiteX2" fmla="*/ 0 w 12079179"/>
              <a:gd name="connsiteY2" fmla="*/ 2240452 h 2240452"/>
              <a:gd name="connsiteX3" fmla="*/ 0 w 12079179"/>
              <a:gd name="connsiteY3" fmla="*/ 499104 h 2240452"/>
              <a:gd name="connsiteX0" fmla="*/ 0 w 12079179"/>
              <a:gd name="connsiteY0" fmla="*/ 525643 h 2266991"/>
              <a:gd name="connsiteX1" fmla="*/ 12079179 w 12079179"/>
              <a:gd name="connsiteY1" fmla="*/ 2266991 h 2266991"/>
              <a:gd name="connsiteX2" fmla="*/ 0 w 12079179"/>
              <a:gd name="connsiteY2" fmla="*/ 2266991 h 2266991"/>
              <a:gd name="connsiteX3" fmla="*/ 0 w 12079179"/>
              <a:gd name="connsiteY3" fmla="*/ 525643 h 2266991"/>
              <a:gd name="connsiteX0" fmla="*/ 0 w 12079179"/>
              <a:gd name="connsiteY0" fmla="*/ 572389 h 2313737"/>
              <a:gd name="connsiteX1" fmla="*/ 12079179 w 12079179"/>
              <a:gd name="connsiteY1" fmla="*/ 2313737 h 2313737"/>
              <a:gd name="connsiteX2" fmla="*/ 0 w 12079179"/>
              <a:gd name="connsiteY2" fmla="*/ 2313737 h 2313737"/>
              <a:gd name="connsiteX3" fmla="*/ 0 w 12079179"/>
              <a:gd name="connsiteY3" fmla="*/ 572389 h 2313737"/>
            </a:gdLst>
            <a:ahLst/>
            <a:cxnLst>
              <a:cxn ang="0">
                <a:pos x="connsiteX0" y="connsiteY0"/>
              </a:cxn>
              <a:cxn ang="0">
                <a:pos x="connsiteX1" y="connsiteY1"/>
              </a:cxn>
              <a:cxn ang="0">
                <a:pos x="connsiteX2" y="connsiteY2"/>
              </a:cxn>
              <a:cxn ang="0">
                <a:pos x="connsiteX3" y="connsiteY3"/>
              </a:cxn>
            </a:cxnLst>
            <a:rect l="l" t="t" r="r" b="b"/>
            <a:pathLst>
              <a:path w="12079179" h="2313737">
                <a:moveTo>
                  <a:pt x="0" y="572389"/>
                </a:moveTo>
                <a:cubicBezTo>
                  <a:pt x="3714822" y="-953059"/>
                  <a:pt x="10210727" y="897587"/>
                  <a:pt x="12079179" y="2313737"/>
                </a:cubicBezTo>
                <a:lnTo>
                  <a:pt x="0" y="2313737"/>
                </a:lnTo>
                <a:lnTo>
                  <a:pt x="0" y="572389"/>
                </a:lnTo>
                <a:close/>
              </a:path>
            </a:pathLst>
          </a:custGeom>
          <a:solidFill>
            <a:srgbClr val="AFAF51"/>
          </a:solidFill>
          <a:ln>
            <a:noFill/>
          </a:ln>
          <a:extLst/>
        </p:spPr>
        <p:txBody>
          <a:bodyPr vert="horz" wrap="square" lIns="91440" tIns="45720" rIns="91440" bIns="45720" numCol="1" anchor="t" anchorCtr="0" compatLnSpc="1">
            <a:prstTxWarp prst="textNoShape">
              <a:avLst/>
            </a:prstTxWarp>
          </a:bodyPr>
          <a:lstStyle/>
          <a:p>
            <a:endParaRPr/>
          </a:p>
        </p:txBody>
      </p:sp>
      <p:grpSp>
        <p:nvGrpSpPr>
          <p:cNvPr id="10" name="Group 66"/>
          <p:cNvGrpSpPr>
            <a:grpSpLocks noChangeAspect="1"/>
          </p:cNvGrpSpPr>
          <p:nvPr/>
        </p:nvGrpSpPr>
        <p:grpSpPr bwMode="auto">
          <a:xfrm>
            <a:off x="11647687" y="947576"/>
            <a:ext cx="426645" cy="400819"/>
            <a:chOff x="3636" y="1964"/>
            <a:chExt cx="413" cy="388"/>
          </a:xfrm>
        </p:grpSpPr>
        <p:sp>
          <p:nvSpPr>
            <p:cNvPr id="1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9" name="Group 18"/>
          <p:cNvGrpSpPr/>
          <p:nvPr/>
        </p:nvGrpSpPr>
        <p:grpSpPr>
          <a:xfrm>
            <a:off x="11308927" y="6212029"/>
            <a:ext cx="875471" cy="645972"/>
            <a:chOff x="7344986" y="5566058"/>
            <a:chExt cx="1750940" cy="1291943"/>
          </a:xfrm>
        </p:grpSpPr>
        <p:sp>
          <p:nvSpPr>
            <p:cNvPr id="20" name="Freeform 99"/>
            <p:cNvSpPr>
              <a:spLocks/>
            </p:cNvSpPr>
            <p:nvPr/>
          </p:nvSpPr>
          <p:spPr bwMode="auto">
            <a:xfrm>
              <a:off x="7344986" y="5566058"/>
              <a:ext cx="1750940" cy="1291943"/>
            </a:xfrm>
            <a:custGeom>
              <a:avLst/>
              <a:gdLst>
                <a:gd name="T0" fmla="*/ 549 w 549"/>
                <a:gd name="T1" fmla="*/ 95 h 405"/>
                <a:gd name="T2" fmla="*/ 466 w 549"/>
                <a:gd name="T3" fmla="*/ 54 h 405"/>
                <a:gd name="T4" fmla="*/ 488 w 549"/>
                <a:gd name="T5" fmla="*/ 132 h 405"/>
                <a:gd name="T6" fmla="*/ 259 w 549"/>
                <a:gd name="T7" fmla="*/ 41 h 405"/>
                <a:gd name="T8" fmla="*/ 358 w 549"/>
                <a:gd name="T9" fmla="*/ 241 h 405"/>
                <a:gd name="T10" fmla="*/ 0 w 549"/>
                <a:gd name="T11" fmla="*/ 229 h 405"/>
                <a:gd name="T12" fmla="*/ 96 w 549"/>
                <a:gd name="T13" fmla="*/ 324 h 405"/>
                <a:gd name="T14" fmla="*/ 248 w 549"/>
                <a:gd name="T15" fmla="*/ 405 h 405"/>
                <a:gd name="T16" fmla="*/ 549 w 549"/>
                <a:gd name="T17" fmla="*/ 405 h 405"/>
                <a:gd name="T18" fmla="*/ 549 w 549"/>
                <a:gd name="T19" fmla="*/ 95 h 405"/>
                <a:gd name="T20" fmla="*/ 549 w 549"/>
                <a:gd name="T21" fmla="*/ 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9" h="405">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100"/>
            <p:cNvSpPr>
              <a:spLocks/>
            </p:cNvSpPr>
            <p:nvPr/>
          </p:nvSpPr>
          <p:spPr bwMode="auto">
            <a:xfrm>
              <a:off x="7529935" y="5745606"/>
              <a:ext cx="1565991" cy="1112394"/>
            </a:xfrm>
            <a:custGeom>
              <a:avLst/>
              <a:gdLst>
                <a:gd name="T0" fmla="*/ 491 w 491"/>
                <a:gd name="T1" fmla="*/ 64 h 349"/>
                <a:gd name="T2" fmla="*/ 449 w 491"/>
                <a:gd name="T3" fmla="*/ 37 h 349"/>
                <a:gd name="T4" fmla="*/ 455 w 491"/>
                <a:gd name="T5" fmla="*/ 142 h 349"/>
                <a:gd name="T6" fmla="*/ 242 w 491"/>
                <a:gd name="T7" fmla="*/ 3 h 349"/>
                <a:gd name="T8" fmla="*/ 341 w 491"/>
                <a:gd name="T9" fmla="*/ 205 h 349"/>
                <a:gd name="T10" fmla="*/ 0 w 491"/>
                <a:gd name="T11" fmla="*/ 196 h 349"/>
                <a:gd name="T12" fmla="*/ 310 w 491"/>
                <a:gd name="T13" fmla="*/ 340 h 349"/>
                <a:gd name="T14" fmla="*/ 308 w 491"/>
                <a:gd name="T15" fmla="*/ 349 h 349"/>
                <a:gd name="T16" fmla="*/ 491 w 491"/>
                <a:gd name="T17" fmla="*/ 349 h 349"/>
                <a:gd name="T18" fmla="*/ 491 w 491"/>
                <a:gd name="T19" fmla="*/ 64 h 349"/>
                <a:gd name="T20" fmla="*/ 491 w 491"/>
                <a:gd name="T21" fmla="*/ 64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349">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101"/>
            <p:cNvSpPr>
              <a:spLocks/>
            </p:cNvSpPr>
            <p:nvPr/>
          </p:nvSpPr>
          <p:spPr bwMode="auto">
            <a:xfrm>
              <a:off x="7988933" y="6516452"/>
              <a:ext cx="1106993" cy="217349"/>
            </a:xfrm>
            <a:custGeom>
              <a:avLst/>
              <a:gdLst>
                <a:gd name="T0" fmla="*/ 0 w 347"/>
                <a:gd name="T1" fmla="*/ 0 h 68"/>
                <a:gd name="T2" fmla="*/ 347 w 347"/>
                <a:gd name="T3" fmla="*/ 22 h 68"/>
                <a:gd name="T4" fmla="*/ 347 w 347"/>
                <a:gd name="T5" fmla="*/ 15 h 68"/>
                <a:gd name="T6" fmla="*/ 0 w 347"/>
                <a:gd name="T7" fmla="*/ 0 h 68"/>
              </a:gdLst>
              <a:ahLst/>
              <a:cxnLst>
                <a:cxn ang="0">
                  <a:pos x="T0" y="T1"/>
                </a:cxn>
                <a:cxn ang="0">
                  <a:pos x="T2" y="T3"/>
                </a:cxn>
                <a:cxn ang="0">
                  <a:pos x="T4" y="T5"/>
                </a:cxn>
                <a:cxn ang="0">
                  <a:pos x="T6" y="T7"/>
                </a:cxn>
              </a:cxnLst>
              <a:rect l="0" t="0" r="r" b="b"/>
              <a:pathLst>
                <a:path w="347" h="68">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102"/>
            <p:cNvSpPr>
              <a:spLocks/>
            </p:cNvSpPr>
            <p:nvPr/>
          </p:nvSpPr>
          <p:spPr bwMode="auto">
            <a:xfrm>
              <a:off x="8805678" y="6670351"/>
              <a:ext cx="121499" cy="187649"/>
            </a:xfrm>
            <a:custGeom>
              <a:avLst/>
              <a:gdLst>
                <a:gd name="T0" fmla="*/ 38 w 38"/>
                <a:gd name="T1" fmla="*/ 0 h 59"/>
                <a:gd name="T2" fmla="*/ 0 w 38"/>
                <a:gd name="T3" fmla="*/ 59 h 59"/>
                <a:gd name="T4" fmla="*/ 10 w 38"/>
                <a:gd name="T5" fmla="*/ 59 h 59"/>
                <a:gd name="T6" fmla="*/ 38 w 38"/>
                <a:gd name="T7" fmla="*/ 0 h 59"/>
              </a:gdLst>
              <a:ahLst/>
              <a:cxnLst>
                <a:cxn ang="0">
                  <a:pos x="T0" y="T1"/>
                </a:cxn>
                <a:cxn ang="0">
                  <a:pos x="T2" y="T3"/>
                </a:cxn>
                <a:cxn ang="0">
                  <a:pos x="T4" y="T5"/>
                </a:cxn>
                <a:cxn ang="0">
                  <a:pos x="T6" y="T7"/>
                </a:cxn>
              </a:cxnLst>
              <a:rect l="0" t="0" r="r" b="b"/>
              <a:pathLst>
                <a:path w="38" h="59">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103"/>
            <p:cNvSpPr>
              <a:spLocks/>
            </p:cNvSpPr>
            <p:nvPr/>
          </p:nvSpPr>
          <p:spPr bwMode="auto">
            <a:xfrm>
              <a:off x="9067576" y="6034505"/>
              <a:ext cx="28350" cy="93149"/>
            </a:xfrm>
            <a:custGeom>
              <a:avLst/>
              <a:gdLst>
                <a:gd name="T0" fmla="*/ 0 w 9"/>
                <a:gd name="T1" fmla="*/ 0 h 29"/>
                <a:gd name="T2" fmla="*/ 9 w 9"/>
                <a:gd name="T3" fmla="*/ 29 h 29"/>
                <a:gd name="T4" fmla="*/ 9 w 9"/>
                <a:gd name="T5" fmla="*/ 20 h 29"/>
                <a:gd name="T6" fmla="*/ 0 w 9"/>
                <a:gd name="T7" fmla="*/ 0 h 29"/>
              </a:gdLst>
              <a:ahLst/>
              <a:cxnLst>
                <a:cxn ang="0">
                  <a:pos x="T0" y="T1"/>
                </a:cxn>
                <a:cxn ang="0">
                  <a:pos x="T2" y="T3"/>
                </a:cxn>
                <a:cxn ang="0">
                  <a:pos x="T4" y="T5"/>
                </a:cxn>
                <a:cxn ang="0">
                  <a:pos x="T6" y="T7"/>
                </a:cxn>
              </a:cxnLst>
              <a:rect l="0" t="0" r="r" b="b"/>
              <a:pathLst>
                <a:path w="9" h="29">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104"/>
            <p:cNvSpPr>
              <a:spLocks/>
            </p:cNvSpPr>
            <p:nvPr/>
          </p:nvSpPr>
          <p:spPr bwMode="auto">
            <a:xfrm>
              <a:off x="8489780" y="5872506"/>
              <a:ext cx="458997" cy="657446"/>
            </a:xfrm>
            <a:custGeom>
              <a:avLst/>
              <a:gdLst>
                <a:gd name="T0" fmla="*/ 142 w 144"/>
                <a:gd name="T1" fmla="*/ 206 h 206"/>
                <a:gd name="T2" fmla="*/ 0 w 144"/>
                <a:gd name="T3" fmla="*/ 0 h 206"/>
                <a:gd name="T4" fmla="*/ 142 w 144"/>
                <a:gd name="T5" fmla="*/ 206 h 206"/>
              </a:gdLst>
              <a:ahLst/>
              <a:cxnLst>
                <a:cxn ang="0">
                  <a:pos x="T0" y="T1"/>
                </a:cxn>
                <a:cxn ang="0">
                  <a:pos x="T2" y="T3"/>
                </a:cxn>
                <a:cxn ang="0">
                  <a:pos x="T4" y="T5"/>
                </a:cxn>
              </a:cxnLst>
              <a:rect l="0" t="0" r="r" b="b"/>
              <a:pathLst>
                <a:path w="144" h="206">
                  <a:moveTo>
                    <a:pt x="142" y="206"/>
                  </a:moveTo>
                  <a:cubicBezTo>
                    <a:pt x="142" y="206"/>
                    <a:pt x="127" y="116"/>
                    <a:pt x="0" y="0"/>
                  </a:cubicBezTo>
                  <a:cubicBezTo>
                    <a:pt x="24" y="11"/>
                    <a:pt x="144" y="126"/>
                    <a:pt x="142" y="206"/>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 name="Group 5"/>
          <p:cNvGrpSpPr>
            <a:grpSpLocks noChangeAspect="1"/>
          </p:cNvGrpSpPr>
          <p:nvPr/>
        </p:nvGrpSpPr>
        <p:grpSpPr bwMode="auto">
          <a:xfrm>
            <a:off x="2441" y="2873890"/>
            <a:ext cx="597228" cy="789302"/>
            <a:chOff x="2121" y="1060"/>
            <a:chExt cx="597" cy="789"/>
          </a:xfrm>
        </p:grpSpPr>
        <p:sp>
          <p:nvSpPr>
            <p:cNvPr id="27" name="Freeform 6"/>
            <p:cNvSpPr>
              <a:spLocks/>
            </p:cNvSpPr>
            <p:nvPr/>
          </p:nvSpPr>
          <p:spPr bwMode="auto">
            <a:xfrm>
              <a:off x="2121" y="1060"/>
              <a:ext cx="597" cy="789"/>
            </a:xfrm>
            <a:custGeom>
              <a:avLst/>
              <a:gdLst>
                <a:gd name="T0" fmla="*/ 147 w 253"/>
                <a:gd name="T1" fmla="*/ 295 h 334"/>
                <a:gd name="T2" fmla="*/ 111 w 253"/>
                <a:gd name="T3" fmla="*/ 271 h 334"/>
                <a:gd name="T4" fmla="*/ 238 w 253"/>
                <a:gd name="T5" fmla="*/ 234 h 334"/>
                <a:gd name="T6" fmla="*/ 124 w 253"/>
                <a:gd name="T7" fmla="*/ 191 h 334"/>
                <a:gd name="T8" fmla="*/ 253 w 253"/>
                <a:gd name="T9" fmla="*/ 77 h 334"/>
                <a:gd name="T10" fmla="*/ 76 w 253"/>
                <a:gd name="T11" fmla="*/ 110 h 334"/>
                <a:gd name="T12" fmla="*/ 80 w 253"/>
                <a:gd name="T13" fmla="*/ 0 h 334"/>
                <a:gd name="T14" fmla="*/ 0 w 253"/>
                <a:gd name="T15" fmla="*/ 83 h 334"/>
                <a:gd name="T16" fmla="*/ 0 w 253"/>
                <a:gd name="T17" fmla="*/ 254 h 334"/>
                <a:gd name="T18" fmla="*/ 147 w 253"/>
                <a:gd name="T19" fmla="*/ 2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34">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7"/>
            <p:cNvSpPr>
              <a:spLocks/>
            </p:cNvSpPr>
            <p:nvPr/>
          </p:nvSpPr>
          <p:spPr bwMode="auto">
            <a:xfrm>
              <a:off x="2121" y="1114"/>
              <a:ext cx="541" cy="690"/>
            </a:xfrm>
            <a:custGeom>
              <a:avLst/>
              <a:gdLst>
                <a:gd name="T0" fmla="*/ 13 w 229"/>
                <a:gd name="T1" fmla="*/ 223 h 292"/>
                <a:gd name="T2" fmla="*/ 115 w 229"/>
                <a:gd name="T3" fmla="*/ 270 h 292"/>
                <a:gd name="T4" fmla="*/ 77 w 229"/>
                <a:gd name="T5" fmla="*/ 232 h 292"/>
                <a:gd name="T6" fmla="*/ 205 w 229"/>
                <a:gd name="T7" fmla="*/ 212 h 292"/>
                <a:gd name="T8" fmla="*/ 99 w 229"/>
                <a:gd name="T9" fmla="*/ 169 h 292"/>
                <a:gd name="T10" fmla="*/ 229 w 229"/>
                <a:gd name="T11" fmla="*/ 60 h 292"/>
                <a:gd name="T12" fmla="*/ 64 w 229"/>
                <a:gd name="T13" fmla="*/ 109 h 292"/>
                <a:gd name="T14" fmla="*/ 62 w 229"/>
                <a:gd name="T15" fmla="*/ 0 h 292"/>
                <a:gd name="T16" fmla="*/ 0 w 229"/>
                <a:gd name="T17" fmla="*/ 116 h 292"/>
                <a:gd name="T18" fmla="*/ 0 w 229"/>
                <a:gd name="T19" fmla="*/ 210 h 292"/>
                <a:gd name="T20" fmla="*/ 9 w 229"/>
                <a:gd name="T21" fmla="*/ 220 h 292"/>
                <a:gd name="T22" fmla="*/ 13 w 229"/>
                <a:gd name="T23" fmla="*/ 223 h 292"/>
                <a:gd name="T24" fmla="*/ 13 w 229"/>
                <a:gd name="T25" fmla="*/ 22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2">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
            <p:cNvSpPr>
              <a:spLocks/>
            </p:cNvSpPr>
            <p:nvPr/>
          </p:nvSpPr>
          <p:spPr bwMode="auto">
            <a:xfrm>
              <a:off x="2164" y="1325"/>
              <a:ext cx="337" cy="293"/>
            </a:xfrm>
            <a:custGeom>
              <a:avLst/>
              <a:gdLst>
                <a:gd name="T0" fmla="*/ 0 w 143"/>
                <a:gd name="T1" fmla="*/ 124 h 124"/>
                <a:gd name="T2" fmla="*/ 143 w 143"/>
                <a:gd name="T3" fmla="*/ 0 h 124"/>
                <a:gd name="T4" fmla="*/ 0 w 143"/>
                <a:gd name="T5" fmla="*/ 124 h 124"/>
              </a:gdLst>
              <a:ahLst/>
              <a:cxnLst>
                <a:cxn ang="0">
                  <a:pos x="T0" y="T1"/>
                </a:cxn>
                <a:cxn ang="0">
                  <a:pos x="T2" y="T3"/>
                </a:cxn>
                <a:cxn ang="0">
                  <a:pos x="T4" y="T5"/>
                </a:cxn>
              </a:cxnLst>
              <a:rect l="0" t="0" r="r" b="b"/>
              <a:pathLst>
                <a:path w="143" h="124">
                  <a:moveTo>
                    <a:pt x="0" y="124"/>
                  </a:moveTo>
                  <a:cubicBezTo>
                    <a:pt x="0" y="124"/>
                    <a:pt x="27" y="60"/>
                    <a:pt x="143" y="0"/>
                  </a:cubicBezTo>
                  <a:cubicBezTo>
                    <a:pt x="123" y="5"/>
                    <a:pt x="12" y="65"/>
                    <a:pt x="0" y="124"/>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
            <p:cNvSpPr>
              <a:spLocks/>
            </p:cNvSpPr>
            <p:nvPr/>
          </p:nvSpPr>
          <p:spPr bwMode="auto">
            <a:xfrm>
              <a:off x="2149" y="1226"/>
              <a:ext cx="74" cy="290"/>
            </a:xfrm>
            <a:custGeom>
              <a:avLst/>
              <a:gdLst>
                <a:gd name="T0" fmla="*/ 22 w 31"/>
                <a:gd name="T1" fmla="*/ 123 h 123"/>
                <a:gd name="T2" fmla="*/ 31 w 31"/>
                <a:gd name="T3" fmla="*/ 0 h 123"/>
                <a:gd name="T4" fmla="*/ 22 w 31"/>
                <a:gd name="T5" fmla="*/ 123 h 123"/>
              </a:gdLst>
              <a:ahLst/>
              <a:cxnLst>
                <a:cxn ang="0">
                  <a:pos x="T0" y="T1"/>
                </a:cxn>
                <a:cxn ang="0">
                  <a:pos x="T2" y="T3"/>
                </a:cxn>
                <a:cxn ang="0">
                  <a:pos x="T4" y="T5"/>
                </a:cxn>
              </a:cxnLst>
              <a:rect l="0" t="0" r="r" b="b"/>
              <a:pathLst>
                <a:path w="31" h="123">
                  <a:moveTo>
                    <a:pt x="22" y="123"/>
                  </a:moveTo>
                  <a:cubicBezTo>
                    <a:pt x="22" y="123"/>
                    <a:pt x="5" y="82"/>
                    <a:pt x="31" y="0"/>
                  </a:cubicBezTo>
                  <a:cubicBezTo>
                    <a:pt x="22" y="10"/>
                    <a:pt x="0" y="92"/>
                    <a:pt x="22" y="123"/>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10"/>
            <p:cNvSpPr>
              <a:spLocks/>
            </p:cNvSpPr>
            <p:nvPr/>
          </p:nvSpPr>
          <p:spPr bwMode="auto">
            <a:xfrm>
              <a:off x="2121" y="1554"/>
              <a:ext cx="31" cy="28"/>
            </a:xfrm>
            <a:custGeom>
              <a:avLst/>
              <a:gdLst>
                <a:gd name="T0" fmla="*/ 13 w 13"/>
                <a:gd name="T1" fmla="*/ 12 h 12"/>
                <a:gd name="T2" fmla="*/ 0 w 13"/>
                <a:gd name="T3" fmla="*/ 0 h 12"/>
                <a:gd name="T4" fmla="*/ 0 w 13"/>
                <a:gd name="T5" fmla="*/ 3 h 12"/>
                <a:gd name="T6" fmla="*/ 13 w 13"/>
                <a:gd name="T7" fmla="*/ 12 h 12"/>
              </a:gdLst>
              <a:ahLst/>
              <a:cxnLst>
                <a:cxn ang="0">
                  <a:pos x="T0" y="T1"/>
                </a:cxn>
                <a:cxn ang="0">
                  <a:pos x="T2" y="T3"/>
                </a:cxn>
                <a:cxn ang="0">
                  <a:pos x="T4" y="T5"/>
                </a:cxn>
                <a:cxn ang="0">
                  <a:pos x="T6" y="T7"/>
                </a:cxn>
              </a:cxnLst>
              <a:rect l="0" t="0" r="r" b="b"/>
              <a:pathLst>
                <a:path w="13" h="12">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11"/>
            <p:cNvSpPr>
              <a:spLocks/>
            </p:cNvSpPr>
            <p:nvPr/>
          </p:nvSpPr>
          <p:spPr bwMode="auto">
            <a:xfrm>
              <a:off x="2234" y="1559"/>
              <a:ext cx="286" cy="82"/>
            </a:xfrm>
            <a:custGeom>
              <a:avLst/>
              <a:gdLst>
                <a:gd name="T0" fmla="*/ 121 w 121"/>
                <a:gd name="T1" fmla="*/ 30 h 35"/>
                <a:gd name="T2" fmla="*/ 0 w 121"/>
                <a:gd name="T3" fmla="*/ 0 h 35"/>
                <a:gd name="T4" fmla="*/ 121 w 121"/>
                <a:gd name="T5" fmla="*/ 30 h 35"/>
              </a:gdLst>
              <a:ahLst/>
              <a:cxnLst>
                <a:cxn ang="0">
                  <a:pos x="T0" y="T1"/>
                </a:cxn>
                <a:cxn ang="0">
                  <a:pos x="T2" y="T3"/>
                </a:cxn>
                <a:cxn ang="0">
                  <a:pos x="T4" y="T5"/>
                </a:cxn>
              </a:cxnLst>
              <a:rect l="0" t="0" r="r" b="b"/>
              <a:pathLst>
                <a:path w="121" h="35">
                  <a:moveTo>
                    <a:pt x="121" y="30"/>
                  </a:moveTo>
                  <a:cubicBezTo>
                    <a:pt x="35" y="30"/>
                    <a:pt x="0" y="0"/>
                    <a:pt x="0" y="0"/>
                  </a:cubicBezTo>
                  <a:cubicBezTo>
                    <a:pt x="25" y="32"/>
                    <a:pt x="109" y="35"/>
                    <a:pt x="121" y="3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12"/>
            <p:cNvSpPr>
              <a:spLocks/>
            </p:cNvSpPr>
            <p:nvPr/>
          </p:nvSpPr>
          <p:spPr bwMode="auto">
            <a:xfrm>
              <a:off x="2173" y="1603"/>
              <a:ext cx="191" cy="147"/>
            </a:xfrm>
            <a:custGeom>
              <a:avLst/>
              <a:gdLst>
                <a:gd name="T0" fmla="*/ 0 w 81"/>
                <a:gd name="T1" fmla="*/ 0 h 62"/>
                <a:gd name="T2" fmla="*/ 81 w 81"/>
                <a:gd name="T3" fmla="*/ 62 h 62"/>
                <a:gd name="T4" fmla="*/ 0 w 81"/>
                <a:gd name="T5" fmla="*/ 0 h 62"/>
              </a:gdLst>
              <a:ahLst/>
              <a:cxnLst>
                <a:cxn ang="0">
                  <a:pos x="T0" y="T1"/>
                </a:cxn>
                <a:cxn ang="0">
                  <a:pos x="T2" y="T3"/>
                </a:cxn>
                <a:cxn ang="0">
                  <a:pos x="T4" y="T5"/>
                </a:cxn>
              </a:cxnLst>
              <a:rect l="0" t="0" r="r" b="b"/>
              <a:pathLst>
                <a:path w="81" h="62">
                  <a:moveTo>
                    <a:pt x="0" y="0"/>
                  </a:moveTo>
                  <a:cubicBezTo>
                    <a:pt x="10" y="32"/>
                    <a:pt x="71" y="59"/>
                    <a:pt x="81" y="62"/>
                  </a:cubicBezTo>
                  <a:cubicBezTo>
                    <a:pt x="19" y="33"/>
                    <a:pt x="0" y="0"/>
                    <a:pt x="0" y="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 name="Group 16"/>
          <p:cNvGrpSpPr>
            <a:grpSpLocks noChangeAspect="1"/>
          </p:cNvGrpSpPr>
          <p:nvPr/>
        </p:nvGrpSpPr>
        <p:grpSpPr bwMode="auto">
          <a:xfrm>
            <a:off x="139505" y="-13010"/>
            <a:ext cx="1382907" cy="804244"/>
            <a:chOff x="1922" y="1129"/>
            <a:chExt cx="987" cy="574"/>
          </a:xfrm>
        </p:grpSpPr>
        <p:sp>
          <p:nvSpPr>
            <p:cNvPr id="35" name="Freeform 34"/>
            <p:cNvSpPr>
              <a:spLocks/>
            </p:cNvSpPr>
            <p:nvPr/>
          </p:nvSpPr>
          <p:spPr bwMode="auto">
            <a:xfrm>
              <a:off x="1922" y="1129"/>
              <a:ext cx="262" cy="174"/>
            </a:xfrm>
            <a:custGeom>
              <a:avLst/>
              <a:gdLst>
                <a:gd name="T0" fmla="*/ 2 w 111"/>
                <a:gd name="T1" fmla="*/ 62 h 74"/>
                <a:gd name="T2" fmla="*/ 8 w 111"/>
                <a:gd name="T3" fmla="*/ 74 h 74"/>
                <a:gd name="T4" fmla="*/ 52 w 111"/>
                <a:gd name="T5" fmla="*/ 32 h 74"/>
                <a:gd name="T6" fmla="*/ 111 w 111"/>
                <a:gd name="T7" fmla="*/ 40 h 74"/>
                <a:gd name="T8" fmla="*/ 105 w 111"/>
                <a:gd name="T9" fmla="*/ 30 h 74"/>
                <a:gd name="T10" fmla="*/ 2 w 111"/>
                <a:gd name="T11" fmla="*/ 62 h 74"/>
              </a:gdLst>
              <a:ahLst/>
              <a:cxnLst>
                <a:cxn ang="0">
                  <a:pos x="T0" y="T1"/>
                </a:cxn>
                <a:cxn ang="0">
                  <a:pos x="T2" y="T3"/>
                </a:cxn>
                <a:cxn ang="0">
                  <a:pos x="T4" y="T5"/>
                </a:cxn>
                <a:cxn ang="0">
                  <a:pos x="T6" y="T7"/>
                </a:cxn>
                <a:cxn ang="0">
                  <a:pos x="T8" y="T9"/>
                </a:cxn>
                <a:cxn ang="0">
                  <a:pos x="T10" y="T11"/>
                </a:cxn>
              </a:cxnLst>
              <a:rect l="0" t="0" r="r" b="b"/>
              <a:pathLst>
                <a:path w="111" h="74">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35"/>
            <p:cNvSpPr>
              <a:spLocks/>
            </p:cNvSpPr>
            <p:nvPr/>
          </p:nvSpPr>
          <p:spPr bwMode="auto">
            <a:xfrm>
              <a:off x="2066" y="1136"/>
              <a:ext cx="843" cy="567"/>
            </a:xfrm>
            <a:custGeom>
              <a:avLst/>
              <a:gdLst>
                <a:gd name="T0" fmla="*/ 5 w 357"/>
                <a:gd name="T1" fmla="*/ 71 h 240"/>
                <a:gd name="T2" fmla="*/ 13 w 357"/>
                <a:gd name="T3" fmla="*/ 143 h 240"/>
                <a:gd name="T4" fmla="*/ 61 w 357"/>
                <a:gd name="T5" fmla="*/ 194 h 240"/>
                <a:gd name="T6" fmla="*/ 62 w 357"/>
                <a:gd name="T7" fmla="*/ 146 h 240"/>
                <a:gd name="T8" fmla="*/ 175 w 357"/>
                <a:gd name="T9" fmla="*/ 240 h 240"/>
                <a:gd name="T10" fmla="*/ 155 w 357"/>
                <a:gd name="T11" fmla="*/ 109 h 240"/>
                <a:gd name="T12" fmla="*/ 357 w 357"/>
                <a:gd name="T13" fmla="*/ 181 h 240"/>
                <a:gd name="T14" fmla="*/ 319 w 357"/>
                <a:gd name="T15" fmla="*/ 110 h 240"/>
                <a:gd name="T16" fmla="*/ 211 w 357"/>
                <a:gd name="T17" fmla="*/ 13 h 240"/>
                <a:gd name="T18" fmla="*/ 229 w 357"/>
                <a:gd name="T19" fmla="*/ 0 h 240"/>
                <a:gd name="T20" fmla="*/ 27 w 357"/>
                <a:gd name="T21" fmla="*/ 0 h 240"/>
                <a:gd name="T22" fmla="*/ 7 w 357"/>
                <a:gd name="T23" fmla="*/ 64 h 240"/>
                <a:gd name="T24" fmla="*/ 5 w 357"/>
                <a:gd name="T25" fmla="*/ 71 h 240"/>
                <a:gd name="T26" fmla="*/ 5 w 357"/>
                <a:gd name="T27"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24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36"/>
            <p:cNvSpPr>
              <a:spLocks/>
            </p:cNvSpPr>
            <p:nvPr/>
          </p:nvSpPr>
          <p:spPr bwMode="auto">
            <a:xfrm>
              <a:off x="2066" y="1136"/>
              <a:ext cx="775" cy="524"/>
            </a:xfrm>
            <a:custGeom>
              <a:avLst/>
              <a:gdLst>
                <a:gd name="T0" fmla="*/ 31 w 328"/>
                <a:gd name="T1" fmla="*/ 34 h 222"/>
                <a:gd name="T2" fmla="*/ 43 w 328"/>
                <a:gd name="T3" fmla="*/ 165 h 222"/>
                <a:gd name="T4" fmla="*/ 59 w 328"/>
                <a:gd name="T5" fmla="*/ 105 h 222"/>
                <a:gd name="T6" fmla="*/ 155 w 328"/>
                <a:gd name="T7" fmla="*/ 222 h 222"/>
                <a:gd name="T8" fmla="*/ 136 w 328"/>
                <a:gd name="T9" fmla="*/ 90 h 222"/>
                <a:gd name="T10" fmla="*/ 328 w 328"/>
                <a:gd name="T11" fmla="*/ 157 h 222"/>
                <a:gd name="T12" fmla="*/ 178 w 328"/>
                <a:gd name="T13" fmla="*/ 19 h 222"/>
                <a:gd name="T14" fmla="*/ 195 w 328"/>
                <a:gd name="T15" fmla="*/ 0 h 222"/>
                <a:gd name="T16" fmla="*/ 43 w 328"/>
                <a:gd name="T17" fmla="*/ 0 h 222"/>
                <a:gd name="T18" fmla="*/ 31 w 328"/>
                <a:gd name="T19" fmla="*/ 30 h 222"/>
                <a:gd name="T20" fmla="*/ 31 w 328"/>
                <a:gd name="T21" fmla="*/ 34 h 222"/>
                <a:gd name="T22" fmla="*/ 31 w 328"/>
                <a:gd name="T23"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8" h="222">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37"/>
            <p:cNvSpPr>
              <a:spLocks/>
            </p:cNvSpPr>
            <p:nvPr/>
          </p:nvSpPr>
          <p:spPr bwMode="auto">
            <a:xfrm>
              <a:off x="2170" y="1159"/>
              <a:ext cx="498" cy="225"/>
            </a:xfrm>
            <a:custGeom>
              <a:avLst/>
              <a:gdLst>
                <a:gd name="T0" fmla="*/ 0 w 211"/>
                <a:gd name="T1" fmla="*/ 22 h 95"/>
                <a:gd name="T2" fmla="*/ 211 w 211"/>
                <a:gd name="T3" fmla="*/ 95 h 95"/>
                <a:gd name="T4" fmla="*/ 0 w 211"/>
                <a:gd name="T5" fmla="*/ 22 h 95"/>
              </a:gdLst>
              <a:ahLst/>
              <a:cxnLst>
                <a:cxn ang="0">
                  <a:pos x="T0" y="T1"/>
                </a:cxn>
                <a:cxn ang="0">
                  <a:pos x="T2" y="T3"/>
                </a:cxn>
                <a:cxn ang="0">
                  <a:pos x="T4" y="T5"/>
                </a:cxn>
              </a:cxnLst>
              <a:rect l="0" t="0" r="r" b="b"/>
              <a:pathLst>
                <a:path w="211" h="95">
                  <a:moveTo>
                    <a:pt x="0" y="22"/>
                  </a:moveTo>
                  <a:cubicBezTo>
                    <a:pt x="0" y="22"/>
                    <a:pt x="81" y="14"/>
                    <a:pt x="211" y="95"/>
                  </a:cubicBezTo>
                  <a:cubicBezTo>
                    <a:pt x="195" y="79"/>
                    <a:pt x="68" y="0"/>
                    <a:pt x="0" y="2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38"/>
            <p:cNvSpPr>
              <a:spLocks/>
            </p:cNvSpPr>
            <p:nvPr/>
          </p:nvSpPr>
          <p:spPr bwMode="auto">
            <a:xfrm>
              <a:off x="2293" y="1136"/>
              <a:ext cx="71" cy="56"/>
            </a:xfrm>
            <a:custGeom>
              <a:avLst/>
              <a:gdLst>
                <a:gd name="T0" fmla="*/ 0 w 30"/>
                <a:gd name="T1" fmla="*/ 24 h 24"/>
                <a:gd name="T2" fmla="*/ 30 w 30"/>
                <a:gd name="T3" fmla="*/ 0 h 24"/>
                <a:gd name="T4" fmla="*/ 22 w 30"/>
                <a:gd name="T5" fmla="*/ 0 h 24"/>
                <a:gd name="T6" fmla="*/ 0 w 30"/>
                <a:gd name="T7" fmla="*/ 24 h 24"/>
              </a:gdLst>
              <a:ahLst/>
              <a:cxnLst>
                <a:cxn ang="0">
                  <a:pos x="T0" y="T1"/>
                </a:cxn>
                <a:cxn ang="0">
                  <a:pos x="T2" y="T3"/>
                </a:cxn>
                <a:cxn ang="0">
                  <a:pos x="T4" y="T5"/>
                </a:cxn>
                <a:cxn ang="0">
                  <a:pos x="T6" y="T7"/>
                </a:cxn>
              </a:cxnLst>
              <a:rect l="0" t="0" r="r" b="b"/>
              <a:pathLst>
                <a:path w="30" h="24">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39"/>
            <p:cNvSpPr>
              <a:spLocks/>
            </p:cNvSpPr>
            <p:nvPr/>
          </p:nvSpPr>
          <p:spPr bwMode="auto">
            <a:xfrm>
              <a:off x="2201" y="1136"/>
              <a:ext cx="9" cy="28"/>
            </a:xfrm>
            <a:custGeom>
              <a:avLst/>
              <a:gdLst>
                <a:gd name="T0" fmla="*/ 1 w 4"/>
                <a:gd name="T1" fmla="*/ 12 h 12"/>
                <a:gd name="T2" fmla="*/ 4 w 4"/>
                <a:gd name="T3" fmla="*/ 0 h 12"/>
                <a:gd name="T4" fmla="*/ 1 w 4"/>
                <a:gd name="T5" fmla="*/ 0 h 12"/>
                <a:gd name="T6" fmla="*/ 1 w 4"/>
                <a:gd name="T7" fmla="*/ 12 h 12"/>
              </a:gdLst>
              <a:ahLst/>
              <a:cxnLst>
                <a:cxn ang="0">
                  <a:pos x="T0" y="T1"/>
                </a:cxn>
                <a:cxn ang="0">
                  <a:pos x="T2" y="T3"/>
                </a:cxn>
                <a:cxn ang="0">
                  <a:pos x="T4" y="T5"/>
                </a:cxn>
                <a:cxn ang="0">
                  <a:pos x="T6" y="T7"/>
                </a:cxn>
              </a:cxnLst>
              <a:rect l="0" t="0" r="r" b="b"/>
              <a:pathLst>
                <a:path w="4" h="12">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40"/>
            <p:cNvSpPr>
              <a:spLocks/>
            </p:cNvSpPr>
            <p:nvPr/>
          </p:nvSpPr>
          <p:spPr bwMode="auto">
            <a:xfrm>
              <a:off x="2142" y="1228"/>
              <a:ext cx="54" cy="210"/>
            </a:xfrm>
            <a:custGeom>
              <a:avLst/>
              <a:gdLst>
                <a:gd name="T0" fmla="*/ 3 w 23"/>
                <a:gd name="T1" fmla="*/ 89 h 89"/>
                <a:gd name="T2" fmla="*/ 23 w 23"/>
                <a:gd name="T3" fmla="*/ 0 h 89"/>
                <a:gd name="T4" fmla="*/ 3 w 23"/>
                <a:gd name="T5" fmla="*/ 89 h 89"/>
              </a:gdLst>
              <a:ahLst/>
              <a:cxnLst>
                <a:cxn ang="0">
                  <a:pos x="T0" y="T1"/>
                </a:cxn>
                <a:cxn ang="0">
                  <a:pos x="T2" y="T3"/>
                </a:cxn>
                <a:cxn ang="0">
                  <a:pos x="T4" y="T5"/>
                </a:cxn>
              </a:cxnLst>
              <a:rect l="0" t="0" r="r" b="b"/>
              <a:pathLst>
                <a:path w="23" h="89">
                  <a:moveTo>
                    <a:pt x="3" y="89"/>
                  </a:moveTo>
                  <a:cubicBezTo>
                    <a:pt x="3" y="26"/>
                    <a:pt x="23" y="0"/>
                    <a:pt x="23" y="0"/>
                  </a:cubicBezTo>
                  <a:cubicBezTo>
                    <a:pt x="1" y="20"/>
                    <a:pt x="0" y="80"/>
                    <a:pt x="3" y="8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41"/>
            <p:cNvSpPr>
              <a:spLocks/>
            </p:cNvSpPr>
            <p:nvPr/>
          </p:nvSpPr>
          <p:spPr bwMode="auto">
            <a:xfrm>
              <a:off x="2229" y="1249"/>
              <a:ext cx="139" cy="340"/>
            </a:xfrm>
            <a:custGeom>
              <a:avLst/>
              <a:gdLst>
                <a:gd name="T0" fmla="*/ 16 w 59"/>
                <a:gd name="T1" fmla="*/ 0 h 144"/>
                <a:gd name="T2" fmla="*/ 59 w 59"/>
                <a:gd name="T3" fmla="*/ 144 h 144"/>
                <a:gd name="T4" fmla="*/ 16 w 59"/>
                <a:gd name="T5" fmla="*/ 0 h 144"/>
              </a:gdLst>
              <a:ahLst/>
              <a:cxnLst>
                <a:cxn ang="0">
                  <a:pos x="T0" y="T1"/>
                </a:cxn>
                <a:cxn ang="0">
                  <a:pos x="T2" y="T3"/>
                </a:cxn>
                <a:cxn ang="0">
                  <a:pos x="T4" y="T5"/>
                </a:cxn>
              </a:cxnLst>
              <a:rect l="0" t="0" r="r" b="b"/>
              <a:pathLst>
                <a:path w="59" h="144">
                  <a:moveTo>
                    <a:pt x="16" y="0"/>
                  </a:moveTo>
                  <a:cubicBezTo>
                    <a:pt x="0" y="45"/>
                    <a:pt x="47" y="133"/>
                    <a:pt x="59" y="144"/>
                  </a:cubicBezTo>
                  <a:cubicBezTo>
                    <a:pt x="8" y="54"/>
                    <a:pt x="16" y="0"/>
                    <a:pt x="16"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 name="Group 28"/>
          <p:cNvGrpSpPr>
            <a:grpSpLocks noChangeAspect="1"/>
          </p:cNvGrpSpPr>
          <p:nvPr/>
        </p:nvGrpSpPr>
        <p:grpSpPr bwMode="auto">
          <a:xfrm>
            <a:off x="0" y="5007562"/>
            <a:ext cx="687853" cy="1147722"/>
            <a:chOff x="1901" y="2020"/>
            <a:chExt cx="1059" cy="1767"/>
          </a:xfrm>
        </p:grpSpPr>
        <p:sp>
          <p:nvSpPr>
            <p:cNvPr id="44" name="Freeform 29"/>
            <p:cNvSpPr>
              <a:spLocks/>
            </p:cNvSpPr>
            <p:nvPr/>
          </p:nvSpPr>
          <p:spPr bwMode="auto">
            <a:xfrm>
              <a:off x="1901" y="2020"/>
              <a:ext cx="1059" cy="1640"/>
            </a:xfrm>
            <a:custGeom>
              <a:avLst/>
              <a:gdLst>
                <a:gd name="T0" fmla="*/ 364 w 448"/>
                <a:gd name="T1" fmla="*/ 542 h 694"/>
                <a:gd name="T2" fmla="*/ 247 w 448"/>
                <a:gd name="T3" fmla="*/ 548 h 694"/>
                <a:gd name="T4" fmla="*/ 438 w 448"/>
                <a:gd name="T5" fmla="*/ 267 h 694"/>
                <a:gd name="T6" fmla="*/ 233 w 448"/>
                <a:gd name="T7" fmla="*/ 359 h 694"/>
                <a:gd name="T8" fmla="*/ 164 w 448"/>
                <a:gd name="T9" fmla="*/ 0 h 694"/>
                <a:gd name="T10" fmla="*/ 46 w 448"/>
                <a:gd name="T11" fmla="*/ 324 h 694"/>
                <a:gd name="T12" fmla="*/ 0 w 448"/>
                <a:gd name="T13" fmla="*/ 276 h 694"/>
                <a:gd name="T14" fmla="*/ 0 w 448"/>
                <a:gd name="T15" fmla="*/ 599 h 694"/>
                <a:gd name="T16" fmla="*/ 78 w 448"/>
                <a:gd name="T17" fmla="*/ 614 h 694"/>
                <a:gd name="T18" fmla="*/ 364 w 448"/>
                <a:gd name="T19" fmla="*/ 542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694">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0"/>
            <p:cNvSpPr>
              <a:spLocks/>
            </p:cNvSpPr>
            <p:nvPr/>
          </p:nvSpPr>
          <p:spPr bwMode="auto">
            <a:xfrm>
              <a:off x="1901" y="2136"/>
              <a:ext cx="952" cy="1365"/>
            </a:xfrm>
            <a:custGeom>
              <a:avLst/>
              <a:gdLst>
                <a:gd name="T0" fmla="*/ 31 w 403"/>
                <a:gd name="T1" fmla="*/ 531 h 578"/>
                <a:gd name="T2" fmla="*/ 294 w 403"/>
                <a:gd name="T3" fmla="*/ 522 h 578"/>
                <a:gd name="T4" fmla="*/ 163 w 403"/>
                <a:gd name="T5" fmla="*/ 503 h 578"/>
                <a:gd name="T6" fmla="*/ 403 w 403"/>
                <a:gd name="T7" fmla="*/ 271 h 578"/>
                <a:gd name="T8" fmla="*/ 197 w 403"/>
                <a:gd name="T9" fmla="*/ 347 h 578"/>
                <a:gd name="T10" fmla="*/ 171 w 403"/>
                <a:gd name="T11" fmla="*/ 0 h 578"/>
                <a:gd name="T12" fmla="*/ 60 w 403"/>
                <a:gd name="T13" fmla="*/ 326 h 578"/>
                <a:gd name="T14" fmla="*/ 0 w 403"/>
                <a:gd name="T15" fmla="*/ 271 h 578"/>
                <a:gd name="T16" fmla="*/ 0 w 403"/>
                <a:gd name="T17" fmla="*/ 516 h 578"/>
                <a:gd name="T18" fmla="*/ 24 w 403"/>
                <a:gd name="T19" fmla="*/ 527 h 578"/>
                <a:gd name="T20" fmla="*/ 31 w 403"/>
                <a:gd name="T21" fmla="*/ 531 h 578"/>
                <a:gd name="T22" fmla="*/ 31 w 403"/>
                <a:gd name="T23" fmla="*/ 53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3" h="578">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1"/>
            <p:cNvSpPr>
              <a:spLocks/>
            </p:cNvSpPr>
            <p:nvPr/>
          </p:nvSpPr>
          <p:spPr bwMode="auto">
            <a:xfrm>
              <a:off x="1993" y="2495"/>
              <a:ext cx="314" cy="853"/>
            </a:xfrm>
            <a:custGeom>
              <a:avLst/>
              <a:gdLst>
                <a:gd name="T0" fmla="*/ 0 w 133"/>
                <a:gd name="T1" fmla="*/ 361 h 361"/>
                <a:gd name="T2" fmla="*/ 125 w 133"/>
                <a:gd name="T3" fmla="*/ 0 h 361"/>
                <a:gd name="T4" fmla="*/ 0 w 133"/>
                <a:gd name="T5" fmla="*/ 361 h 361"/>
              </a:gdLst>
              <a:ahLst/>
              <a:cxnLst>
                <a:cxn ang="0">
                  <a:pos x="T0" y="T1"/>
                </a:cxn>
                <a:cxn ang="0">
                  <a:pos x="T2" y="T3"/>
                </a:cxn>
                <a:cxn ang="0">
                  <a:pos x="T4" y="T5"/>
                </a:cxn>
              </a:cxnLst>
              <a:rect l="0" t="0" r="r" b="b"/>
              <a:pathLst>
                <a:path w="133" h="361">
                  <a:moveTo>
                    <a:pt x="0" y="361"/>
                  </a:moveTo>
                  <a:cubicBezTo>
                    <a:pt x="101" y="293"/>
                    <a:pt x="133" y="39"/>
                    <a:pt x="125" y="0"/>
                  </a:cubicBezTo>
                  <a:cubicBezTo>
                    <a:pt x="98" y="261"/>
                    <a:pt x="0" y="361"/>
                    <a:pt x="0" y="361"/>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2"/>
            <p:cNvSpPr>
              <a:spLocks/>
            </p:cNvSpPr>
            <p:nvPr/>
          </p:nvSpPr>
          <p:spPr bwMode="auto">
            <a:xfrm>
              <a:off x="2151" y="2949"/>
              <a:ext cx="542" cy="290"/>
            </a:xfrm>
            <a:custGeom>
              <a:avLst/>
              <a:gdLst>
                <a:gd name="T0" fmla="*/ 0 w 229"/>
                <a:gd name="T1" fmla="*/ 105 h 123"/>
                <a:gd name="T2" fmla="*/ 229 w 229"/>
                <a:gd name="T3" fmla="*/ 0 h 123"/>
                <a:gd name="T4" fmla="*/ 0 w 229"/>
                <a:gd name="T5" fmla="*/ 105 h 123"/>
              </a:gdLst>
              <a:ahLst/>
              <a:cxnLst>
                <a:cxn ang="0">
                  <a:pos x="T0" y="T1"/>
                </a:cxn>
                <a:cxn ang="0">
                  <a:pos x="T2" y="T3"/>
                </a:cxn>
                <a:cxn ang="0">
                  <a:pos x="T4" y="T5"/>
                </a:cxn>
              </a:cxnLst>
              <a:rect l="0" t="0" r="r" b="b"/>
              <a:pathLst>
                <a:path w="229" h="123">
                  <a:moveTo>
                    <a:pt x="0" y="105"/>
                  </a:moveTo>
                  <a:cubicBezTo>
                    <a:pt x="79" y="123"/>
                    <a:pt x="214" y="22"/>
                    <a:pt x="229" y="0"/>
                  </a:cubicBezTo>
                  <a:cubicBezTo>
                    <a:pt x="92" y="107"/>
                    <a:pt x="0" y="105"/>
                    <a:pt x="0" y="10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3"/>
            <p:cNvSpPr>
              <a:spLocks/>
            </p:cNvSpPr>
            <p:nvPr/>
          </p:nvSpPr>
          <p:spPr bwMode="auto">
            <a:xfrm>
              <a:off x="2071" y="3341"/>
              <a:ext cx="359" cy="87"/>
            </a:xfrm>
            <a:custGeom>
              <a:avLst/>
              <a:gdLst>
                <a:gd name="T0" fmla="*/ 0 w 152"/>
                <a:gd name="T1" fmla="*/ 0 h 37"/>
                <a:gd name="T2" fmla="*/ 152 w 152"/>
                <a:gd name="T3" fmla="*/ 31 h 37"/>
                <a:gd name="T4" fmla="*/ 0 w 152"/>
                <a:gd name="T5" fmla="*/ 0 h 37"/>
              </a:gdLst>
              <a:ahLst/>
              <a:cxnLst>
                <a:cxn ang="0">
                  <a:pos x="T0" y="T1"/>
                </a:cxn>
                <a:cxn ang="0">
                  <a:pos x="T2" y="T3"/>
                </a:cxn>
                <a:cxn ang="0">
                  <a:pos x="T4" y="T5"/>
                </a:cxn>
              </a:cxnLst>
              <a:rect l="0" t="0" r="r" b="b"/>
              <a:pathLst>
                <a:path w="152" h="37">
                  <a:moveTo>
                    <a:pt x="0" y="0"/>
                  </a:moveTo>
                  <a:cubicBezTo>
                    <a:pt x="33" y="37"/>
                    <a:pt x="136" y="37"/>
                    <a:pt x="152" y="31"/>
                  </a:cubicBezTo>
                  <a:cubicBezTo>
                    <a:pt x="45" y="3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34"/>
            <p:cNvSpPr>
              <a:spLocks/>
            </p:cNvSpPr>
            <p:nvPr/>
          </p:nvSpPr>
          <p:spPr bwMode="auto">
            <a:xfrm>
              <a:off x="1901" y="3034"/>
              <a:ext cx="144" cy="137"/>
            </a:xfrm>
            <a:custGeom>
              <a:avLst/>
              <a:gdLst>
                <a:gd name="T0" fmla="*/ 61 w 61"/>
                <a:gd name="T1" fmla="*/ 58 h 58"/>
                <a:gd name="T2" fmla="*/ 0 w 61"/>
                <a:gd name="T3" fmla="*/ 0 h 58"/>
                <a:gd name="T4" fmla="*/ 0 w 61"/>
                <a:gd name="T5" fmla="*/ 12 h 58"/>
                <a:gd name="T6" fmla="*/ 61 w 61"/>
                <a:gd name="T7" fmla="*/ 58 h 58"/>
              </a:gdLst>
              <a:ahLst/>
              <a:cxnLst>
                <a:cxn ang="0">
                  <a:pos x="T0" y="T1"/>
                </a:cxn>
                <a:cxn ang="0">
                  <a:pos x="T2" y="T3"/>
                </a:cxn>
                <a:cxn ang="0">
                  <a:pos x="T4" y="T5"/>
                </a:cxn>
                <a:cxn ang="0">
                  <a:pos x="T6" y="T7"/>
                </a:cxn>
              </a:cxnLst>
              <a:rect l="0" t="0" r="r" b="b"/>
              <a:pathLst>
                <a:path w="61" h="58">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35"/>
            <p:cNvSpPr>
              <a:spLocks/>
            </p:cNvSpPr>
            <p:nvPr/>
          </p:nvSpPr>
          <p:spPr bwMode="auto">
            <a:xfrm>
              <a:off x="1901" y="3279"/>
              <a:ext cx="113" cy="40"/>
            </a:xfrm>
            <a:custGeom>
              <a:avLst/>
              <a:gdLst>
                <a:gd name="T0" fmla="*/ 48 w 48"/>
                <a:gd name="T1" fmla="*/ 15 h 17"/>
                <a:gd name="T2" fmla="*/ 0 w 48"/>
                <a:gd name="T3" fmla="*/ 0 h 17"/>
                <a:gd name="T4" fmla="*/ 0 w 48"/>
                <a:gd name="T5" fmla="*/ 6 h 17"/>
                <a:gd name="T6" fmla="*/ 48 w 48"/>
                <a:gd name="T7" fmla="*/ 15 h 17"/>
              </a:gdLst>
              <a:ahLst/>
              <a:cxnLst>
                <a:cxn ang="0">
                  <a:pos x="T0" y="T1"/>
                </a:cxn>
                <a:cxn ang="0">
                  <a:pos x="T2" y="T3"/>
                </a:cxn>
                <a:cxn ang="0">
                  <a:pos x="T4" y="T5"/>
                </a:cxn>
                <a:cxn ang="0">
                  <a:pos x="T6" y="T7"/>
                </a:cxn>
              </a:cxnLst>
              <a:rect l="0" t="0" r="r" b="b"/>
              <a:pathLst>
                <a:path w="48" h="17">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36"/>
            <p:cNvSpPr>
              <a:spLocks/>
            </p:cNvSpPr>
            <p:nvPr/>
          </p:nvSpPr>
          <p:spPr bwMode="auto">
            <a:xfrm>
              <a:off x="1903" y="3454"/>
              <a:ext cx="196" cy="333"/>
            </a:xfrm>
            <a:custGeom>
              <a:avLst/>
              <a:gdLst>
                <a:gd name="T0" fmla="*/ 42 w 83"/>
                <a:gd name="T1" fmla="*/ 70 h 141"/>
                <a:gd name="T2" fmla="*/ 66 w 83"/>
                <a:gd name="T3" fmla="*/ 0 h 141"/>
                <a:gd name="T4" fmla="*/ 55 w 83"/>
                <a:gd name="T5" fmla="*/ 2 h 141"/>
                <a:gd name="T6" fmla="*/ 66 w 83"/>
                <a:gd name="T7" fmla="*/ 139 h 141"/>
                <a:gd name="T8" fmla="*/ 83 w 83"/>
                <a:gd name="T9" fmla="*/ 134 h 141"/>
                <a:gd name="T10" fmla="*/ 42 w 83"/>
                <a:gd name="T11" fmla="*/ 70 h 141"/>
              </a:gdLst>
              <a:ahLst/>
              <a:cxnLst>
                <a:cxn ang="0">
                  <a:pos x="T0" y="T1"/>
                </a:cxn>
                <a:cxn ang="0">
                  <a:pos x="T2" y="T3"/>
                </a:cxn>
                <a:cxn ang="0">
                  <a:pos x="T4" y="T5"/>
                </a:cxn>
                <a:cxn ang="0">
                  <a:pos x="T6" y="T7"/>
                </a:cxn>
                <a:cxn ang="0">
                  <a:pos x="T8" y="T9"/>
                </a:cxn>
                <a:cxn ang="0">
                  <a:pos x="T10" y="T11"/>
                </a:cxn>
              </a:cxnLst>
              <a:rect l="0" t="0" r="r" b="b"/>
              <a:pathLst>
                <a:path w="83" h="141">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52" name="Group 52"/>
          <p:cNvGrpSpPr>
            <a:grpSpLocks noChangeAspect="1"/>
          </p:cNvGrpSpPr>
          <p:nvPr/>
        </p:nvGrpSpPr>
        <p:grpSpPr bwMode="auto">
          <a:xfrm rot="19948164">
            <a:off x="11143247" y="105148"/>
            <a:ext cx="675071" cy="772505"/>
            <a:chOff x="4634" y="754"/>
            <a:chExt cx="1164" cy="1332"/>
          </a:xfrm>
        </p:grpSpPr>
        <p:sp>
          <p:nvSpPr>
            <p:cNvPr id="5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61" name="Group 64"/>
          <p:cNvGrpSpPr>
            <a:grpSpLocks noChangeAspect="1"/>
          </p:cNvGrpSpPr>
          <p:nvPr/>
        </p:nvGrpSpPr>
        <p:grpSpPr bwMode="auto">
          <a:xfrm flipH="1">
            <a:off x="10782665" y="2958792"/>
            <a:ext cx="1028242" cy="1140705"/>
            <a:chOff x="2052" y="995"/>
            <a:chExt cx="768" cy="852"/>
          </a:xfrm>
        </p:grpSpPr>
        <p:sp>
          <p:nvSpPr>
            <p:cNvPr id="6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Placeholder 1"/>
          <p:cNvSpPr>
            <a:spLocks noGrp="1"/>
          </p:cNvSpPr>
          <p:nvPr>
            <p:ph type="title"/>
          </p:nvPr>
        </p:nvSpPr>
        <p:spPr>
          <a:xfrm>
            <a:off x="1524000" y="78910"/>
            <a:ext cx="9133730" cy="1233424"/>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8572" y="1485900"/>
            <a:ext cx="9134856" cy="415290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522412" y="6601968"/>
            <a:ext cx="6978460" cy="237744"/>
          </a:xfrm>
          <a:prstGeom prst="rect">
            <a:avLst/>
          </a:prstGeom>
        </p:spPr>
        <p:txBody>
          <a:bodyPr vert="horz" lIns="91440" tIns="45720" rIns="91440" bIns="45720" rtlCol="0" anchor="ctr"/>
          <a:lstStyle>
            <a:lvl1pPr algn="l">
              <a:defRPr sz="1200" cap="none"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875776" y="6601968"/>
            <a:ext cx="1063198" cy="193933"/>
          </a:xfrm>
          <a:prstGeom prst="rect">
            <a:avLst/>
          </a:prstGeom>
        </p:spPr>
        <p:txBody>
          <a:bodyPr vert="horz" lIns="91440" tIns="45720" rIns="91440" bIns="45720" rtlCol="0" anchor="ctr"/>
          <a:lstStyle>
            <a:lvl1pPr algn="r">
              <a:defRPr sz="1200">
                <a:solidFill>
                  <a:schemeClr val="tx1"/>
                </a:solidFill>
              </a:defRPr>
            </a:lvl1pPr>
          </a:lstStyle>
          <a:p>
            <a:fld id="{9E583DDF-CA54-461A-A486-592D2374C532}" type="datetimeFigureOut">
              <a:rPr lang="en-US" smtClean="0"/>
              <a:pPr/>
              <a:t>6/14/2018</a:t>
            </a:fld>
            <a:endParaRPr lang="en-US"/>
          </a:p>
        </p:txBody>
      </p:sp>
      <p:sp>
        <p:nvSpPr>
          <p:cNvPr id="6" name="Slide Number Placeholder 5"/>
          <p:cNvSpPr>
            <a:spLocks noGrp="1"/>
          </p:cNvSpPr>
          <p:nvPr>
            <p:ph type="sldNum" sz="quarter" idx="4"/>
          </p:nvPr>
        </p:nvSpPr>
        <p:spPr>
          <a:xfrm>
            <a:off x="10023348" y="6601968"/>
            <a:ext cx="640080" cy="237744"/>
          </a:xfrm>
          <a:prstGeom prst="rect">
            <a:avLst/>
          </a:prstGeom>
        </p:spPr>
        <p:txBody>
          <a:bodyPr vert="horz" lIns="91440" tIns="45720" rIns="91440" bIns="45720" rtlCol="0" anchor="ctr"/>
          <a:lstStyle>
            <a:lvl1pPr algn="r">
              <a:defRPr sz="1200">
                <a:solidFill>
                  <a:schemeClr val="tx1"/>
                </a:solidFill>
              </a:defRPr>
            </a:lvl1pPr>
          </a:lstStyle>
          <a:p>
            <a:fld id="{CA8D9AD5-F248-4919-864A-CFD76CC027D6}" type="slidenum">
              <a:rPr lang="en-US" smtClean="0"/>
              <a:pPr/>
              <a:t>‹#›</a:t>
            </a:fld>
            <a:endParaRPr lang="en-US"/>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3" r:id="rId4"/>
    <p:sldLayoutId id="2147483664"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1"/>
          </a:solidFill>
          <a:latin typeface="+mj-lt"/>
          <a:ea typeface="+mj-ea"/>
          <a:cs typeface="+mj-cs"/>
        </a:defRPr>
      </a:lvl1pPr>
    </p:titleStyle>
    <p:bodyStyle>
      <a:lvl1pPr marL="274320" indent="-228600" algn="l" defTabSz="914400" rtl="0" eaLnBrk="1" latinLnBrk="0" hangingPunct="1">
        <a:lnSpc>
          <a:spcPct val="100000"/>
        </a:lnSpc>
        <a:spcBef>
          <a:spcPts val="1800"/>
        </a:spcBef>
        <a:buClr>
          <a:schemeClr val="tx1">
            <a:lumMod val="75000"/>
            <a:lumOff val="25000"/>
          </a:schemeClr>
        </a:buClr>
        <a:buSzPct val="100000"/>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100000"/>
        </a:lnSpc>
        <a:spcBef>
          <a:spcPts val="1000"/>
        </a:spcBef>
        <a:buClr>
          <a:schemeClr val="tx1">
            <a:lumMod val="75000"/>
            <a:lumOff val="25000"/>
          </a:schemeClr>
        </a:buClr>
        <a:buSzPct val="100000"/>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100000"/>
        </a:lnSpc>
        <a:spcBef>
          <a:spcPts val="800"/>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80000"/>
        <a:buFont typeface="Arial" pitchFamily="34" charset="0"/>
        <a:buChar char="•"/>
        <a:defRPr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80000"/>
        <a:buFont typeface="Arial" pitchFamily="34" charset="0"/>
        <a:buChar char="•"/>
        <a:defRPr sz="14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7440" y="0"/>
            <a:ext cx="9664266" cy="2428278"/>
          </a:xfrm>
        </p:spPr>
        <p:txBody>
          <a:bodyPr>
            <a:normAutofit/>
          </a:bodyPr>
          <a:lstStyle/>
          <a:p>
            <a:r>
              <a:rPr lang="en-US" dirty="0"/>
              <a:t>Beginning ESL  Unit 6</a:t>
            </a:r>
            <a:br>
              <a:rPr lang="en-US" dirty="0"/>
            </a:br>
            <a:endParaRPr lang="en-US" dirty="0"/>
          </a:p>
        </p:txBody>
      </p:sp>
      <p:sp>
        <p:nvSpPr>
          <p:cNvPr id="3" name="Subtitle 2"/>
          <p:cNvSpPr>
            <a:spLocks noGrp="1"/>
          </p:cNvSpPr>
          <p:nvPr>
            <p:ph type="subTitle" idx="1"/>
          </p:nvPr>
        </p:nvSpPr>
        <p:spPr>
          <a:xfrm>
            <a:off x="3589020" y="3108803"/>
            <a:ext cx="7520940" cy="3239746"/>
          </a:xfrm>
        </p:spPr>
        <p:txBody>
          <a:bodyPr>
            <a:normAutofit/>
          </a:bodyPr>
          <a:lstStyle/>
          <a:p>
            <a:r>
              <a:rPr lang="en-US" dirty="0"/>
              <a:t>						</a:t>
            </a:r>
          </a:p>
          <a:p>
            <a:endParaRPr lang="en-US" dirty="0"/>
          </a:p>
        </p:txBody>
      </p:sp>
    </p:spTree>
    <p:extLst>
      <p:ext uri="{BB962C8B-B14F-4D97-AF65-F5344CB8AC3E}">
        <p14:creationId xmlns:p14="http://schemas.microsoft.com/office/powerpoint/2010/main" val="15744048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44594-C5B8-48E4-AEE6-8D1EAF62B602}"/>
              </a:ext>
            </a:extLst>
          </p:cNvPr>
          <p:cNvSpPr>
            <a:spLocks noGrp="1"/>
          </p:cNvSpPr>
          <p:nvPr>
            <p:ph type="title"/>
          </p:nvPr>
        </p:nvSpPr>
        <p:spPr>
          <a:xfrm>
            <a:off x="1760221" y="182881"/>
            <a:ext cx="9820594" cy="628280"/>
          </a:xfrm>
        </p:spPr>
        <p:txBody>
          <a:bodyPr>
            <a:noAutofit/>
          </a:bodyPr>
          <a:lstStyle/>
          <a:p>
            <a:r>
              <a:rPr lang="en-US" sz="4400" dirty="0"/>
              <a:t> Introduce more Feeling words</a:t>
            </a:r>
          </a:p>
        </p:txBody>
      </p:sp>
      <p:sp>
        <p:nvSpPr>
          <p:cNvPr id="3" name="Text Placeholder 2">
            <a:extLst>
              <a:ext uri="{FF2B5EF4-FFF2-40B4-BE49-F238E27FC236}">
                <a16:creationId xmlns:a16="http://schemas.microsoft.com/office/drawing/2014/main" id="{7A17D8F6-9E4E-4FFA-A495-2D4B9994FEF6}"/>
              </a:ext>
            </a:extLst>
          </p:cNvPr>
          <p:cNvSpPr>
            <a:spLocks noGrp="1"/>
          </p:cNvSpPr>
          <p:nvPr>
            <p:ph type="body" idx="1"/>
          </p:nvPr>
        </p:nvSpPr>
        <p:spPr>
          <a:xfrm>
            <a:off x="501445" y="811161"/>
            <a:ext cx="11079368" cy="4940709"/>
          </a:xfrm>
        </p:spPr>
        <p:txBody>
          <a:bodyPr/>
          <a:lstStyle/>
          <a:p>
            <a:r>
              <a:rPr lang="en-US" sz="2800" b="1" u="sng" dirty="0">
                <a:solidFill>
                  <a:schemeClr val="tx2"/>
                </a:solidFill>
              </a:rPr>
              <a:t>Words to use:     great, happy, sad, angry, afraid, scared,   (because)</a:t>
            </a:r>
          </a:p>
          <a:p>
            <a:endParaRPr lang="en-US" dirty="0">
              <a:solidFill>
                <a:schemeClr val="tx2"/>
              </a:solidFill>
            </a:endParaRPr>
          </a:p>
          <a:p>
            <a:r>
              <a:rPr lang="en-US" sz="2800" b="1" dirty="0"/>
              <a:t>Word:      		Sentence</a:t>
            </a:r>
          </a:p>
          <a:p>
            <a:r>
              <a:rPr lang="en-US" sz="2800" dirty="0"/>
              <a:t>great			I feel great because I have new shoes.</a:t>
            </a:r>
          </a:p>
          <a:p>
            <a:r>
              <a:rPr lang="en-US" sz="2800" dirty="0"/>
              <a:t>happy		He is happy because his mother is making a cake.</a:t>
            </a:r>
          </a:p>
          <a:p>
            <a:r>
              <a:rPr lang="en-US" sz="2800" dirty="0"/>
              <a:t>sad			She is sad because her brother is sick.</a:t>
            </a:r>
          </a:p>
          <a:p>
            <a:endParaRPr lang="en-US" sz="2800" dirty="0"/>
          </a:p>
          <a:p>
            <a:endParaRPr lang="en-US" sz="2800" dirty="0"/>
          </a:p>
          <a:p>
            <a:r>
              <a:rPr lang="en-US" sz="2800" dirty="0"/>
              <a:t>angry			They are angry because the zoo animals are sleeping.</a:t>
            </a:r>
          </a:p>
          <a:p>
            <a:r>
              <a:rPr lang="en-US" sz="2800" dirty="0"/>
              <a:t>scared		Are you scared of the lion?</a:t>
            </a:r>
          </a:p>
          <a:p>
            <a:r>
              <a:rPr lang="en-US" sz="2800" dirty="0"/>
              <a:t>afraid			We are afraid to go to the store.</a:t>
            </a:r>
          </a:p>
        </p:txBody>
      </p:sp>
    </p:spTree>
    <p:extLst>
      <p:ext uri="{BB962C8B-B14F-4D97-AF65-F5344CB8AC3E}">
        <p14:creationId xmlns:p14="http://schemas.microsoft.com/office/powerpoint/2010/main" val="413166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fade">
                                      <p:cBhvr>
                                        <p:cTn id="48" dur="1000"/>
                                        <p:tgtEl>
                                          <p:spTgt spid="3">
                                            <p:txEl>
                                              <p:pRg st="9" end="9"/>
                                            </p:txEl>
                                          </p:spTgt>
                                        </p:tgtEl>
                                      </p:cBhvr>
                                    </p:animEffect>
                                    <p:anim calcmode="lin" valueType="num">
                                      <p:cBhvr>
                                        <p:cTn id="4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fade">
                                      <p:cBhvr>
                                        <p:cTn id="55" dur="1000"/>
                                        <p:tgtEl>
                                          <p:spTgt spid="3">
                                            <p:txEl>
                                              <p:pRg st="10" end="10"/>
                                            </p:txEl>
                                          </p:spTgt>
                                        </p:tgtEl>
                                      </p:cBhvr>
                                    </p:animEffect>
                                    <p:anim calcmode="lin" valueType="num">
                                      <p:cBhvr>
                                        <p:cTn id="5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Short Stories and Questions</a:t>
            </a:r>
          </a:p>
        </p:txBody>
      </p:sp>
    </p:spTree>
    <p:extLst>
      <p:ext uri="{BB962C8B-B14F-4D97-AF65-F5344CB8AC3E}">
        <p14:creationId xmlns:p14="http://schemas.microsoft.com/office/powerpoint/2010/main" val="4170149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63663-129C-4164-9BBF-87385E771570}"/>
              </a:ext>
            </a:extLst>
          </p:cNvPr>
          <p:cNvSpPr>
            <a:spLocks noGrp="1"/>
          </p:cNvSpPr>
          <p:nvPr>
            <p:ph type="title"/>
          </p:nvPr>
        </p:nvSpPr>
        <p:spPr>
          <a:xfrm>
            <a:off x="1415844" y="78910"/>
            <a:ext cx="9241885" cy="629013"/>
          </a:xfrm>
        </p:spPr>
        <p:txBody>
          <a:bodyPr/>
          <a:lstStyle/>
          <a:p>
            <a:r>
              <a:rPr lang="en-US" b="1" dirty="0"/>
              <a:t>Short Stories and Questions   Copy in Journal</a:t>
            </a:r>
          </a:p>
        </p:txBody>
      </p:sp>
      <p:sp>
        <p:nvSpPr>
          <p:cNvPr id="3" name="Content Placeholder 2">
            <a:extLst>
              <a:ext uri="{FF2B5EF4-FFF2-40B4-BE49-F238E27FC236}">
                <a16:creationId xmlns:a16="http://schemas.microsoft.com/office/drawing/2014/main" id="{A7B2D44C-F0DD-4406-8674-ACAD0E569539}"/>
              </a:ext>
            </a:extLst>
          </p:cNvPr>
          <p:cNvSpPr>
            <a:spLocks noGrp="1"/>
          </p:cNvSpPr>
          <p:nvPr>
            <p:ph idx="1"/>
          </p:nvPr>
        </p:nvSpPr>
        <p:spPr>
          <a:xfrm>
            <a:off x="525779" y="707923"/>
            <a:ext cx="11243433" cy="5944337"/>
          </a:xfrm>
        </p:spPr>
        <p:txBody>
          <a:bodyPr>
            <a:normAutofit/>
          </a:bodyPr>
          <a:lstStyle/>
          <a:p>
            <a:pPr marL="45720" indent="0">
              <a:buNone/>
            </a:pPr>
            <a:r>
              <a:rPr lang="en-US" dirty="0"/>
              <a:t> </a:t>
            </a:r>
            <a:r>
              <a:rPr lang="en-US" sz="3000" dirty="0"/>
              <a:t>One day a dog went to the yard to play with his ball.  A boy came out of his house and ran with the dog.  He played with him all day long.   The boy and the dog were happy.  The boy’s Mom called him to come in the house to eat lunch.  The dog was sad and went to eat his bone.</a:t>
            </a:r>
          </a:p>
          <a:p>
            <a:pPr marL="45720" indent="0">
              <a:buNone/>
            </a:pPr>
            <a:r>
              <a:rPr lang="en-US" sz="3000" dirty="0"/>
              <a:t>Where did the dog go?</a:t>
            </a:r>
          </a:p>
          <a:p>
            <a:pPr marL="45720" indent="0">
              <a:buNone/>
            </a:pPr>
            <a:r>
              <a:rPr lang="en-US" sz="3000" dirty="0"/>
              <a:t>I dog went to the yard.</a:t>
            </a:r>
          </a:p>
          <a:p>
            <a:pPr marL="45720" indent="0">
              <a:buNone/>
            </a:pPr>
            <a:r>
              <a:rPr lang="en-US" sz="3000" dirty="0"/>
              <a:t>What was the dog playing with?</a:t>
            </a:r>
          </a:p>
          <a:p>
            <a:pPr marL="45720" indent="0">
              <a:buNone/>
            </a:pPr>
            <a:r>
              <a:rPr lang="en-US" sz="3000" dirty="0"/>
              <a:t>The was playing with a ball.</a:t>
            </a:r>
          </a:p>
          <a:p>
            <a:pPr marL="45720" indent="0">
              <a:buNone/>
            </a:pPr>
            <a:r>
              <a:rPr lang="en-US" sz="3000" dirty="0"/>
              <a:t>Who was playing with the dog?</a:t>
            </a:r>
          </a:p>
          <a:p>
            <a:pPr marL="45720" indent="0">
              <a:buNone/>
            </a:pPr>
            <a:endParaRPr lang="en-US" dirty="0"/>
          </a:p>
          <a:p>
            <a:endParaRPr lang="en-US" dirty="0"/>
          </a:p>
          <a:p>
            <a:pPr marL="45720" indent="0">
              <a:buNone/>
            </a:pPr>
            <a:endParaRPr lang="en-US" dirty="0"/>
          </a:p>
        </p:txBody>
      </p:sp>
    </p:spTree>
    <p:extLst>
      <p:ext uri="{BB962C8B-B14F-4D97-AF65-F5344CB8AC3E}">
        <p14:creationId xmlns:p14="http://schemas.microsoft.com/office/powerpoint/2010/main" val="2101348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63663-129C-4164-9BBF-87385E771570}"/>
              </a:ext>
            </a:extLst>
          </p:cNvPr>
          <p:cNvSpPr>
            <a:spLocks noGrp="1"/>
          </p:cNvSpPr>
          <p:nvPr>
            <p:ph type="title"/>
          </p:nvPr>
        </p:nvSpPr>
        <p:spPr>
          <a:xfrm>
            <a:off x="1415844" y="78910"/>
            <a:ext cx="9241885" cy="629013"/>
          </a:xfrm>
        </p:spPr>
        <p:txBody>
          <a:bodyPr/>
          <a:lstStyle/>
          <a:p>
            <a:r>
              <a:rPr lang="en-US" b="1" dirty="0"/>
              <a:t>Short Stories and Questions   Copy in Journal</a:t>
            </a:r>
          </a:p>
        </p:txBody>
      </p:sp>
      <p:sp>
        <p:nvSpPr>
          <p:cNvPr id="3" name="Content Placeholder 2">
            <a:extLst>
              <a:ext uri="{FF2B5EF4-FFF2-40B4-BE49-F238E27FC236}">
                <a16:creationId xmlns:a16="http://schemas.microsoft.com/office/drawing/2014/main" id="{A7B2D44C-F0DD-4406-8674-ACAD0E569539}"/>
              </a:ext>
            </a:extLst>
          </p:cNvPr>
          <p:cNvSpPr>
            <a:spLocks noGrp="1"/>
          </p:cNvSpPr>
          <p:nvPr>
            <p:ph idx="1"/>
          </p:nvPr>
        </p:nvSpPr>
        <p:spPr>
          <a:xfrm>
            <a:off x="412955" y="707923"/>
            <a:ext cx="11533239" cy="5545393"/>
          </a:xfrm>
        </p:spPr>
        <p:txBody>
          <a:bodyPr>
            <a:normAutofit/>
          </a:bodyPr>
          <a:lstStyle/>
          <a:p>
            <a:pPr marL="45720" indent="0">
              <a:buNone/>
            </a:pPr>
            <a:r>
              <a:rPr lang="en-US" dirty="0"/>
              <a:t> </a:t>
            </a:r>
            <a:r>
              <a:rPr lang="en-US" sz="2800" dirty="0"/>
              <a:t>One day a dog went to the yard to play with his ball.  A boy came out of his house and ran with the dog.  He played with him all day long.   The boy and the dog were happy.  The boy’s Mom called him to come in the house to eat lunch.  The dog was sad and went to eat his bone.</a:t>
            </a:r>
            <a:endParaRPr lang="en-US" sz="4000" dirty="0"/>
          </a:p>
          <a:p>
            <a:pPr marL="45720" indent="0">
              <a:buNone/>
            </a:pPr>
            <a:r>
              <a:rPr lang="en-US" sz="2800" dirty="0"/>
              <a:t>A boy was playing with the dog.</a:t>
            </a:r>
          </a:p>
          <a:p>
            <a:pPr marL="45720" indent="0">
              <a:buNone/>
            </a:pPr>
            <a:r>
              <a:rPr lang="en-US" sz="2800" dirty="0"/>
              <a:t>Why did the boy go into the house?</a:t>
            </a:r>
          </a:p>
          <a:p>
            <a:pPr marL="45720" indent="0">
              <a:buNone/>
            </a:pPr>
            <a:r>
              <a:rPr lang="en-US" sz="2800" dirty="0"/>
              <a:t>His mother called him to eat.</a:t>
            </a:r>
          </a:p>
          <a:p>
            <a:pPr marL="45720" indent="0">
              <a:buNone/>
            </a:pPr>
            <a:r>
              <a:rPr lang="en-US" sz="2800" dirty="0"/>
              <a:t>How did the dog feel when the boy went to his house?</a:t>
            </a:r>
          </a:p>
          <a:p>
            <a:pPr marL="45720" indent="0">
              <a:buNone/>
            </a:pPr>
            <a:r>
              <a:rPr lang="en-US" sz="2800" dirty="0"/>
              <a:t>The dog was sad.</a:t>
            </a:r>
          </a:p>
          <a:p>
            <a:pPr marL="45720" indent="0">
              <a:buNone/>
            </a:pPr>
            <a:endParaRPr lang="en-US" dirty="0"/>
          </a:p>
          <a:p>
            <a:endParaRPr lang="en-US" dirty="0"/>
          </a:p>
          <a:p>
            <a:pPr marL="45720" indent="0">
              <a:buNone/>
            </a:pPr>
            <a:endParaRPr lang="en-US" dirty="0"/>
          </a:p>
        </p:txBody>
      </p:sp>
    </p:spTree>
    <p:extLst>
      <p:ext uri="{BB962C8B-B14F-4D97-AF65-F5344CB8AC3E}">
        <p14:creationId xmlns:p14="http://schemas.microsoft.com/office/powerpoint/2010/main" val="273833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9C20D-77FD-4658-BBA9-614CA74758BF}"/>
              </a:ext>
            </a:extLst>
          </p:cNvPr>
          <p:cNvSpPr>
            <a:spLocks noGrp="1"/>
          </p:cNvSpPr>
          <p:nvPr>
            <p:ph type="title"/>
          </p:nvPr>
        </p:nvSpPr>
        <p:spPr>
          <a:xfrm>
            <a:off x="1524000" y="78910"/>
            <a:ext cx="9133730" cy="747000"/>
          </a:xfrm>
        </p:spPr>
        <p:txBody>
          <a:bodyPr/>
          <a:lstStyle/>
          <a:p>
            <a:r>
              <a:rPr lang="en-US" dirty="0"/>
              <a:t> </a:t>
            </a:r>
            <a:r>
              <a:rPr lang="en-US" b="1" dirty="0"/>
              <a:t>Poem with Word Families  Write in Journal</a:t>
            </a:r>
          </a:p>
        </p:txBody>
      </p:sp>
      <p:sp>
        <p:nvSpPr>
          <p:cNvPr id="3" name="Content Placeholder 2">
            <a:extLst>
              <a:ext uri="{FF2B5EF4-FFF2-40B4-BE49-F238E27FC236}">
                <a16:creationId xmlns:a16="http://schemas.microsoft.com/office/drawing/2014/main" id="{5BB2568A-9D46-4ECC-AC67-0E16356ED2E0}"/>
              </a:ext>
            </a:extLst>
          </p:cNvPr>
          <p:cNvSpPr>
            <a:spLocks noGrp="1"/>
          </p:cNvSpPr>
          <p:nvPr>
            <p:ph idx="1"/>
          </p:nvPr>
        </p:nvSpPr>
        <p:spPr>
          <a:xfrm>
            <a:off x="191729" y="1061884"/>
            <a:ext cx="11389084" cy="5224616"/>
          </a:xfrm>
        </p:spPr>
        <p:txBody>
          <a:bodyPr>
            <a:normAutofit/>
          </a:bodyPr>
          <a:lstStyle/>
          <a:p>
            <a:pPr marL="45720" indent="0" algn="ctr">
              <a:buNone/>
            </a:pPr>
            <a:r>
              <a:rPr lang="en-US" sz="2800" b="1" u="sng" dirty="0"/>
              <a:t>The Dog and the Boy</a:t>
            </a:r>
          </a:p>
          <a:p>
            <a:pPr marL="45720" indent="0" algn="ctr">
              <a:buNone/>
            </a:pPr>
            <a:endParaRPr lang="en-US" sz="2800" b="1" u="sng" dirty="0"/>
          </a:p>
          <a:p>
            <a:pPr marL="45720" indent="0" algn="ctr">
              <a:buNone/>
            </a:pPr>
            <a:r>
              <a:rPr lang="en-US" sz="2800" dirty="0"/>
              <a:t>A Boy and his dog went to play</a:t>
            </a:r>
          </a:p>
          <a:p>
            <a:pPr marL="45720" indent="0" algn="ctr">
              <a:buNone/>
            </a:pPr>
            <a:r>
              <a:rPr lang="en-US" sz="2800" dirty="0"/>
              <a:t>They were happy all day.</a:t>
            </a:r>
          </a:p>
          <a:p>
            <a:pPr marL="45720" indent="0" algn="ctr">
              <a:buNone/>
            </a:pPr>
            <a:r>
              <a:rPr lang="en-US" sz="2800" dirty="0"/>
              <a:t>The boy went to answer his phone</a:t>
            </a:r>
          </a:p>
          <a:p>
            <a:pPr marL="45720" indent="0" algn="ctr">
              <a:buNone/>
            </a:pPr>
            <a:r>
              <a:rPr lang="en-US" sz="2800" dirty="0"/>
              <a:t>and the dog ate his bone. </a:t>
            </a:r>
          </a:p>
          <a:p>
            <a:pPr marL="45720" indent="0" algn="ctr">
              <a:buNone/>
            </a:pPr>
            <a:r>
              <a:rPr lang="en-US" sz="2800" dirty="0"/>
              <a:t>That is the end of the day.</a:t>
            </a:r>
          </a:p>
        </p:txBody>
      </p:sp>
    </p:spTree>
    <p:extLst>
      <p:ext uri="{BB962C8B-B14F-4D97-AF65-F5344CB8AC3E}">
        <p14:creationId xmlns:p14="http://schemas.microsoft.com/office/powerpoint/2010/main" val="4274493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000"/>
                                        <p:tgtEl>
                                          <p:spTgt spid="3">
                                            <p:txEl>
                                              <p:pRg st="4" end="4"/>
                                            </p:txEl>
                                          </p:spTgt>
                                        </p:tgtEl>
                                      </p:cBhvr>
                                    </p:animEffect>
                                    <p:anim calcmode="lin" valueType="num">
                                      <p:cBhvr>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02838-E240-4021-AC8A-A36AA57F0251}"/>
              </a:ext>
            </a:extLst>
          </p:cNvPr>
          <p:cNvSpPr>
            <a:spLocks noGrp="1"/>
          </p:cNvSpPr>
          <p:nvPr>
            <p:ph type="title"/>
          </p:nvPr>
        </p:nvSpPr>
        <p:spPr>
          <a:xfrm>
            <a:off x="2964426" y="304800"/>
            <a:ext cx="7595419" cy="801329"/>
          </a:xfrm>
        </p:spPr>
        <p:txBody>
          <a:bodyPr/>
          <a:lstStyle/>
          <a:p>
            <a:r>
              <a:rPr lang="en-US" b="1" dirty="0"/>
              <a:t> Colors</a:t>
            </a:r>
          </a:p>
        </p:txBody>
      </p:sp>
      <p:sp>
        <p:nvSpPr>
          <p:cNvPr id="3" name="Content Placeholder 2">
            <a:extLst>
              <a:ext uri="{FF2B5EF4-FFF2-40B4-BE49-F238E27FC236}">
                <a16:creationId xmlns:a16="http://schemas.microsoft.com/office/drawing/2014/main" id="{2BAE4934-57BA-4365-9089-8D6C47CA2EED}"/>
              </a:ext>
            </a:extLst>
          </p:cNvPr>
          <p:cNvSpPr>
            <a:spLocks noGrp="1"/>
          </p:cNvSpPr>
          <p:nvPr>
            <p:ph idx="1"/>
          </p:nvPr>
        </p:nvSpPr>
        <p:spPr>
          <a:xfrm>
            <a:off x="0" y="1600200"/>
            <a:ext cx="12192000" cy="4846320"/>
          </a:xfrm>
        </p:spPr>
        <p:txBody>
          <a:bodyPr>
            <a:normAutofit/>
          </a:bodyPr>
          <a:lstStyle/>
          <a:p>
            <a:pPr marL="45720" indent="0">
              <a:buNone/>
            </a:pPr>
            <a:r>
              <a:rPr lang="en-US" sz="3200" dirty="0">
                <a:solidFill>
                  <a:schemeClr val="tx2"/>
                </a:solidFill>
                <a:highlight>
                  <a:srgbClr val="C0C0C0"/>
                </a:highlight>
              </a:rPr>
              <a:t>White</a:t>
            </a:r>
            <a:r>
              <a:rPr lang="en-US" sz="3200" b="1" dirty="0">
                <a:solidFill>
                  <a:schemeClr val="tx2"/>
                </a:solidFill>
              </a:rPr>
              <a:t>		black</a:t>
            </a:r>
            <a:r>
              <a:rPr lang="en-US" sz="3200" dirty="0"/>
              <a:t>		</a:t>
            </a:r>
            <a:r>
              <a:rPr lang="en-US" sz="3200" b="1" dirty="0">
                <a:solidFill>
                  <a:srgbClr val="0070C0"/>
                </a:solidFill>
              </a:rPr>
              <a:t>blue	</a:t>
            </a:r>
            <a:r>
              <a:rPr lang="en-US" sz="3200" dirty="0"/>
              <a:t>		</a:t>
            </a:r>
            <a:r>
              <a:rPr lang="en-US" sz="3200" b="1" dirty="0">
                <a:solidFill>
                  <a:srgbClr val="FF0000"/>
                </a:solidFill>
              </a:rPr>
              <a:t>red</a:t>
            </a:r>
            <a:r>
              <a:rPr lang="en-US" sz="3200" dirty="0"/>
              <a:t>		</a:t>
            </a:r>
            <a:r>
              <a:rPr lang="en-US" sz="3200" b="1" dirty="0">
                <a:solidFill>
                  <a:srgbClr val="AB3C19"/>
                </a:solidFill>
              </a:rPr>
              <a:t>brown</a:t>
            </a:r>
          </a:p>
          <a:p>
            <a:pPr marL="45720" indent="0">
              <a:buNone/>
            </a:pPr>
            <a:endParaRPr lang="en-US" sz="3200" dirty="0"/>
          </a:p>
          <a:p>
            <a:pPr marL="45720" indent="0">
              <a:buNone/>
            </a:pPr>
            <a:endParaRPr lang="en-US" sz="3200" dirty="0"/>
          </a:p>
          <a:p>
            <a:pPr marL="45720" indent="0">
              <a:buNone/>
            </a:pPr>
            <a:r>
              <a:rPr lang="en-US" sz="3200" b="1" dirty="0">
                <a:solidFill>
                  <a:srgbClr val="00B050"/>
                </a:solidFill>
              </a:rPr>
              <a:t>green</a:t>
            </a:r>
            <a:r>
              <a:rPr lang="en-US" sz="3200" dirty="0"/>
              <a:t>		</a:t>
            </a:r>
            <a:r>
              <a:rPr lang="en-US" sz="3200" b="1" dirty="0">
                <a:solidFill>
                  <a:schemeClr val="accent3"/>
                </a:solidFill>
              </a:rPr>
              <a:t>orange</a:t>
            </a:r>
            <a:r>
              <a:rPr lang="en-US" sz="3200" dirty="0"/>
              <a:t>		</a:t>
            </a:r>
            <a:r>
              <a:rPr lang="en-US" sz="3200" b="1" dirty="0">
                <a:solidFill>
                  <a:srgbClr val="7030A0"/>
                </a:solidFill>
              </a:rPr>
              <a:t>purple</a:t>
            </a:r>
            <a:r>
              <a:rPr lang="en-US" sz="3200" dirty="0"/>
              <a:t>		</a:t>
            </a:r>
            <a:r>
              <a:rPr lang="en-US" sz="3200" b="1" dirty="0">
                <a:solidFill>
                  <a:srgbClr val="FFC000"/>
                </a:solidFill>
              </a:rPr>
              <a:t>yellow</a:t>
            </a:r>
            <a:r>
              <a:rPr lang="en-US" sz="3200" dirty="0"/>
              <a:t>	</a:t>
            </a:r>
          </a:p>
          <a:p>
            <a:pPr marL="45720" indent="0">
              <a:buNone/>
            </a:pPr>
            <a:endParaRPr lang="en-US" sz="3200" dirty="0"/>
          </a:p>
        </p:txBody>
      </p:sp>
      <p:sp>
        <p:nvSpPr>
          <p:cNvPr id="5" name="Rectangle 4">
            <a:extLst>
              <a:ext uri="{FF2B5EF4-FFF2-40B4-BE49-F238E27FC236}">
                <a16:creationId xmlns:a16="http://schemas.microsoft.com/office/drawing/2014/main" id="{93D97AF9-D418-41B4-8AC3-EEC19C26E532}"/>
              </a:ext>
            </a:extLst>
          </p:cNvPr>
          <p:cNvSpPr/>
          <p:nvPr/>
        </p:nvSpPr>
        <p:spPr>
          <a:xfrm>
            <a:off x="182880" y="2331720"/>
            <a:ext cx="1051560" cy="5486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77BD9E82-B22E-48F6-934D-8205849C3540}"/>
              </a:ext>
            </a:extLst>
          </p:cNvPr>
          <p:cNvSpPr/>
          <p:nvPr/>
        </p:nvSpPr>
        <p:spPr>
          <a:xfrm>
            <a:off x="2811780" y="2331720"/>
            <a:ext cx="1028700" cy="54864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9FC2834-F108-4391-8C3B-B02488CBCE90}"/>
              </a:ext>
            </a:extLst>
          </p:cNvPr>
          <p:cNvSpPr/>
          <p:nvPr/>
        </p:nvSpPr>
        <p:spPr>
          <a:xfrm>
            <a:off x="5417820" y="2331720"/>
            <a:ext cx="1120140" cy="54864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279D796-EB90-479A-829F-01A78C9F716C}"/>
              </a:ext>
            </a:extLst>
          </p:cNvPr>
          <p:cNvSpPr/>
          <p:nvPr/>
        </p:nvSpPr>
        <p:spPr>
          <a:xfrm>
            <a:off x="8161020" y="2331720"/>
            <a:ext cx="960120" cy="54864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795741CB-4FBB-41F1-BE4A-92BCCA041A98}"/>
              </a:ext>
            </a:extLst>
          </p:cNvPr>
          <p:cNvSpPr/>
          <p:nvPr/>
        </p:nvSpPr>
        <p:spPr>
          <a:xfrm>
            <a:off x="10126980" y="2331720"/>
            <a:ext cx="1257300" cy="548640"/>
          </a:xfrm>
          <a:prstGeom prst="roundRect">
            <a:avLst/>
          </a:prstGeom>
          <a:solidFill>
            <a:srgbClr val="AB3C1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713D78E8-87D0-43F1-8025-068116D9F3A2}"/>
              </a:ext>
            </a:extLst>
          </p:cNvPr>
          <p:cNvSpPr/>
          <p:nvPr/>
        </p:nvSpPr>
        <p:spPr>
          <a:xfrm>
            <a:off x="182880" y="4274820"/>
            <a:ext cx="1051560" cy="54864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6B862BD-BE42-45E1-96BC-C73F4DDEAEC9}"/>
              </a:ext>
            </a:extLst>
          </p:cNvPr>
          <p:cNvSpPr/>
          <p:nvPr/>
        </p:nvSpPr>
        <p:spPr>
          <a:xfrm>
            <a:off x="2811780" y="4274820"/>
            <a:ext cx="1211580" cy="54864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91A0654A-BFC2-4DE6-B12D-068184CEDCBA}"/>
              </a:ext>
            </a:extLst>
          </p:cNvPr>
          <p:cNvSpPr/>
          <p:nvPr/>
        </p:nvSpPr>
        <p:spPr>
          <a:xfrm>
            <a:off x="5417820" y="4274820"/>
            <a:ext cx="1394460" cy="54864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233132C5-8468-4E0C-B956-6BD1BC5F14A0}"/>
              </a:ext>
            </a:extLst>
          </p:cNvPr>
          <p:cNvSpPr/>
          <p:nvPr/>
        </p:nvSpPr>
        <p:spPr>
          <a:xfrm>
            <a:off x="8366760" y="4274820"/>
            <a:ext cx="1188720" cy="54864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395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FA374-3486-4309-A806-4B7E32AAF24A}"/>
              </a:ext>
            </a:extLst>
          </p:cNvPr>
          <p:cNvSpPr>
            <a:spLocks noGrp="1"/>
          </p:cNvSpPr>
          <p:nvPr>
            <p:ph type="title"/>
          </p:nvPr>
        </p:nvSpPr>
        <p:spPr>
          <a:xfrm>
            <a:off x="1342103" y="103240"/>
            <a:ext cx="9542208" cy="678426"/>
          </a:xfrm>
        </p:spPr>
        <p:txBody>
          <a:bodyPr>
            <a:normAutofit/>
          </a:bodyPr>
          <a:lstStyle/>
          <a:p>
            <a:r>
              <a:rPr lang="en-US" dirty="0"/>
              <a:t> </a:t>
            </a:r>
            <a:r>
              <a:rPr lang="en-US" sz="2800" b="1" dirty="0"/>
              <a:t> Write sentences using the words in the box.</a:t>
            </a:r>
          </a:p>
        </p:txBody>
      </p:sp>
      <p:sp>
        <p:nvSpPr>
          <p:cNvPr id="3" name="Content Placeholder 2">
            <a:extLst>
              <a:ext uri="{FF2B5EF4-FFF2-40B4-BE49-F238E27FC236}">
                <a16:creationId xmlns:a16="http://schemas.microsoft.com/office/drawing/2014/main" id="{DBFCBEFA-CD6F-43C1-9E9F-5F56E62625A3}"/>
              </a:ext>
            </a:extLst>
          </p:cNvPr>
          <p:cNvSpPr>
            <a:spLocks noGrp="1"/>
          </p:cNvSpPr>
          <p:nvPr>
            <p:ph idx="1"/>
          </p:nvPr>
        </p:nvSpPr>
        <p:spPr>
          <a:xfrm>
            <a:off x="499903" y="1245870"/>
            <a:ext cx="11192193" cy="5759613"/>
          </a:xfrm>
        </p:spPr>
        <p:txBody>
          <a:bodyPr>
            <a:normAutofit fontScale="92500" lnSpcReduction="20000"/>
          </a:bodyPr>
          <a:lstStyle/>
          <a:p>
            <a:r>
              <a:rPr lang="en-US" sz="3000" b="1" u="sng" dirty="0">
                <a:solidFill>
                  <a:schemeClr val="tx2"/>
                </a:solidFill>
              </a:rPr>
              <a:t> Colors: black, red, yellow, blue, brown, white,  purple, green, orange white,</a:t>
            </a:r>
            <a:r>
              <a:rPr lang="en-US" sz="2800" dirty="0">
                <a:solidFill>
                  <a:schemeClr val="tx2"/>
                </a:solidFill>
              </a:rPr>
              <a:t> </a:t>
            </a:r>
          </a:p>
          <a:p>
            <a:endParaRPr lang="en-US" sz="2800" dirty="0">
              <a:solidFill>
                <a:schemeClr val="tx2"/>
              </a:solidFill>
            </a:endParaRPr>
          </a:p>
          <a:p>
            <a:r>
              <a:rPr lang="en-US" sz="3500" dirty="0">
                <a:solidFill>
                  <a:schemeClr val="tx2"/>
                </a:solidFill>
              </a:rPr>
              <a:t>The bike is black.				The flower is red.</a:t>
            </a:r>
          </a:p>
          <a:p>
            <a:r>
              <a:rPr lang="en-US" sz="3500" dirty="0">
                <a:solidFill>
                  <a:schemeClr val="tx2"/>
                </a:solidFill>
              </a:rPr>
              <a:t>The sun is yellow.				The blanket is purple.</a:t>
            </a:r>
          </a:p>
          <a:p>
            <a:r>
              <a:rPr lang="en-US" sz="3500" dirty="0">
                <a:solidFill>
                  <a:schemeClr val="tx2"/>
                </a:solidFill>
              </a:rPr>
              <a:t>The dog is brown.				The house is blue.</a:t>
            </a:r>
          </a:p>
          <a:p>
            <a:r>
              <a:rPr lang="en-US" sz="3500" dirty="0">
                <a:solidFill>
                  <a:schemeClr val="tx2"/>
                </a:solidFill>
              </a:rPr>
              <a:t>The tree is green.				The tub is white.</a:t>
            </a:r>
          </a:p>
          <a:p>
            <a:pPr marL="45720" indent="0">
              <a:buNone/>
            </a:pPr>
            <a:endParaRPr lang="en-US" sz="2800" dirty="0">
              <a:solidFill>
                <a:schemeClr val="tx2"/>
              </a:solidFill>
            </a:endParaRPr>
          </a:p>
          <a:p>
            <a:pPr marL="45720" indent="0">
              <a:buNone/>
            </a:pPr>
            <a:endParaRPr lang="en-US" sz="2800" dirty="0">
              <a:solidFill>
                <a:schemeClr val="tx2"/>
              </a:solidFill>
            </a:endParaRPr>
          </a:p>
          <a:p>
            <a:pPr marL="45720" indent="0">
              <a:buNone/>
            </a:pPr>
            <a:r>
              <a:rPr lang="en-US" sz="2800" dirty="0">
                <a:solidFill>
                  <a:schemeClr val="tx2"/>
                </a:solidFill>
              </a:rPr>
              <a:t> </a:t>
            </a:r>
          </a:p>
          <a:p>
            <a:endParaRPr lang="en-US" dirty="0"/>
          </a:p>
          <a:p>
            <a:endParaRPr lang="en-US" dirty="0"/>
          </a:p>
        </p:txBody>
      </p:sp>
    </p:spTree>
    <p:extLst>
      <p:ext uri="{BB962C8B-B14F-4D97-AF65-F5344CB8AC3E}">
        <p14:creationId xmlns:p14="http://schemas.microsoft.com/office/powerpoint/2010/main" val="150265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B8C8F-D87F-417C-B39C-69BB3BEB2E86}"/>
              </a:ext>
            </a:extLst>
          </p:cNvPr>
          <p:cNvSpPr>
            <a:spLocks noGrp="1"/>
          </p:cNvSpPr>
          <p:nvPr>
            <p:ph type="title"/>
          </p:nvPr>
        </p:nvSpPr>
        <p:spPr/>
        <p:txBody>
          <a:bodyPr/>
          <a:lstStyle/>
          <a:p>
            <a:r>
              <a:rPr lang="en-US" dirty="0"/>
              <a:t>Sight Words   Level 5</a:t>
            </a:r>
          </a:p>
        </p:txBody>
      </p:sp>
      <p:sp>
        <p:nvSpPr>
          <p:cNvPr id="3" name="Content Placeholder 2">
            <a:extLst>
              <a:ext uri="{FF2B5EF4-FFF2-40B4-BE49-F238E27FC236}">
                <a16:creationId xmlns:a16="http://schemas.microsoft.com/office/drawing/2014/main" id="{23B97084-130B-44C1-9016-ECA7ED0B2A03}"/>
              </a:ext>
            </a:extLst>
          </p:cNvPr>
          <p:cNvSpPr>
            <a:spLocks noGrp="1"/>
          </p:cNvSpPr>
          <p:nvPr>
            <p:ph idx="1"/>
          </p:nvPr>
        </p:nvSpPr>
        <p:spPr>
          <a:xfrm>
            <a:off x="477077" y="1485900"/>
            <a:ext cx="11449879" cy="5054048"/>
          </a:xfrm>
        </p:spPr>
        <p:txBody>
          <a:bodyPr>
            <a:normAutofit fontScale="92500" lnSpcReduction="10000"/>
          </a:bodyPr>
          <a:lstStyle/>
          <a:p>
            <a:r>
              <a:rPr lang="en-US" dirty="0"/>
              <a:t>use		word		been		many		rain		5</a:t>
            </a:r>
          </a:p>
          <a:p>
            <a:r>
              <a:rPr lang="en-US" dirty="0"/>
              <a:t>very		work		before		hers		right		10</a:t>
            </a:r>
          </a:p>
          <a:p>
            <a:r>
              <a:rPr lang="en-US" dirty="0"/>
              <a:t>would	may		high		more		could		15</a:t>
            </a:r>
          </a:p>
          <a:p>
            <a:r>
              <a:rPr lang="en-US" dirty="0"/>
              <a:t>should	write		house		much		would		20</a:t>
            </a:r>
          </a:p>
          <a:p>
            <a:r>
              <a:rPr lang="en-US" dirty="0"/>
              <a:t>some		your		day		how		yours		25</a:t>
            </a:r>
          </a:p>
          <a:p>
            <a:r>
              <a:rPr lang="en-US" dirty="0"/>
              <a:t>use		word		been		many		rain		30</a:t>
            </a:r>
          </a:p>
          <a:p>
            <a:r>
              <a:rPr lang="en-US" dirty="0"/>
              <a:t>very		work		before		hers		right		35</a:t>
            </a:r>
          </a:p>
          <a:p>
            <a:r>
              <a:rPr lang="en-US" dirty="0"/>
              <a:t>would	may		high		more		could		40</a:t>
            </a:r>
          </a:p>
          <a:p>
            <a:r>
              <a:rPr lang="en-US" dirty="0"/>
              <a:t>should	write		house		much		would		45</a:t>
            </a:r>
          </a:p>
          <a:p>
            <a:r>
              <a:rPr lang="en-US" dirty="0"/>
              <a:t>some		your		day		how		yours		50			</a:t>
            </a:r>
          </a:p>
        </p:txBody>
      </p:sp>
    </p:spTree>
    <p:extLst>
      <p:ext uri="{BB962C8B-B14F-4D97-AF65-F5344CB8AC3E}">
        <p14:creationId xmlns:p14="http://schemas.microsoft.com/office/powerpoint/2010/main" val="346315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784C6-BA10-4C7D-A717-C37523F202E8}"/>
              </a:ext>
            </a:extLst>
          </p:cNvPr>
          <p:cNvSpPr>
            <a:spLocks noGrp="1"/>
          </p:cNvSpPr>
          <p:nvPr>
            <p:ph type="ctrTitle"/>
          </p:nvPr>
        </p:nvSpPr>
        <p:spPr>
          <a:xfrm>
            <a:off x="2681288" y="165019"/>
            <a:ext cx="9360418" cy="2599951"/>
          </a:xfrm>
        </p:spPr>
        <p:txBody>
          <a:bodyPr>
            <a:normAutofit/>
          </a:bodyPr>
          <a:lstStyle/>
          <a:p>
            <a:r>
              <a:rPr lang="en-US" dirty="0"/>
              <a:t>Vocabulary Words and Nouns</a:t>
            </a:r>
          </a:p>
        </p:txBody>
      </p:sp>
      <p:sp>
        <p:nvSpPr>
          <p:cNvPr id="3" name="Subtitle 2">
            <a:extLst>
              <a:ext uri="{FF2B5EF4-FFF2-40B4-BE49-F238E27FC236}">
                <a16:creationId xmlns:a16="http://schemas.microsoft.com/office/drawing/2014/main" id="{B652EFE2-02CA-4579-950F-76B1239D12F8}"/>
              </a:ext>
            </a:extLst>
          </p:cNvPr>
          <p:cNvSpPr>
            <a:spLocks noGrp="1"/>
          </p:cNvSpPr>
          <p:nvPr>
            <p:ph type="subTitle" idx="1"/>
          </p:nvPr>
        </p:nvSpPr>
        <p:spPr>
          <a:xfrm>
            <a:off x="3903329" y="3314700"/>
            <a:ext cx="6916336" cy="1866899"/>
          </a:xfrm>
        </p:spPr>
        <p:txBody>
          <a:bodyPr/>
          <a:lstStyle/>
          <a:p>
            <a:endParaRPr lang="en-US" dirty="0"/>
          </a:p>
        </p:txBody>
      </p:sp>
    </p:spTree>
    <p:extLst>
      <p:ext uri="{BB962C8B-B14F-4D97-AF65-F5344CB8AC3E}">
        <p14:creationId xmlns:p14="http://schemas.microsoft.com/office/powerpoint/2010/main" val="198204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9E6C-D788-4E6F-97EA-E8F8F116FAF6}"/>
              </a:ext>
            </a:extLst>
          </p:cNvPr>
          <p:cNvSpPr>
            <a:spLocks noGrp="1"/>
          </p:cNvSpPr>
          <p:nvPr>
            <p:ph type="title"/>
          </p:nvPr>
        </p:nvSpPr>
        <p:spPr>
          <a:xfrm>
            <a:off x="1524000" y="78910"/>
            <a:ext cx="9133730" cy="820742"/>
          </a:xfrm>
        </p:spPr>
        <p:txBody>
          <a:bodyPr/>
          <a:lstStyle/>
          <a:p>
            <a:r>
              <a:rPr lang="en-US" dirty="0"/>
              <a:t>Lesson        Nouns</a:t>
            </a:r>
          </a:p>
        </p:txBody>
      </p:sp>
      <p:sp>
        <p:nvSpPr>
          <p:cNvPr id="3" name="Content Placeholder 2">
            <a:extLst>
              <a:ext uri="{FF2B5EF4-FFF2-40B4-BE49-F238E27FC236}">
                <a16:creationId xmlns:a16="http://schemas.microsoft.com/office/drawing/2014/main" id="{EAC15CF8-C1ED-455F-BFE2-C28E1915A287}"/>
              </a:ext>
            </a:extLst>
          </p:cNvPr>
          <p:cNvSpPr>
            <a:spLocks noGrp="1"/>
          </p:cNvSpPr>
          <p:nvPr>
            <p:ph idx="1"/>
          </p:nvPr>
        </p:nvSpPr>
        <p:spPr>
          <a:xfrm>
            <a:off x="1528572" y="1312334"/>
            <a:ext cx="7581138" cy="4646014"/>
          </a:xfrm>
        </p:spPr>
        <p:txBody>
          <a:bodyPr>
            <a:normAutofit fontScale="85000" lnSpcReduction="20000"/>
          </a:bodyPr>
          <a:lstStyle/>
          <a:p>
            <a:pPr marL="45720" indent="0">
              <a:buNone/>
            </a:pPr>
            <a:r>
              <a:rPr lang="en-US" sz="3000" b="1" u="sng" dirty="0"/>
              <a:t>Common Nouns</a:t>
            </a:r>
          </a:p>
          <a:p>
            <a:pPr marL="45720" indent="0">
              <a:buNone/>
            </a:pPr>
            <a:r>
              <a:rPr lang="en-US" sz="3600" dirty="0"/>
              <a:t>man					student</a:t>
            </a:r>
          </a:p>
          <a:p>
            <a:pPr marL="45720" indent="0">
              <a:buNone/>
            </a:pPr>
            <a:r>
              <a:rPr lang="en-US" sz="3600" dirty="0"/>
              <a:t>mountain				city</a:t>
            </a:r>
          </a:p>
          <a:p>
            <a:pPr marL="45720" indent="0">
              <a:buNone/>
            </a:pPr>
            <a:r>
              <a:rPr lang="en-US" sz="3600" dirty="0"/>
              <a:t>ocean				teacher		</a:t>
            </a:r>
          </a:p>
          <a:p>
            <a:pPr marL="45720" indent="0">
              <a:buNone/>
            </a:pPr>
            <a:r>
              <a:rPr lang="en-US" sz="3600" dirty="0"/>
              <a:t>cat					church</a:t>
            </a:r>
          </a:p>
          <a:p>
            <a:pPr marL="45720" indent="0">
              <a:buNone/>
            </a:pPr>
            <a:r>
              <a:rPr lang="en-US" sz="3600" dirty="0"/>
              <a:t>country				store</a:t>
            </a:r>
          </a:p>
          <a:p>
            <a:pPr marL="45720" indent="0">
              <a:buNone/>
            </a:pPr>
            <a:r>
              <a:rPr lang="en-US" sz="3600" dirty="0"/>
              <a:t>baby					street</a:t>
            </a:r>
          </a:p>
          <a:p>
            <a:pPr marL="45720" indent="0">
              <a:buNone/>
            </a:pPr>
            <a:r>
              <a:rPr lang="en-US" sz="2800" dirty="0"/>
              <a:t>		</a:t>
            </a:r>
          </a:p>
        </p:txBody>
      </p:sp>
    </p:spTree>
    <p:extLst>
      <p:ext uri="{BB962C8B-B14F-4D97-AF65-F5344CB8AC3E}">
        <p14:creationId xmlns:p14="http://schemas.microsoft.com/office/powerpoint/2010/main" val="289319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9E6C-D788-4E6F-97EA-E8F8F116FAF6}"/>
              </a:ext>
            </a:extLst>
          </p:cNvPr>
          <p:cNvSpPr>
            <a:spLocks noGrp="1"/>
          </p:cNvSpPr>
          <p:nvPr>
            <p:ph type="title"/>
          </p:nvPr>
        </p:nvSpPr>
        <p:spPr>
          <a:xfrm>
            <a:off x="1524000" y="78911"/>
            <a:ext cx="9133730" cy="629750"/>
          </a:xfrm>
        </p:spPr>
        <p:txBody>
          <a:bodyPr/>
          <a:lstStyle/>
          <a:p>
            <a:r>
              <a:rPr lang="en-US" dirty="0"/>
              <a:t>Lesson        Proper Nouns</a:t>
            </a:r>
          </a:p>
        </p:txBody>
      </p:sp>
      <p:sp>
        <p:nvSpPr>
          <p:cNvPr id="3" name="Content Placeholder 2">
            <a:extLst>
              <a:ext uri="{FF2B5EF4-FFF2-40B4-BE49-F238E27FC236}">
                <a16:creationId xmlns:a16="http://schemas.microsoft.com/office/drawing/2014/main" id="{EAC15CF8-C1ED-455F-BFE2-C28E1915A287}"/>
              </a:ext>
            </a:extLst>
          </p:cNvPr>
          <p:cNvSpPr>
            <a:spLocks noGrp="1"/>
          </p:cNvSpPr>
          <p:nvPr>
            <p:ph idx="1"/>
          </p:nvPr>
        </p:nvSpPr>
        <p:spPr>
          <a:xfrm>
            <a:off x="766916" y="1017639"/>
            <a:ext cx="10604090" cy="5029199"/>
          </a:xfrm>
        </p:spPr>
        <p:txBody>
          <a:bodyPr>
            <a:normAutofit fontScale="25000" lnSpcReduction="20000"/>
          </a:bodyPr>
          <a:lstStyle/>
          <a:p>
            <a:r>
              <a:rPr lang="en-US" sz="11200" b="1" u="sng" dirty="0"/>
              <a:t>Proper Noun- Specific noun  They need to  be Capitalized</a:t>
            </a:r>
          </a:p>
          <a:p>
            <a:endParaRPr lang="en-US" sz="8600" b="1" u="sng" dirty="0"/>
          </a:p>
          <a:p>
            <a:r>
              <a:rPr lang="en-US" sz="11200" dirty="0"/>
              <a:t>Mr.  James						Tim</a:t>
            </a:r>
          </a:p>
          <a:p>
            <a:r>
              <a:rPr lang="en-US" sz="11200" dirty="0"/>
              <a:t>Mount Sinai					El Paso</a:t>
            </a:r>
          </a:p>
          <a:p>
            <a:r>
              <a:rPr lang="en-US" sz="11200" dirty="0"/>
              <a:t>Indian Ocean					Mrs. Carol</a:t>
            </a:r>
          </a:p>
          <a:p>
            <a:r>
              <a:rPr lang="en-US" sz="11200" dirty="0"/>
              <a:t>Fluffy						Trinity Church</a:t>
            </a:r>
          </a:p>
          <a:p>
            <a:r>
              <a:rPr lang="en-US" sz="11200" dirty="0"/>
              <a:t>Europe						Walmart Store</a:t>
            </a:r>
          </a:p>
          <a:p>
            <a:r>
              <a:rPr lang="en-US" sz="11200" dirty="0"/>
              <a:t>Lisa							Perry Street		</a:t>
            </a:r>
          </a:p>
          <a:p>
            <a:pPr marL="685800" lvl="2" indent="0">
              <a:buNone/>
            </a:pPr>
            <a:endParaRPr lang="en-US" sz="2600" dirty="0"/>
          </a:p>
          <a:p>
            <a:endParaRPr lang="en-US" sz="3000" dirty="0"/>
          </a:p>
          <a:p>
            <a:pPr marL="45720" indent="0">
              <a:buNone/>
            </a:pPr>
            <a:r>
              <a:rPr lang="en-US" sz="2800" dirty="0"/>
              <a:t>								</a:t>
            </a:r>
          </a:p>
          <a:p>
            <a:pPr marL="45720" indent="0">
              <a:buNone/>
            </a:pPr>
            <a:r>
              <a:rPr lang="en-US" dirty="0"/>
              <a:t>		</a:t>
            </a:r>
          </a:p>
        </p:txBody>
      </p:sp>
    </p:spTree>
    <p:extLst>
      <p:ext uri="{BB962C8B-B14F-4D97-AF65-F5344CB8AC3E}">
        <p14:creationId xmlns:p14="http://schemas.microsoft.com/office/powerpoint/2010/main" val="4092094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9E6C-D788-4E6F-97EA-E8F8F116FAF6}"/>
              </a:ext>
            </a:extLst>
          </p:cNvPr>
          <p:cNvSpPr>
            <a:spLocks noGrp="1"/>
          </p:cNvSpPr>
          <p:nvPr>
            <p:ph type="title"/>
          </p:nvPr>
        </p:nvSpPr>
        <p:spPr>
          <a:xfrm>
            <a:off x="1524000" y="78910"/>
            <a:ext cx="9133730" cy="658509"/>
          </a:xfrm>
        </p:spPr>
        <p:txBody>
          <a:bodyPr/>
          <a:lstStyle/>
          <a:p>
            <a:r>
              <a:rPr lang="en-US" dirty="0"/>
              <a:t>Lesson        Nouns and Proper Nouns</a:t>
            </a:r>
          </a:p>
        </p:txBody>
      </p:sp>
      <p:sp>
        <p:nvSpPr>
          <p:cNvPr id="3" name="Content Placeholder 2">
            <a:extLst>
              <a:ext uri="{FF2B5EF4-FFF2-40B4-BE49-F238E27FC236}">
                <a16:creationId xmlns:a16="http://schemas.microsoft.com/office/drawing/2014/main" id="{EAC15CF8-C1ED-455F-BFE2-C28E1915A287}"/>
              </a:ext>
            </a:extLst>
          </p:cNvPr>
          <p:cNvSpPr>
            <a:spLocks noGrp="1"/>
          </p:cNvSpPr>
          <p:nvPr>
            <p:ph idx="1"/>
          </p:nvPr>
        </p:nvSpPr>
        <p:spPr>
          <a:xfrm>
            <a:off x="589935" y="737419"/>
            <a:ext cx="10073493" cy="5294671"/>
          </a:xfrm>
        </p:spPr>
        <p:txBody>
          <a:bodyPr>
            <a:normAutofit fontScale="25000" lnSpcReduction="20000"/>
          </a:bodyPr>
          <a:lstStyle/>
          <a:p>
            <a:pPr marL="45720" indent="0">
              <a:buNone/>
            </a:pPr>
            <a:r>
              <a:rPr lang="en-US" sz="9600" b="1" u="sng" dirty="0"/>
              <a:t>Nouns 					Proper Nouns (Capitals)</a:t>
            </a:r>
            <a:r>
              <a:rPr lang="en-US" sz="9600" dirty="0"/>
              <a:t>	</a:t>
            </a:r>
          </a:p>
          <a:p>
            <a:pPr marL="45720" indent="0">
              <a:buNone/>
            </a:pPr>
            <a:r>
              <a:rPr lang="en-US" sz="11200" dirty="0"/>
              <a:t>country					Europe</a:t>
            </a:r>
          </a:p>
          <a:p>
            <a:pPr marL="45720" indent="0">
              <a:buNone/>
            </a:pPr>
            <a:r>
              <a:rPr lang="en-US" sz="11200" dirty="0"/>
              <a:t>ocean					Indian Ocean</a:t>
            </a:r>
          </a:p>
          <a:p>
            <a:pPr marL="45720" indent="0">
              <a:buNone/>
            </a:pPr>
            <a:r>
              <a:rPr lang="en-US" sz="11200" dirty="0"/>
              <a:t>mountain					Mount Sinai</a:t>
            </a:r>
          </a:p>
          <a:p>
            <a:pPr marL="45720" indent="0">
              <a:buNone/>
            </a:pPr>
            <a:r>
              <a:rPr lang="en-US" sz="11200" dirty="0"/>
              <a:t>street					Perry Street</a:t>
            </a:r>
          </a:p>
          <a:p>
            <a:pPr marL="45720" indent="0">
              <a:buNone/>
            </a:pPr>
            <a:r>
              <a:rPr lang="en-US" sz="11200" dirty="0"/>
              <a:t>church					Trinity Church</a:t>
            </a:r>
          </a:p>
          <a:p>
            <a:pPr marL="45720" indent="0">
              <a:buNone/>
            </a:pPr>
            <a:r>
              <a:rPr lang="en-US" sz="11200" dirty="0"/>
              <a:t>store						Walmart Store</a:t>
            </a:r>
          </a:p>
          <a:p>
            <a:pPr marL="45720" indent="0">
              <a:buNone/>
            </a:pPr>
            <a:r>
              <a:rPr lang="en-US" sz="11200" dirty="0"/>
              <a:t>man						Mr. James</a:t>
            </a:r>
          </a:p>
          <a:p>
            <a:pPr marL="45720" indent="0">
              <a:buNone/>
            </a:pPr>
            <a:r>
              <a:rPr lang="en-US" sz="11200" dirty="0"/>
              <a:t>women					Mrs. Smith</a:t>
            </a:r>
          </a:p>
          <a:p>
            <a:pPr marL="45720" indent="0">
              <a:buNone/>
            </a:pPr>
            <a:endParaRPr lang="en-US" dirty="0"/>
          </a:p>
          <a:p>
            <a:pPr marL="45720" indent="0">
              <a:buNone/>
            </a:pPr>
            <a:r>
              <a:rPr lang="en-US" dirty="0"/>
              <a:t>				</a:t>
            </a:r>
          </a:p>
        </p:txBody>
      </p:sp>
    </p:spTree>
    <p:extLst>
      <p:ext uri="{BB962C8B-B14F-4D97-AF65-F5344CB8AC3E}">
        <p14:creationId xmlns:p14="http://schemas.microsoft.com/office/powerpoint/2010/main" val="138647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Effect transition="in" filter="fade">
                                      <p:cBhvr>
                                        <p:cTn id="61" dur="1000"/>
                                        <p:tgtEl>
                                          <p:spTgt spid="3">
                                            <p:txEl>
                                              <p:pRg st="7" end="7"/>
                                            </p:txEl>
                                          </p:spTgt>
                                        </p:tgtEl>
                                      </p:cBhvr>
                                    </p:animEffect>
                                    <p:anim calcmode="lin" valueType="num">
                                      <p:cBhvr>
                                        <p:cTn id="6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Effect transition="in" filter="fade">
                                      <p:cBhvr>
                                        <p:cTn id="68" dur="1000"/>
                                        <p:tgtEl>
                                          <p:spTgt spid="3">
                                            <p:txEl>
                                              <p:pRg st="8" end="8"/>
                                            </p:txEl>
                                          </p:spTgt>
                                        </p:tgtEl>
                                      </p:cBhvr>
                                    </p:animEffect>
                                    <p:anim calcmode="lin" valueType="num">
                                      <p:cBhvr>
                                        <p:cTn id="6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41286-1FBC-43F1-87C0-B7EDFB57C07D}"/>
              </a:ext>
            </a:extLst>
          </p:cNvPr>
          <p:cNvSpPr>
            <a:spLocks noGrp="1"/>
          </p:cNvSpPr>
          <p:nvPr>
            <p:ph type="title"/>
          </p:nvPr>
        </p:nvSpPr>
        <p:spPr>
          <a:xfrm>
            <a:off x="1799303" y="894"/>
            <a:ext cx="8861812" cy="648035"/>
          </a:xfrm>
        </p:spPr>
        <p:txBody>
          <a:bodyPr>
            <a:normAutofit/>
          </a:bodyPr>
          <a:lstStyle/>
          <a:p>
            <a:r>
              <a:rPr lang="en-US" dirty="0"/>
              <a:t>Lesson   Nouns</a:t>
            </a:r>
          </a:p>
        </p:txBody>
      </p:sp>
      <p:sp>
        <p:nvSpPr>
          <p:cNvPr id="3" name="Content Placeholder 2">
            <a:extLst>
              <a:ext uri="{FF2B5EF4-FFF2-40B4-BE49-F238E27FC236}">
                <a16:creationId xmlns:a16="http://schemas.microsoft.com/office/drawing/2014/main" id="{FEA14D20-1AD4-40A3-A2A6-18DCCFB9A1C9}"/>
              </a:ext>
            </a:extLst>
          </p:cNvPr>
          <p:cNvSpPr>
            <a:spLocks noGrp="1"/>
          </p:cNvSpPr>
          <p:nvPr>
            <p:ph idx="1"/>
          </p:nvPr>
        </p:nvSpPr>
        <p:spPr>
          <a:xfrm>
            <a:off x="514410" y="648930"/>
            <a:ext cx="6675060" cy="5324168"/>
          </a:xfrm>
        </p:spPr>
        <p:txBody>
          <a:bodyPr>
            <a:normAutofit/>
          </a:bodyPr>
          <a:lstStyle/>
          <a:p>
            <a:r>
              <a:rPr lang="en-US" sz="2800" b="1" u="sng" dirty="0">
                <a:solidFill>
                  <a:schemeClr val="tx2"/>
                </a:solidFill>
              </a:rPr>
              <a:t>Word Bank:   lamb, tiger, city, snake, </a:t>
            </a:r>
          </a:p>
          <a:p>
            <a:r>
              <a:rPr lang="en-US" sz="2800" b="1" u="sng" dirty="0">
                <a:solidFill>
                  <a:schemeClr val="tx2"/>
                </a:solidFill>
              </a:rPr>
              <a:t>wagon, dig, hat, bee</a:t>
            </a:r>
          </a:p>
          <a:p>
            <a:endParaRPr lang="en-US" sz="2800" dirty="0"/>
          </a:p>
          <a:p>
            <a:r>
              <a:rPr lang="en-US" sz="2800" dirty="0"/>
              <a:t>Which word starts with a letter  l?   	</a:t>
            </a:r>
          </a:p>
          <a:p>
            <a:r>
              <a:rPr lang="en-US" sz="2800" dirty="0"/>
              <a:t>Which word starts with the letter  c? </a:t>
            </a:r>
          </a:p>
          <a:p>
            <a:r>
              <a:rPr lang="en-US" sz="2800" dirty="0"/>
              <a:t>Which word starts with the letter  w?</a:t>
            </a:r>
          </a:p>
          <a:p>
            <a:r>
              <a:rPr lang="en-US" sz="2800" dirty="0"/>
              <a:t>Which word starts with the letter   h?  	</a:t>
            </a:r>
          </a:p>
          <a:p>
            <a:r>
              <a:rPr lang="en-US" sz="2800" dirty="0"/>
              <a:t>Which word starts with the letter   b?  	 </a:t>
            </a:r>
          </a:p>
          <a:p>
            <a:pPr marL="45706" indent="0">
              <a:buNone/>
            </a:pPr>
            <a:endParaRPr lang="en-US" sz="2399" dirty="0"/>
          </a:p>
          <a:p>
            <a:pPr marL="45706" indent="0">
              <a:buNone/>
            </a:pPr>
            <a:endParaRPr lang="en-US" sz="2399" dirty="0"/>
          </a:p>
        </p:txBody>
      </p:sp>
      <p:sp>
        <p:nvSpPr>
          <p:cNvPr id="5" name="TextBox 4">
            <a:extLst>
              <a:ext uri="{FF2B5EF4-FFF2-40B4-BE49-F238E27FC236}">
                <a16:creationId xmlns:a16="http://schemas.microsoft.com/office/drawing/2014/main" id="{6EBC3FAC-740F-456D-A621-03517D824059}"/>
              </a:ext>
            </a:extLst>
          </p:cNvPr>
          <p:cNvSpPr txBox="1"/>
          <p:nvPr/>
        </p:nvSpPr>
        <p:spPr>
          <a:xfrm>
            <a:off x="7189470" y="1950323"/>
            <a:ext cx="2991585" cy="4124206"/>
          </a:xfrm>
          <a:prstGeom prst="rect">
            <a:avLst/>
          </a:prstGeom>
          <a:noFill/>
        </p:spPr>
        <p:txBody>
          <a:bodyPr wrap="square" rtlCol="0">
            <a:spAutoFit/>
          </a:bodyPr>
          <a:lstStyle/>
          <a:p>
            <a:endParaRPr lang="en-US" sz="4000" dirty="0"/>
          </a:p>
          <a:p>
            <a:r>
              <a:rPr lang="en-US" sz="2800" dirty="0"/>
              <a:t>lamb</a:t>
            </a:r>
          </a:p>
          <a:p>
            <a:endParaRPr lang="en-US" sz="1200" dirty="0"/>
          </a:p>
          <a:p>
            <a:r>
              <a:rPr lang="en-US" sz="2800" dirty="0"/>
              <a:t>city</a:t>
            </a:r>
          </a:p>
          <a:p>
            <a:endParaRPr lang="en-US" sz="1600" dirty="0"/>
          </a:p>
          <a:p>
            <a:r>
              <a:rPr lang="en-US" sz="2800" dirty="0"/>
              <a:t>wagon</a:t>
            </a:r>
          </a:p>
          <a:p>
            <a:endParaRPr lang="en-US" sz="1600" dirty="0"/>
          </a:p>
          <a:p>
            <a:r>
              <a:rPr lang="en-US" sz="2800" dirty="0"/>
              <a:t>hat</a:t>
            </a:r>
          </a:p>
          <a:p>
            <a:endParaRPr lang="en-US" sz="2000" dirty="0"/>
          </a:p>
          <a:p>
            <a:r>
              <a:rPr lang="en-US" sz="2800" dirty="0"/>
              <a:t>bee</a:t>
            </a:r>
          </a:p>
          <a:p>
            <a:endParaRPr lang="en-US" dirty="0"/>
          </a:p>
        </p:txBody>
      </p:sp>
    </p:spTree>
    <p:extLst>
      <p:ext uri="{BB962C8B-B14F-4D97-AF65-F5344CB8AC3E}">
        <p14:creationId xmlns:p14="http://schemas.microsoft.com/office/powerpoint/2010/main" val="317027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1000"/>
                                        <p:tgtEl>
                                          <p:spTgt spid="5">
                                            <p:txEl>
                                              <p:pRg st="1" end="1"/>
                                            </p:txEl>
                                          </p:spTgt>
                                        </p:tgtEl>
                                      </p:cBhvr>
                                    </p:animEffect>
                                    <p:anim calcmode="lin" valueType="num">
                                      <p:cBhvr>
                                        <p:cTn id="31"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xEl>
                                              <p:pRg st="3" end="3"/>
                                            </p:txEl>
                                          </p:spTgt>
                                        </p:tgtEl>
                                        <p:attrNameLst>
                                          <p:attrName>style.visibility</p:attrName>
                                        </p:attrNameLst>
                                      </p:cBhvr>
                                      <p:to>
                                        <p:strVal val="visible"/>
                                      </p:to>
                                    </p:set>
                                    <p:animEffect transition="in" filter="fade">
                                      <p:cBhvr>
                                        <p:cTn id="44" dur="1000"/>
                                        <p:tgtEl>
                                          <p:spTgt spid="5">
                                            <p:txEl>
                                              <p:pRg st="3" end="3"/>
                                            </p:txEl>
                                          </p:spTgt>
                                        </p:tgtEl>
                                      </p:cBhvr>
                                    </p:animEffect>
                                    <p:anim calcmode="lin" valueType="num">
                                      <p:cBhvr>
                                        <p:cTn id="4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fade">
                                      <p:cBhvr>
                                        <p:cTn id="51" dur="1000"/>
                                        <p:tgtEl>
                                          <p:spTgt spid="3">
                                            <p:txEl>
                                              <p:pRg st="5" end="5"/>
                                            </p:txEl>
                                          </p:spTgt>
                                        </p:tgtEl>
                                      </p:cBhvr>
                                    </p:animEffect>
                                    <p:anim calcmode="lin" valueType="num">
                                      <p:cBhvr>
                                        <p:cTn id="5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5">
                                            <p:txEl>
                                              <p:pRg st="5" end="5"/>
                                            </p:txEl>
                                          </p:spTgt>
                                        </p:tgtEl>
                                        <p:attrNameLst>
                                          <p:attrName>style.visibility</p:attrName>
                                        </p:attrNameLst>
                                      </p:cBhvr>
                                      <p:to>
                                        <p:strVal val="visible"/>
                                      </p:to>
                                    </p:set>
                                    <p:animEffect transition="in" filter="fade">
                                      <p:cBhvr>
                                        <p:cTn id="58" dur="1000"/>
                                        <p:tgtEl>
                                          <p:spTgt spid="5">
                                            <p:txEl>
                                              <p:pRg st="5" end="5"/>
                                            </p:txEl>
                                          </p:spTgt>
                                        </p:tgtEl>
                                      </p:cBhvr>
                                    </p:animEffect>
                                    <p:anim calcmode="lin" valueType="num">
                                      <p:cBhvr>
                                        <p:cTn id="59"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Effect transition="in" filter="fade">
                                      <p:cBhvr>
                                        <p:cTn id="65" dur="1000"/>
                                        <p:tgtEl>
                                          <p:spTgt spid="3">
                                            <p:txEl>
                                              <p:pRg st="6" end="6"/>
                                            </p:txEl>
                                          </p:spTgt>
                                        </p:tgtEl>
                                      </p:cBhvr>
                                    </p:animEffect>
                                    <p:anim calcmode="lin" valueType="num">
                                      <p:cBhvr>
                                        <p:cTn id="6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5">
                                            <p:txEl>
                                              <p:pRg st="7" end="7"/>
                                            </p:txEl>
                                          </p:spTgt>
                                        </p:tgtEl>
                                        <p:attrNameLst>
                                          <p:attrName>style.visibility</p:attrName>
                                        </p:attrNameLst>
                                      </p:cBhvr>
                                      <p:to>
                                        <p:strVal val="visible"/>
                                      </p:to>
                                    </p:set>
                                    <p:animEffect transition="in" filter="fade">
                                      <p:cBhvr>
                                        <p:cTn id="72" dur="1000"/>
                                        <p:tgtEl>
                                          <p:spTgt spid="5">
                                            <p:txEl>
                                              <p:pRg st="7" end="7"/>
                                            </p:txEl>
                                          </p:spTgt>
                                        </p:tgtEl>
                                      </p:cBhvr>
                                    </p:animEffect>
                                    <p:anim calcmode="lin" valueType="num">
                                      <p:cBhvr>
                                        <p:cTn id="7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74"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3">
                                            <p:txEl>
                                              <p:pRg st="7" end="7"/>
                                            </p:txEl>
                                          </p:spTgt>
                                        </p:tgtEl>
                                        <p:attrNameLst>
                                          <p:attrName>style.visibility</p:attrName>
                                        </p:attrNameLst>
                                      </p:cBhvr>
                                      <p:to>
                                        <p:strVal val="visible"/>
                                      </p:to>
                                    </p:set>
                                    <p:animEffect transition="in" filter="fade">
                                      <p:cBhvr>
                                        <p:cTn id="79" dur="1000"/>
                                        <p:tgtEl>
                                          <p:spTgt spid="3">
                                            <p:txEl>
                                              <p:pRg st="7" end="7"/>
                                            </p:txEl>
                                          </p:spTgt>
                                        </p:tgtEl>
                                      </p:cBhvr>
                                    </p:animEffect>
                                    <p:anim calcmode="lin" valueType="num">
                                      <p:cBhvr>
                                        <p:cTn id="8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8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nodeType="clickEffect">
                                  <p:stCondLst>
                                    <p:cond delay="0"/>
                                  </p:stCondLst>
                                  <p:childTnLst>
                                    <p:set>
                                      <p:cBhvr>
                                        <p:cTn id="85" dur="1" fill="hold">
                                          <p:stCondLst>
                                            <p:cond delay="0"/>
                                          </p:stCondLst>
                                        </p:cTn>
                                        <p:tgtEl>
                                          <p:spTgt spid="5">
                                            <p:txEl>
                                              <p:pRg st="9" end="9"/>
                                            </p:txEl>
                                          </p:spTgt>
                                        </p:tgtEl>
                                        <p:attrNameLst>
                                          <p:attrName>style.visibility</p:attrName>
                                        </p:attrNameLst>
                                      </p:cBhvr>
                                      <p:to>
                                        <p:strVal val="visible"/>
                                      </p:to>
                                    </p:set>
                                    <p:animEffect transition="in" filter="fade">
                                      <p:cBhvr>
                                        <p:cTn id="86" dur="1000"/>
                                        <p:tgtEl>
                                          <p:spTgt spid="5">
                                            <p:txEl>
                                              <p:pRg st="9" end="9"/>
                                            </p:txEl>
                                          </p:spTgt>
                                        </p:tgtEl>
                                      </p:cBhvr>
                                    </p:animEffect>
                                    <p:anim calcmode="lin" valueType="num">
                                      <p:cBhvr>
                                        <p:cTn id="87"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88"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41286-1FBC-43F1-87C0-B7EDFB57C07D}"/>
              </a:ext>
            </a:extLst>
          </p:cNvPr>
          <p:cNvSpPr>
            <a:spLocks noGrp="1"/>
          </p:cNvSpPr>
          <p:nvPr>
            <p:ph type="title"/>
          </p:nvPr>
        </p:nvSpPr>
        <p:spPr>
          <a:xfrm>
            <a:off x="1799303" y="894"/>
            <a:ext cx="8861812" cy="648035"/>
          </a:xfrm>
        </p:spPr>
        <p:txBody>
          <a:bodyPr>
            <a:normAutofit/>
          </a:bodyPr>
          <a:lstStyle/>
          <a:p>
            <a:r>
              <a:rPr lang="en-US" dirty="0"/>
              <a:t>Lesson  Nouns</a:t>
            </a:r>
          </a:p>
        </p:txBody>
      </p:sp>
      <p:sp>
        <p:nvSpPr>
          <p:cNvPr id="3" name="Content Placeholder 2">
            <a:extLst>
              <a:ext uri="{FF2B5EF4-FFF2-40B4-BE49-F238E27FC236}">
                <a16:creationId xmlns:a16="http://schemas.microsoft.com/office/drawing/2014/main" id="{FEA14D20-1AD4-40A3-A2A6-18DCCFB9A1C9}"/>
              </a:ext>
            </a:extLst>
          </p:cNvPr>
          <p:cNvSpPr>
            <a:spLocks noGrp="1"/>
          </p:cNvSpPr>
          <p:nvPr>
            <p:ph idx="1"/>
          </p:nvPr>
        </p:nvSpPr>
        <p:spPr>
          <a:xfrm>
            <a:off x="514410" y="648930"/>
            <a:ext cx="6640770" cy="5324168"/>
          </a:xfrm>
        </p:spPr>
        <p:txBody>
          <a:bodyPr>
            <a:normAutofit/>
          </a:bodyPr>
          <a:lstStyle/>
          <a:p>
            <a:r>
              <a:rPr lang="en-US" sz="2800" b="1" u="sng" dirty="0">
                <a:solidFill>
                  <a:schemeClr val="tx2"/>
                </a:solidFill>
              </a:rPr>
              <a:t>Word Bank:   lamb, tiger, city,</a:t>
            </a:r>
          </a:p>
          <a:p>
            <a:r>
              <a:rPr lang="en-US" sz="2800" b="1" u="sng" dirty="0">
                <a:solidFill>
                  <a:schemeClr val="tx2"/>
                </a:solidFill>
              </a:rPr>
              <a:t> snake, wagon, dime, hat, bee</a:t>
            </a:r>
          </a:p>
          <a:p>
            <a:endParaRPr lang="en-US" sz="2800" dirty="0"/>
          </a:p>
          <a:p>
            <a:r>
              <a:rPr lang="en-US" sz="2800" dirty="0"/>
              <a:t>Which word starts with the letter   d?   </a:t>
            </a:r>
          </a:p>
          <a:p>
            <a:r>
              <a:rPr lang="en-US" sz="2800" dirty="0"/>
              <a:t>Which word starts with the letter  s?	</a:t>
            </a:r>
          </a:p>
          <a:p>
            <a:r>
              <a:rPr lang="en-US" sz="2800" dirty="0"/>
              <a:t>Which word starts with the letter   t?</a:t>
            </a:r>
          </a:p>
          <a:p>
            <a:pPr marL="45706" indent="0">
              <a:buNone/>
            </a:pPr>
            <a:r>
              <a:rPr lang="en-US" sz="2800" dirty="0"/>
              <a:t>    </a:t>
            </a:r>
          </a:p>
          <a:p>
            <a:pPr marL="45706" indent="0">
              <a:buNone/>
            </a:pPr>
            <a:endParaRPr lang="en-US" sz="2399" dirty="0"/>
          </a:p>
          <a:p>
            <a:pPr marL="45706" indent="0">
              <a:buNone/>
            </a:pPr>
            <a:endParaRPr lang="en-US" sz="2399" dirty="0"/>
          </a:p>
        </p:txBody>
      </p:sp>
      <p:sp>
        <p:nvSpPr>
          <p:cNvPr id="5" name="TextBox 4">
            <a:extLst>
              <a:ext uri="{FF2B5EF4-FFF2-40B4-BE49-F238E27FC236}">
                <a16:creationId xmlns:a16="http://schemas.microsoft.com/office/drawing/2014/main" id="{82BDBB91-2D40-40D6-8462-79A73796AAF7}"/>
              </a:ext>
            </a:extLst>
          </p:cNvPr>
          <p:cNvSpPr txBox="1"/>
          <p:nvPr/>
        </p:nvSpPr>
        <p:spPr>
          <a:xfrm>
            <a:off x="6960870" y="2526030"/>
            <a:ext cx="2205990" cy="1877437"/>
          </a:xfrm>
          <a:prstGeom prst="rect">
            <a:avLst/>
          </a:prstGeom>
          <a:noFill/>
        </p:spPr>
        <p:txBody>
          <a:bodyPr wrap="square" rtlCol="0">
            <a:spAutoFit/>
          </a:bodyPr>
          <a:lstStyle/>
          <a:p>
            <a:r>
              <a:rPr lang="en-US" sz="2800" dirty="0"/>
              <a:t>dime</a:t>
            </a:r>
          </a:p>
          <a:p>
            <a:endParaRPr lang="en-US" dirty="0"/>
          </a:p>
          <a:p>
            <a:r>
              <a:rPr lang="en-US" sz="2800" dirty="0"/>
              <a:t>snake</a:t>
            </a:r>
          </a:p>
          <a:p>
            <a:endParaRPr lang="en-US" sz="1400" dirty="0"/>
          </a:p>
          <a:p>
            <a:r>
              <a:rPr lang="en-US" sz="2800" dirty="0"/>
              <a:t>tiger</a:t>
            </a:r>
          </a:p>
        </p:txBody>
      </p:sp>
    </p:spTree>
    <p:extLst>
      <p:ext uri="{BB962C8B-B14F-4D97-AF65-F5344CB8AC3E}">
        <p14:creationId xmlns:p14="http://schemas.microsoft.com/office/powerpoint/2010/main" val="1074900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000"/>
                                        <p:tgtEl>
                                          <p:spTgt spid="3">
                                            <p:txEl>
                                              <p:pRg st="3" end="3"/>
                                            </p:txEl>
                                          </p:spTgt>
                                        </p:tgtEl>
                                      </p:cBhvr>
                                    </p:animEffect>
                                    <p:anim calcmode="lin" valueType="num">
                                      <p:cBhvr>
                                        <p:cTn id="2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1000"/>
                                        <p:tgtEl>
                                          <p:spTgt spid="5">
                                            <p:txEl>
                                              <p:pRg st="0" end="0"/>
                                            </p:txEl>
                                          </p:spTgt>
                                        </p:tgtEl>
                                      </p:cBhvr>
                                    </p:animEffect>
                                    <p:anim calcmode="lin" valueType="num">
                                      <p:cBhvr>
                                        <p:cTn id="3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xEl>
                                              <p:pRg st="2" end="2"/>
                                            </p:txEl>
                                          </p:spTgt>
                                        </p:tgtEl>
                                        <p:attrNameLst>
                                          <p:attrName>style.visibility</p:attrName>
                                        </p:attrNameLst>
                                      </p:cBhvr>
                                      <p:to>
                                        <p:strVal val="visible"/>
                                      </p:to>
                                    </p:set>
                                    <p:animEffect transition="in" filter="fade">
                                      <p:cBhvr>
                                        <p:cTn id="44" dur="1000"/>
                                        <p:tgtEl>
                                          <p:spTgt spid="5">
                                            <p:txEl>
                                              <p:pRg st="2" end="2"/>
                                            </p:txEl>
                                          </p:spTgt>
                                        </p:tgtEl>
                                      </p:cBhvr>
                                    </p:animEffect>
                                    <p:anim calcmode="lin" valueType="num">
                                      <p:cBhvr>
                                        <p:cTn id="4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fade">
                                      <p:cBhvr>
                                        <p:cTn id="51" dur="1000"/>
                                        <p:tgtEl>
                                          <p:spTgt spid="3">
                                            <p:txEl>
                                              <p:pRg st="5" end="5"/>
                                            </p:txEl>
                                          </p:spTgt>
                                        </p:tgtEl>
                                      </p:cBhvr>
                                    </p:animEffect>
                                    <p:anim calcmode="lin" valueType="num">
                                      <p:cBhvr>
                                        <p:cTn id="5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5">
                                            <p:txEl>
                                              <p:pRg st="4" end="4"/>
                                            </p:txEl>
                                          </p:spTgt>
                                        </p:tgtEl>
                                        <p:attrNameLst>
                                          <p:attrName>style.visibility</p:attrName>
                                        </p:attrNameLst>
                                      </p:cBhvr>
                                      <p:to>
                                        <p:strVal val="visible"/>
                                      </p:to>
                                    </p:set>
                                    <p:animEffect transition="in" filter="fade">
                                      <p:cBhvr>
                                        <p:cTn id="58" dur="1000"/>
                                        <p:tgtEl>
                                          <p:spTgt spid="5">
                                            <p:txEl>
                                              <p:pRg st="4" end="4"/>
                                            </p:txEl>
                                          </p:spTgt>
                                        </p:tgtEl>
                                      </p:cBhvr>
                                    </p:animEffect>
                                    <p:anim calcmode="lin" valueType="num">
                                      <p:cBhvr>
                                        <p:cTn id="5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41286-1FBC-43F1-87C0-B7EDFB57C07D}"/>
              </a:ext>
            </a:extLst>
          </p:cNvPr>
          <p:cNvSpPr>
            <a:spLocks noGrp="1"/>
          </p:cNvSpPr>
          <p:nvPr>
            <p:ph type="title"/>
          </p:nvPr>
        </p:nvSpPr>
        <p:spPr>
          <a:xfrm>
            <a:off x="3211829" y="895"/>
            <a:ext cx="4251961" cy="822066"/>
          </a:xfrm>
        </p:spPr>
        <p:txBody>
          <a:bodyPr>
            <a:normAutofit/>
          </a:bodyPr>
          <a:lstStyle/>
          <a:p>
            <a:r>
              <a:rPr lang="en-US" dirty="0"/>
              <a:t>Lesson   Nouns</a:t>
            </a:r>
          </a:p>
        </p:txBody>
      </p:sp>
      <p:sp>
        <p:nvSpPr>
          <p:cNvPr id="3" name="Content Placeholder 2">
            <a:extLst>
              <a:ext uri="{FF2B5EF4-FFF2-40B4-BE49-F238E27FC236}">
                <a16:creationId xmlns:a16="http://schemas.microsoft.com/office/drawing/2014/main" id="{FEA14D20-1AD4-40A3-A2A6-18DCCFB9A1C9}"/>
              </a:ext>
            </a:extLst>
          </p:cNvPr>
          <p:cNvSpPr>
            <a:spLocks noGrp="1"/>
          </p:cNvSpPr>
          <p:nvPr>
            <p:ph idx="1"/>
          </p:nvPr>
        </p:nvSpPr>
        <p:spPr>
          <a:xfrm>
            <a:off x="514410" y="1097280"/>
            <a:ext cx="7543740" cy="4389120"/>
          </a:xfrm>
        </p:spPr>
        <p:txBody>
          <a:bodyPr>
            <a:normAutofit fontScale="25000" lnSpcReduction="20000"/>
          </a:bodyPr>
          <a:lstStyle/>
          <a:p>
            <a:r>
              <a:rPr lang="en-US" sz="11200" b="1" u="sng" dirty="0">
                <a:solidFill>
                  <a:schemeClr val="tx2"/>
                </a:solidFill>
              </a:rPr>
              <a:t>Word Bank:   rat, tree, camel, </a:t>
            </a:r>
          </a:p>
          <a:p>
            <a:r>
              <a:rPr lang="en-US" sz="11200" b="1" u="sng" dirty="0">
                <a:solidFill>
                  <a:schemeClr val="tx2"/>
                </a:solidFill>
              </a:rPr>
              <a:t>seal, water, bell, father</a:t>
            </a:r>
          </a:p>
          <a:p>
            <a:endParaRPr lang="en-US" sz="11200" dirty="0">
              <a:solidFill>
                <a:schemeClr val="tx2"/>
              </a:solidFill>
            </a:endParaRPr>
          </a:p>
          <a:p>
            <a:r>
              <a:rPr lang="en-US" sz="11200" dirty="0">
                <a:solidFill>
                  <a:schemeClr val="tx2"/>
                </a:solidFill>
              </a:rPr>
              <a:t>Which word starts with a letter  r?   </a:t>
            </a:r>
          </a:p>
          <a:p>
            <a:r>
              <a:rPr lang="en-US" sz="11200" dirty="0">
                <a:solidFill>
                  <a:schemeClr val="tx2"/>
                </a:solidFill>
              </a:rPr>
              <a:t>Which word starts with the letter  c?  	 	</a:t>
            </a:r>
          </a:p>
          <a:p>
            <a:r>
              <a:rPr lang="en-US" sz="11200" dirty="0">
                <a:solidFill>
                  <a:schemeClr val="tx2"/>
                </a:solidFill>
              </a:rPr>
              <a:t>Which word starts with the letter  w?</a:t>
            </a:r>
          </a:p>
          <a:p>
            <a:r>
              <a:rPr lang="en-US" sz="11200" dirty="0">
                <a:solidFill>
                  <a:schemeClr val="tx2"/>
                </a:solidFill>
              </a:rPr>
              <a:t>Which word starts with the letter   f?  	 	</a:t>
            </a:r>
          </a:p>
          <a:p>
            <a:pPr marL="45720" indent="0">
              <a:buNone/>
            </a:pPr>
            <a:endParaRPr lang="en-US" sz="9600" dirty="0"/>
          </a:p>
          <a:p>
            <a:pPr marL="45706" indent="0">
              <a:buNone/>
            </a:pPr>
            <a:r>
              <a:rPr lang="en-US" sz="9600" dirty="0"/>
              <a:t>    </a:t>
            </a:r>
          </a:p>
          <a:p>
            <a:pPr marL="45706" indent="0">
              <a:buNone/>
            </a:pPr>
            <a:endParaRPr lang="en-US" sz="2399" dirty="0"/>
          </a:p>
          <a:p>
            <a:pPr marL="45706" indent="0">
              <a:buNone/>
            </a:pPr>
            <a:endParaRPr lang="en-US" sz="2399" dirty="0"/>
          </a:p>
        </p:txBody>
      </p:sp>
      <p:sp>
        <p:nvSpPr>
          <p:cNvPr id="5" name="TextBox 4">
            <a:extLst>
              <a:ext uri="{FF2B5EF4-FFF2-40B4-BE49-F238E27FC236}">
                <a16:creationId xmlns:a16="http://schemas.microsoft.com/office/drawing/2014/main" id="{4AFD131B-56BE-402F-8127-15810DF7DC69}"/>
              </a:ext>
            </a:extLst>
          </p:cNvPr>
          <p:cNvSpPr txBox="1"/>
          <p:nvPr/>
        </p:nvSpPr>
        <p:spPr>
          <a:xfrm>
            <a:off x="7223760" y="2663190"/>
            <a:ext cx="1874520" cy="2331407"/>
          </a:xfrm>
          <a:prstGeom prst="rect">
            <a:avLst/>
          </a:prstGeom>
          <a:noFill/>
        </p:spPr>
        <p:txBody>
          <a:bodyPr wrap="square" rtlCol="0">
            <a:spAutoFit/>
          </a:bodyPr>
          <a:lstStyle/>
          <a:p>
            <a:r>
              <a:rPr lang="en-US" sz="2800" dirty="0"/>
              <a:t>rat</a:t>
            </a:r>
          </a:p>
          <a:p>
            <a:endParaRPr lang="en-US" sz="1200" dirty="0"/>
          </a:p>
          <a:p>
            <a:r>
              <a:rPr lang="en-US" sz="2800" dirty="0"/>
              <a:t>camel</a:t>
            </a:r>
          </a:p>
          <a:p>
            <a:endParaRPr lang="en-US" sz="1050" dirty="0"/>
          </a:p>
          <a:p>
            <a:r>
              <a:rPr lang="en-US" sz="2800" dirty="0"/>
              <a:t>water</a:t>
            </a:r>
          </a:p>
          <a:p>
            <a:endParaRPr lang="en-US" sz="1100" dirty="0"/>
          </a:p>
          <a:p>
            <a:r>
              <a:rPr lang="en-US" sz="2800" dirty="0"/>
              <a:t>father</a:t>
            </a:r>
          </a:p>
        </p:txBody>
      </p:sp>
    </p:spTree>
    <p:extLst>
      <p:ext uri="{BB962C8B-B14F-4D97-AF65-F5344CB8AC3E}">
        <p14:creationId xmlns:p14="http://schemas.microsoft.com/office/powerpoint/2010/main" val="241966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fade">
                                      <p:cBhvr>
                                        <p:cTn id="31" dur="1000"/>
                                        <p:tgtEl>
                                          <p:spTgt spid="5">
                                            <p:txEl>
                                              <p:pRg st="0" end="0"/>
                                            </p:txEl>
                                          </p:spTgt>
                                        </p:tgtEl>
                                      </p:cBhvr>
                                    </p:animEffect>
                                    <p:anim calcmode="lin" valueType="num">
                                      <p:cBhvr>
                                        <p:cTn id="3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1000"/>
                                        <p:tgtEl>
                                          <p:spTgt spid="3">
                                            <p:txEl>
                                              <p:pRg st="4" end="4"/>
                                            </p:txEl>
                                          </p:spTgt>
                                        </p:tgtEl>
                                      </p:cBhvr>
                                    </p:animEffect>
                                    <p:anim calcmode="lin" valueType="num">
                                      <p:cBhvr>
                                        <p:cTn id="3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5">
                                            <p:txEl>
                                              <p:pRg st="2" end="2"/>
                                            </p:txEl>
                                          </p:spTgt>
                                        </p:tgtEl>
                                        <p:attrNameLst>
                                          <p:attrName>style.visibility</p:attrName>
                                        </p:attrNameLst>
                                      </p:cBhvr>
                                      <p:to>
                                        <p:strVal val="visible"/>
                                      </p:to>
                                    </p:set>
                                    <p:animEffect transition="in" filter="fade">
                                      <p:cBhvr>
                                        <p:cTn id="45" dur="1000"/>
                                        <p:tgtEl>
                                          <p:spTgt spid="5">
                                            <p:txEl>
                                              <p:pRg st="2" end="2"/>
                                            </p:txEl>
                                          </p:spTgt>
                                        </p:tgtEl>
                                      </p:cBhvr>
                                    </p:animEffect>
                                    <p:anim calcmode="lin" valueType="num">
                                      <p:cBhvr>
                                        <p:cTn id="4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0"/>
                                        <p:tgtEl>
                                          <p:spTgt spid="3">
                                            <p:txEl>
                                              <p:pRg st="5" end="5"/>
                                            </p:txEl>
                                          </p:spTgt>
                                        </p:tgtEl>
                                      </p:cBhvr>
                                    </p:animEffect>
                                    <p:anim calcmode="lin" valueType="num">
                                      <p:cBhvr>
                                        <p:cTn id="5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5">
                                            <p:txEl>
                                              <p:pRg st="4" end="4"/>
                                            </p:txEl>
                                          </p:spTgt>
                                        </p:tgtEl>
                                        <p:attrNameLst>
                                          <p:attrName>style.visibility</p:attrName>
                                        </p:attrNameLst>
                                      </p:cBhvr>
                                      <p:to>
                                        <p:strVal val="visible"/>
                                      </p:to>
                                    </p:set>
                                    <p:animEffect transition="in" filter="fade">
                                      <p:cBhvr>
                                        <p:cTn id="59" dur="1000"/>
                                        <p:tgtEl>
                                          <p:spTgt spid="5">
                                            <p:txEl>
                                              <p:pRg st="4" end="4"/>
                                            </p:txEl>
                                          </p:spTgt>
                                        </p:tgtEl>
                                      </p:cBhvr>
                                    </p:animEffect>
                                    <p:anim calcmode="lin" valueType="num">
                                      <p:cBhvr>
                                        <p:cTn id="6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6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3">
                                            <p:txEl>
                                              <p:pRg st="6" end="6"/>
                                            </p:txEl>
                                          </p:spTgt>
                                        </p:tgtEl>
                                        <p:attrNameLst>
                                          <p:attrName>style.visibility</p:attrName>
                                        </p:attrNameLst>
                                      </p:cBhvr>
                                      <p:to>
                                        <p:strVal val="visible"/>
                                      </p:to>
                                    </p:set>
                                    <p:animEffect transition="in" filter="fade">
                                      <p:cBhvr>
                                        <p:cTn id="66" dur="1000"/>
                                        <p:tgtEl>
                                          <p:spTgt spid="3">
                                            <p:txEl>
                                              <p:pRg st="6" end="6"/>
                                            </p:txEl>
                                          </p:spTgt>
                                        </p:tgtEl>
                                      </p:cBhvr>
                                    </p:animEffect>
                                    <p:anim calcmode="lin" valueType="num">
                                      <p:cBhvr>
                                        <p:cTn id="6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5">
                                            <p:txEl>
                                              <p:pRg st="6" end="6"/>
                                            </p:txEl>
                                          </p:spTgt>
                                        </p:tgtEl>
                                        <p:attrNameLst>
                                          <p:attrName>style.visibility</p:attrName>
                                        </p:attrNameLst>
                                      </p:cBhvr>
                                      <p:to>
                                        <p:strVal val="visible"/>
                                      </p:to>
                                    </p:set>
                                    <p:animEffect transition="in" filter="fade">
                                      <p:cBhvr>
                                        <p:cTn id="73" dur="1000"/>
                                        <p:tgtEl>
                                          <p:spTgt spid="5">
                                            <p:txEl>
                                              <p:pRg st="6" end="6"/>
                                            </p:txEl>
                                          </p:spTgt>
                                        </p:tgtEl>
                                      </p:cBhvr>
                                    </p:animEffect>
                                    <p:anim calcmode="lin" valueType="num">
                                      <p:cBhvr>
                                        <p:cTn id="74"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75"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41286-1FBC-43F1-87C0-B7EDFB57C07D}"/>
              </a:ext>
            </a:extLst>
          </p:cNvPr>
          <p:cNvSpPr>
            <a:spLocks noGrp="1"/>
          </p:cNvSpPr>
          <p:nvPr>
            <p:ph type="title"/>
          </p:nvPr>
        </p:nvSpPr>
        <p:spPr>
          <a:xfrm>
            <a:off x="3246119" y="895"/>
            <a:ext cx="4354831" cy="822066"/>
          </a:xfrm>
        </p:spPr>
        <p:txBody>
          <a:bodyPr>
            <a:normAutofit/>
          </a:bodyPr>
          <a:lstStyle/>
          <a:p>
            <a:r>
              <a:rPr lang="en-US" dirty="0"/>
              <a:t>Lesson    Nouns</a:t>
            </a:r>
          </a:p>
        </p:txBody>
      </p:sp>
      <p:sp>
        <p:nvSpPr>
          <p:cNvPr id="3" name="Content Placeholder 2">
            <a:extLst>
              <a:ext uri="{FF2B5EF4-FFF2-40B4-BE49-F238E27FC236}">
                <a16:creationId xmlns:a16="http://schemas.microsoft.com/office/drawing/2014/main" id="{FEA14D20-1AD4-40A3-A2A6-18DCCFB9A1C9}"/>
              </a:ext>
            </a:extLst>
          </p:cNvPr>
          <p:cNvSpPr>
            <a:spLocks noGrp="1"/>
          </p:cNvSpPr>
          <p:nvPr>
            <p:ph idx="1"/>
          </p:nvPr>
        </p:nvSpPr>
        <p:spPr>
          <a:xfrm>
            <a:off x="514410" y="1097280"/>
            <a:ext cx="6114990" cy="4389120"/>
          </a:xfrm>
        </p:spPr>
        <p:txBody>
          <a:bodyPr>
            <a:normAutofit fontScale="25000" lnSpcReduction="20000"/>
          </a:bodyPr>
          <a:lstStyle/>
          <a:p>
            <a:r>
              <a:rPr lang="en-US" sz="11200" b="1" u="sng" dirty="0">
                <a:solidFill>
                  <a:schemeClr val="tx2"/>
                </a:solidFill>
              </a:rPr>
              <a:t>Word Bank:   rat, tree, camel, </a:t>
            </a:r>
            <a:r>
              <a:rPr lang="en-US" sz="11200" b="1" u="sng" dirty="0" err="1">
                <a:solidFill>
                  <a:schemeClr val="tx2"/>
                </a:solidFill>
              </a:rPr>
              <a:t>seal,water</a:t>
            </a:r>
            <a:r>
              <a:rPr lang="en-US" sz="11200" b="1" u="sng" dirty="0">
                <a:solidFill>
                  <a:schemeClr val="tx2"/>
                </a:solidFill>
              </a:rPr>
              <a:t>, bell, father</a:t>
            </a:r>
          </a:p>
          <a:p>
            <a:endParaRPr lang="en-US" sz="6700" dirty="0">
              <a:solidFill>
                <a:schemeClr val="tx2"/>
              </a:solidFill>
            </a:endParaRPr>
          </a:p>
          <a:p>
            <a:r>
              <a:rPr lang="en-US" sz="11200" dirty="0">
                <a:solidFill>
                  <a:schemeClr val="tx2"/>
                </a:solidFill>
              </a:rPr>
              <a:t>Which word starts with the letter   b?  	</a:t>
            </a:r>
          </a:p>
          <a:p>
            <a:r>
              <a:rPr lang="en-US" sz="11200" dirty="0">
                <a:solidFill>
                  <a:schemeClr val="tx2"/>
                </a:solidFill>
              </a:rPr>
              <a:t>Which word starts with the letter   s?   	</a:t>
            </a:r>
          </a:p>
          <a:p>
            <a:r>
              <a:rPr lang="en-US" sz="11200" dirty="0">
                <a:solidFill>
                  <a:schemeClr val="tx2"/>
                </a:solidFill>
              </a:rPr>
              <a:t>Which word starts with the letter  t?</a:t>
            </a:r>
          </a:p>
          <a:p>
            <a:pPr marL="45720" indent="0">
              <a:buNone/>
            </a:pPr>
            <a:endParaRPr lang="en-US" sz="9600" dirty="0"/>
          </a:p>
          <a:p>
            <a:pPr marL="45706" indent="0">
              <a:buNone/>
            </a:pPr>
            <a:r>
              <a:rPr lang="en-US" sz="9600" dirty="0"/>
              <a:t>    </a:t>
            </a:r>
          </a:p>
          <a:p>
            <a:pPr marL="45706" indent="0">
              <a:buNone/>
            </a:pPr>
            <a:endParaRPr lang="en-US" sz="2399" dirty="0"/>
          </a:p>
          <a:p>
            <a:pPr marL="45706" indent="0">
              <a:buNone/>
            </a:pPr>
            <a:endParaRPr lang="en-US" sz="2399" dirty="0"/>
          </a:p>
        </p:txBody>
      </p:sp>
      <p:sp>
        <p:nvSpPr>
          <p:cNvPr id="4" name="TextBox 3">
            <a:extLst>
              <a:ext uri="{FF2B5EF4-FFF2-40B4-BE49-F238E27FC236}">
                <a16:creationId xmlns:a16="http://schemas.microsoft.com/office/drawing/2014/main" id="{CBD9443E-F208-47C6-AD4F-9F69B0753EA7}"/>
              </a:ext>
            </a:extLst>
          </p:cNvPr>
          <p:cNvSpPr txBox="1"/>
          <p:nvPr/>
        </p:nvSpPr>
        <p:spPr>
          <a:xfrm>
            <a:off x="7109460" y="2034540"/>
            <a:ext cx="2091690" cy="2616101"/>
          </a:xfrm>
          <a:prstGeom prst="rect">
            <a:avLst/>
          </a:prstGeom>
          <a:noFill/>
        </p:spPr>
        <p:txBody>
          <a:bodyPr wrap="square" rtlCol="0">
            <a:spAutoFit/>
          </a:bodyPr>
          <a:lstStyle/>
          <a:p>
            <a:endParaRPr lang="en-US" sz="2000" dirty="0"/>
          </a:p>
          <a:p>
            <a:r>
              <a:rPr lang="en-US" sz="2800" dirty="0"/>
              <a:t>bell</a:t>
            </a:r>
          </a:p>
          <a:p>
            <a:endParaRPr lang="en-US" sz="3200" dirty="0"/>
          </a:p>
          <a:p>
            <a:r>
              <a:rPr lang="en-US" sz="2800" dirty="0"/>
              <a:t>seal</a:t>
            </a:r>
          </a:p>
          <a:p>
            <a:endParaRPr lang="en-US" sz="2800" dirty="0"/>
          </a:p>
          <a:p>
            <a:r>
              <a:rPr lang="en-US" sz="2800" dirty="0"/>
              <a:t>tree</a:t>
            </a:r>
          </a:p>
        </p:txBody>
      </p:sp>
    </p:spTree>
    <p:extLst>
      <p:ext uri="{BB962C8B-B14F-4D97-AF65-F5344CB8AC3E}">
        <p14:creationId xmlns:p14="http://schemas.microsoft.com/office/powerpoint/2010/main" val="292756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Effect transition="in" filter="fade">
                                      <p:cBhvr>
                                        <p:cTn id="47" dur="1000"/>
                                        <p:tgtEl>
                                          <p:spTgt spid="3">
                                            <p:txEl>
                                              <p:pRg st="4" end="4"/>
                                            </p:txEl>
                                          </p:spTgt>
                                        </p:tgtEl>
                                      </p:cBhvr>
                                    </p:animEffect>
                                    <p:anim calcmode="lin" valueType="num">
                                      <p:cBhvr>
                                        <p:cTn id="4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4">
                                            <p:txEl>
                                              <p:pRg st="5" end="5"/>
                                            </p:txEl>
                                          </p:spTgt>
                                        </p:tgtEl>
                                        <p:attrNameLst>
                                          <p:attrName>style.visibility</p:attrName>
                                        </p:attrNameLst>
                                      </p:cBhvr>
                                      <p:to>
                                        <p:strVal val="visible"/>
                                      </p:to>
                                    </p:set>
                                    <p:animEffect transition="in" filter="fade">
                                      <p:cBhvr>
                                        <p:cTn id="54" dur="1000"/>
                                        <p:tgtEl>
                                          <p:spTgt spid="4">
                                            <p:txEl>
                                              <p:pRg st="5" end="5"/>
                                            </p:txEl>
                                          </p:spTgt>
                                        </p:tgtEl>
                                      </p:cBhvr>
                                    </p:animEffect>
                                    <p:anim calcmode="lin" valueType="num">
                                      <p:cBhvr>
                                        <p:cTn id="5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ack to School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ll fun education presentation (widescreen).potx" id="{13F266B3-3667-4715-838E-2D35384A824B}" vid="{5EC2A2B6-6A5B-436A-9EF3-6607D16C2EDB}"/>
    </a:ext>
  </a:extLst>
</a:theme>
</file>

<file path=ppt/theme/theme2.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5F5AFAE-B80F-42D3-94B4-729362BC1BCB}">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http://purl.org/dc/dcmitype/"/>
    <ds:schemaRef ds:uri="40262f94-9f35-4ac3-9a90-690165a166b7"/>
    <ds:schemaRef ds:uri="a4f35948-e619-41b3-aa29-22878b09cfd2"/>
    <ds:schemaRef ds:uri="http://www.w3.org/XML/1998/namespace"/>
    <ds:schemaRef ds:uri="http://purl.org/dc/terms/"/>
  </ds:schemaRefs>
</ds:datastoreItem>
</file>

<file path=customXml/itemProps2.xml><?xml version="1.0" encoding="utf-8"?>
<ds:datastoreItem xmlns:ds="http://schemas.openxmlformats.org/officeDocument/2006/customXml" ds:itemID="{D59B8A7B-DB68-4625-86A7-7FECB4C2AE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C9A7CA-BEC5-41E5-AAE1-C9D7FC518E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Fall fun education presentation (widescreen)</Template>
  <TotalTime>3</TotalTime>
  <Words>527</Words>
  <Application>Microsoft Office PowerPoint</Application>
  <PresentationFormat>Widescreen</PresentationFormat>
  <Paragraphs>164</Paragraphs>
  <Slides>17</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Cambria</vt:lpstr>
      <vt:lpstr>Back to School 16x9</vt:lpstr>
      <vt:lpstr>Beginning ESL  Unit 6 </vt:lpstr>
      <vt:lpstr>Vocabulary Words and Nouns</vt:lpstr>
      <vt:lpstr>Lesson        Nouns</vt:lpstr>
      <vt:lpstr>Lesson        Proper Nouns</vt:lpstr>
      <vt:lpstr>Lesson        Nouns and Proper Nouns</vt:lpstr>
      <vt:lpstr>Lesson   Nouns</vt:lpstr>
      <vt:lpstr>Lesson  Nouns</vt:lpstr>
      <vt:lpstr>Lesson   Nouns</vt:lpstr>
      <vt:lpstr>Lesson    Nouns</vt:lpstr>
      <vt:lpstr> Introduce more Feeling words</vt:lpstr>
      <vt:lpstr>Short Stories and Questions</vt:lpstr>
      <vt:lpstr>Short Stories and Questions   Copy in Journal</vt:lpstr>
      <vt:lpstr>Short Stories and Questions   Copy in Journal</vt:lpstr>
      <vt:lpstr> Poem with Word Families  Write in Journal</vt:lpstr>
      <vt:lpstr> Colors</vt:lpstr>
      <vt:lpstr>  Write sentences using the words in the box.</vt:lpstr>
      <vt:lpstr>Sight Words   Level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Beginning ESL  Unit 6 </dc:title>
  <dc:creator>Susan De La Fuente</dc:creator>
  <cp:lastModifiedBy>Susan De La Fuente</cp:lastModifiedBy>
  <cp:revision>1</cp:revision>
  <dcterms:created xsi:type="dcterms:W3CDTF">2018-06-14T21:38:49Z</dcterms:created>
  <dcterms:modified xsi:type="dcterms:W3CDTF">2018-06-14T21:42:42Z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