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70" r:id="rId5"/>
    <p:sldId id="271" r:id="rId6"/>
    <p:sldId id="273" r:id="rId7"/>
    <p:sldId id="274" r:id="rId8"/>
    <p:sldId id="275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Decision </a:t>
            </a:r>
            <a:r>
              <a:rPr lang="en-US" b="1" smtClean="0"/>
              <a:t>Part </a:t>
            </a:r>
            <a:r>
              <a:rPr lang="en-US" b="1" smtClean="0"/>
              <a:t>7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Commitment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8000"/>
                </a:solidFill>
              </a:rPr>
              <a:t>Three things coaches do: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122" y="1739505"/>
            <a:ext cx="7717678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1</a:t>
            </a:r>
            <a:r>
              <a:rPr lang="en-US" b="1" dirty="0" smtClean="0">
                <a:solidFill>
                  <a:srgbClr val="008000"/>
                </a:solidFill>
              </a:rPr>
              <a:t>. Help </a:t>
            </a:r>
            <a:r>
              <a:rPr lang="en-US" b="1" dirty="0">
                <a:solidFill>
                  <a:srgbClr val="008000"/>
                </a:solidFill>
              </a:rPr>
              <a:t>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The 3 basic model categories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Third Category: Commitment to action items 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60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Commitment models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86399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Toe in the water vs. all 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Blind faith vs. throw mud on the wall and see what sticks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Limited vs. unlimited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Private vs. public commitment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Committed to trying vs. committed to winning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Committed to making a plan of action as a first </a:t>
            </a:r>
            <a:r>
              <a:rPr lang="en-US" dirty="0" smtClean="0">
                <a:solidFill>
                  <a:srgbClr val="800000"/>
                </a:solidFill>
              </a:rPr>
              <a:t>step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10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The nature of commitment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86399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 is a step of faith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 is built on  prior commitments (the past)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 begins with the first step (the present)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 continues with the next step (the </a:t>
            </a:r>
            <a:r>
              <a:rPr lang="en-US" dirty="0" smtClean="0">
                <a:solidFill>
                  <a:srgbClr val="800000"/>
                </a:solidFill>
              </a:rPr>
              <a:t>future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47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000090"/>
                </a:solidFill>
              </a:rPr>
              <a:t>Strengthening commitment</a:t>
            </a:r>
            <a:endParaRPr lang="en-US" sz="4000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6922" y="1600200"/>
            <a:ext cx="7709877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it down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Sign 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Get witnesses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people to hold you </a:t>
            </a:r>
            <a:r>
              <a:rPr lang="en-US" dirty="0" smtClean="0">
                <a:solidFill>
                  <a:srgbClr val="800000"/>
                </a:solidFill>
              </a:rPr>
              <a:t>accountable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9792" y="322176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303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b="1" dirty="0" smtClean="0">
                <a:solidFill>
                  <a:srgbClr val="008000"/>
                </a:solidFill>
              </a:rPr>
              <a:t>Why dealing with commitment is important?</a:t>
            </a:r>
            <a:endParaRPr lang="en-US" sz="4000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6922" y="1600200"/>
            <a:ext cx="7709877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kind of commitment your client makes for a plan of action sets an expectation for </a:t>
            </a:r>
            <a:r>
              <a:rPr lang="is-IS" dirty="0" smtClean="0"/>
              <a:t>…</a:t>
            </a:r>
          </a:p>
          <a:p>
            <a:pPr lvl="1"/>
            <a:r>
              <a:rPr lang="is-IS" sz="3200" dirty="0" smtClean="0"/>
              <a:t>Output</a:t>
            </a:r>
            <a:endParaRPr lang="en-US" sz="3200" dirty="0"/>
          </a:p>
          <a:p>
            <a:pPr lvl="1"/>
            <a:r>
              <a:rPr lang="en-US" sz="3200" dirty="0" smtClean="0">
                <a:solidFill>
                  <a:srgbClr val="800000"/>
                </a:solidFill>
              </a:rPr>
              <a:t>Outcome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39792" y="322176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473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4726</TotalTime>
  <Words>211</Words>
  <Application>Microsoft Macintosh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Decision Part 7 Commitment</vt:lpstr>
      <vt:lpstr>Three things coaches do:</vt:lpstr>
      <vt:lpstr>1. Help client figure out what they want to do (decision)</vt:lpstr>
      <vt:lpstr>The 3 basic model categories</vt:lpstr>
      <vt:lpstr>Third Category: Commitment to action items </vt:lpstr>
      <vt:lpstr>Commitment models</vt:lpstr>
      <vt:lpstr>The nature of commitment</vt:lpstr>
      <vt:lpstr>Strengthening commitment</vt:lpstr>
      <vt:lpstr>Why dealing with commitment is important?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35</cp:revision>
  <dcterms:created xsi:type="dcterms:W3CDTF">2019-03-01T19:59:18Z</dcterms:created>
  <dcterms:modified xsi:type="dcterms:W3CDTF">2019-06-18T16:05:02Z</dcterms:modified>
</cp:coreProperties>
</file>