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38"/>
  </p:normalViewPr>
  <p:slideViewPr>
    <p:cSldViewPr snapToGrid="0" snapToObjects="1">
      <p:cViewPr varScale="1">
        <p:scale>
          <a:sx n="118" d="100"/>
          <a:sy n="118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Host Minister Training: Navigating Cultural Differences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Fostering unity, respect, and inclusivity in your home.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Equip Host Ministers to navigate cultural differences.</a:t>
            </a:r>
          </a:p>
          <a:p>
            <a:r>
              <a:rPr dirty="0"/>
              <a:t>Create an environment of love and acceptance.</a:t>
            </a:r>
          </a:p>
          <a:p>
            <a:r>
              <a:rPr dirty="0"/>
              <a:t>Focus on communication, inclusivity, and Christ-centered unity.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Understand the impact of cultural diversity in the hosting environment.</a:t>
            </a:r>
          </a:p>
          <a:p>
            <a:r>
              <a:rPr dirty="0"/>
              <a:t>Learn strategies for navigating cultural differences with grace.</a:t>
            </a:r>
          </a:p>
          <a:p>
            <a:r>
              <a:rPr dirty="0"/>
              <a:t>Develop communication skills to bridge cultural gaps.</a:t>
            </a:r>
          </a:p>
          <a:p>
            <a:r>
              <a:rPr dirty="0"/>
              <a:t>Create an inclusive environment that respects guests' customs and beliefs.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1 - Understanding Cultural Backgrounds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1.1 Understanding Cultural Values:</a:t>
            </a:r>
          </a:p>
          <a:p>
            <a:r>
              <a:rPr dirty="0"/>
              <a:t>Each culture has unique values that shape communication and behavior.</a:t>
            </a:r>
          </a:p>
          <a:p>
            <a:r>
              <a:rPr dirty="0"/>
              <a:t>Adapt your hospitality to reflect respect for guests’ cultural values.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1.2 Religious and Spiritual Practices:</a:t>
            </a:r>
          </a:p>
          <a:p>
            <a:r>
              <a:rPr dirty="0"/>
              <a:t>Communicate your home’s Christian values while respecting guests' religious practices.</a:t>
            </a:r>
          </a:p>
          <a:p>
            <a:r>
              <a:rPr dirty="0"/>
              <a:t>Bible Reference: Galatians 3:28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2 - Communication Across Cultures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2.1 Verbal Communication:</a:t>
            </a:r>
          </a:p>
          <a:p>
            <a:r>
              <a:rPr dirty="0"/>
              <a:t>Communication styles vary across cultures.</a:t>
            </a:r>
          </a:p>
          <a:p>
            <a:r>
              <a:rPr dirty="0"/>
              <a:t>Ask guests how they prefer to communicate.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2.2 Non-Verbal Communication:</a:t>
            </a:r>
          </a:p>
          <a:p>
            <a:r>
              <a:rPr dirty="0"/>
              <a:t>Non-verbal cues vary between cultures.</a:t>
            </a:r>
          </a:p>
          <a:p>
            <a:r>
              <a:rPr dirty="0"/>
              <a:t>Respect cultural norms.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3 - Addressing Practical Cultural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3.1 Dietary Customs and Preferences:</a:t>
            </a:r>
          </a:p>
          <a:p>
            <a:r>
              <a:rPr dirty="0"/>
              <a:t>Ask about dietary preferences.</a:t>
            </a:r>
          </a:p>
          <a:p>
            <a:r>
              <a:rPr dirty="0"/>
              <a:t>Accommodate dietary needs.</a:t>
            </a:r>
          </a:p>
          <a:p>
            <a:pPr marL="0" indent="0">
              <a:buNone/>
            </a:pPr>
            <a:r>
              <a:rPr dirty="0"/>
              <a:t>3.2 Dress Code and Modesty:</a:t>
            </a:r>
          </a:p>
          <a:p>
            <a:r>
              <a:rPr dirty="0"/>
              <a:t>Discuss dress expectations, respecting cultural values.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4 - Navigating Cultural Misunderstandings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4.1 Handling Cultural Misunderstandings:</a:t>
            </a:r>
          </a:p>
          <a:p>
            <a:r>
              <a:rPr dirty="0"/>
              <a:t>Address misunderstandings with humility.</a:t>
            </a:r>
          </a:p>
          <a:p>
            <a:pPr marL="0" indent="0">
              <a:buNone/>
            </a:pPr>
            <a:r>
              <a:rPr dirty="0"/>
              <a:t>4.2 Conflict Resolution Across Cultures:</a:t>
            </a:r>
          </a:p>
          <a:p>
            <a:r>
              <a:rPr dirty="0"/>
              <a:t>- Adapt your approach based on comfort level.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5 - Creating an Inclusive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5.1 Celebrating Cultural Diversity:</a:t>
            </a:r>
          </a:p>
          <a:p>
            <a:r>
              <a:rPr dirty="0"/>
              <a:t>Ask guests to share their culture.</a:t>
            </a:r>
          </a:p>
          <a:p>
            <a:pPr marL="0" indent="0">
              <a:buNone/>
            </a:pPr>
            <a:r>
              <a:rPr dirty="0"/>
              <a:t>5.2 Promoting Unity in Diversity:</a:t>
            </a:r>
          </a:p>
          <a:p>
            <a:r>
              <a:rPr dirty="0"/>
              <a:t>Emphasize unity in Christ.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Conclusion: Building a Culturally Inclusive Ministry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Approach cultural differences with humility.</a:t>
            </a:r>
          </a:p>
          <a:p>
            <a:r>
              <a:rPr dirty="0"/>
              <a:t>Communicate clearly to avoid misunderstandings.</a:t>
            </a:r>
          </a:p>
          <a:p>
            <a:r>
              <a:rPr dirty="0"/>
              <a:t>Foster an environment of unity and love.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306</Words>
  <Application>Microsoft Macintosh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Host Minister Training: Navigating Cultural Differences</vt:lpstr>
      <vt:lpstr>Training Overview</vt:lpstr>
      <vt:lpstr>Objectives</vt:lpstr>
      <vt:lpstr>Part 1 - Understanding Cultural Backgrounds</vt:lpstr>
      <vt:lpstr>Part 2 - Communication Across Cultures</vt:lpstr>
      <vt:lpstr>Part 3 - Addressing Practical Cultural Differences</vt:lpstr>
      <vt:lpstr>Part 4 - Navigating Cultural Misunderstandings</vt:lpstr>
      <vt:lpstr>Part 5 - Creating an Inclusive Environment</vt:lpstr>
      <vt:lpstr>Conclusion: Building a Culturally Inclusive Ministry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 Minister Training: Navigating Cultural Differences</dc:title>
  <dc:subject/>
  <dc:creator/>
  <cp:keywords/>
  <dc:description>generated using python-pptx</dc:description>
  <cp:lastModifiedBy>Christian Leaders Institute</cp:lastModifiedBy>
  <cp:revision>2</cp:revision>
  <dcterms:created xsi:type="dcterms:W3CDTF">2013-01-27T09:14:16Z</dcterms:created>
  <dcterms:modified xsi:type="dcterms:W3CDTF">2024-09-12T13:25:27Z</dcterms:modified>
  <cp:category/>
</cp:coreProperties>
</file>