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A18CF-B7A2-734C-B428-D0141AC959BA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25D80-424A-3F4E-9FF6-C7FC24CC0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37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25D80-424A-3F4E-9FF6-C7FC24CC0D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45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Managing the plan of action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What kind of management is part of coaching?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912075"/>
            <a:ext cx="7399464" cy="40575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Making the client accountable to the decision to do something about some aspect of his or her life and the plan chosen to make it happen.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does one do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that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18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Coaching 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491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s-IS" dirty="0" smtClean="0"/>
              <a:t>… </a:t>
            </a:r>
            <a:r>
              <a:rPr lang="en-US" dirty="0" smtClean="0"/>
              <a:t>about </a:t>
            </a:r>
            <a:r>
              <a:rPr lang="en-US" dirty="0" smtClean="0"/>
              <a:t>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95B3D7"/>
                </a:solidFill>
              </a:rPr>
              <a:t>Three things coaches do to accomplish this: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058" y="1739505"/>
            <a:ext cx="7801742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Management is </a:t>
            </a:r>
            <a:r>
              <a:rPr lang="is-IS" b="1" dirty="0" smtClean="0">
                <a:solidFill>
                  <a:srgbClr val="95B3D7"/>
                </a:solidFill>
              </a:rPr>
              <a:t>…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18" y="1739505"/>
            <a:ext cx="7820982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process of accountability as the plan is carried out over time.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Why do people need help in managing the plan that they decided to do?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001353"/>
            <a:ext cx="7399464" cy="41248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</a:t>
            </a:r>
            <a:r>
              <a:rPr lang="en-US" dirty="0" smtClean="0"/>
              <a:t>endurance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focus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negative consequences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positive reward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criteria for </a:t>
            </a:r>
            <a:r>
              <a:rPr lang="en-US" dirty="0" smtClean="0">
                <a:solidFill>
                  <a:srgbClr val="C3D69B"/>
                </a:solidFill>
              </a:rPr>
              <a:t>success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What kind of management is not a part of coaching?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Controlling</a:t>
            </a:r>
          </a:p>
          <a:p>
            <a:pPr marL="857250" lvl="1" indent="-457200"/>
            <a:r>
              <a:rPr lang="en-US" dirty="0" smtClean="0"/>
              <a:t>“Don’t you think you should </a:t>
            </a:r>
            <a:r>
              <a:rPr lang="is-IS" dirty="0" smtClean="0"/>
              <a:t>…”</a:t>
            </a:r>
          </a:p>
          <a:p>
            <a:pPr marL="857250" lvl="1" indent="-457200"/>
            <a:r>
              <a:rPr lang="is-IS" dirty="0" smtClean="0"/>
              <a:t>“Wouldn’t it be better if you ...”</a:t>
            </a:r>
          </a:p>
          <a:p>
            <a:pPr marL="857250" lvl="1" indent="-457200"/>
            <a:r>
              <a:rPr lang="is-IS" dirty="0" smtClean="0"/>
              <a:t>“In my </a:t>
            </a:r>
            <a:r>
              <a:rPr lang="is-IS" dirty="0" smtClean="0">
                <a:solidFill>
                  <a:srgbClr val="C3D69B"/>
                </a:solidFill>
              </a:rPr>
              <a:t>experience</a:t>
            </a:r>
            <a:r>
              <a:rPr lang="is-IS" dirty="0" smtClean="0"/>
              <a:t> ...”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What kind of management is not a part of coaching?</a:t>
            </a:r>
            <a:endParaRPr lang="en-US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Guilting</a:t>
            </a:r>
            <a:r>
              <a:rPr lang="en-US" dirty="0"/>
              <a:t> </a:t>
            </a:r>
            <a:r>
              <a:rPr lang="en-US" dirty="0" smtClean="0"/>
              <a:t>and shaming</a:t>
            </a:r>
          </a:p>
          <a:p>
            <a:pPr marL="857250" lvl="1" indent="-457200"/>
            <a:r>
              <a:rPr lang="en-US" dirty="0" smtClean="0"/>
              <a:t>“What is it going to take to get you to do what you said you would do?”</a:t>
            </a:r>
          </a:p>
          <a:p>
            <a:pPr marL="857250" lvl="1" indent="-457200"/>
            <a:r>
              <a:rPr lang="en-US" dirty="0" smtClean="0"/>
              <a:t>“How do you expect things to change in your life if you don’t </a:t>
            </a:r>
            <a:r>
              <a:rPr lang="is-IS" dirty="0" smtClean="0"/>
              <a:t>…”</a:t>
            </a:r>
          </a:p>
          <a:p>
            <a:pPr marL="857250" lvl="1" indent="-457200"/>
            <a:r>
              <a:rPr lang="is-IS" dirty="0" smtClean="0"/>
              <a:t>“How do you feel about wasting your time and mine as </a:t>
            </a:r>
            <a:r>
              <a:rPr lang="is-IS" dirty="0" smtClean="0">
                <a:solidFill>
                  <a:srgbClr val="C3D69B"/>
                </a:solidFill>
              </a:rPr>
              <a:t>well</a:t>
            </a:r>
            <a:r>
              <a:rPr lang="is-IS" dirty="0" smtClean="0"/>
              <a:t>?”</a:t>
            </a:r>
          </a:p>
          <a:p>
            <a:pPr marL="857250" lvl="1" indent="-457200"/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15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What kind of management is not a part of coaching?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981859"/>
            <a:ext cx="7399464" cy="39877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Pushing and directing</a:t>
            </a:r>
          </a:p>
          <a:p>
            <a:pPr marL="857250" lvl="1" indent="-457200"/>
            <a:r>
              <a:rPr lang="en-US" dirty="0" smtClean="0"/>
              <a:t>“Don’t you think it would be better if </a:t>
            </a:r>
            <a:r>
              <a:rPr lang="is-IS" dirty="0" smtClean="0"/>
              <a:t>…</a:t>
            </a:r>
            <a:r>
              <a:rPr lang="en-US" dirty="0" smtClean="0"/>
              <a:t>?”</a:t>
            </a:r>
          </a:p>
          <a:p>
            <a:pPr marL="857250" lvl="1" indent="-457200"/>
            <a:r>
              <a:rPr lang="en-US" dirty="0" smtClean="0"/>
              <a:t>“I have found after many years of experience that </a:t>
            </a:r>
            <a:r>
              <a:rPr lang="is-IS" dirty="0" smtClean="0"/>
              <a:t>….”</a:t>
            </a:r>
          </a:p>
          <a:p>
            <a:pPr marL="857250" lvl="1" indent="-457200"/>
            <a:r>
              <a:rPr lang="is-IS" dirty="0" smtClean="0"/>
              <a:t>“I think if we spent more energy </a:t>
            </a:r>
            <a:r>
              <a:rPr lang="is-IS" dirty="0" smtClean="0">
                <a:solidFill>
                  <a:srgbClr val="C3D69B"/>
                </a:solidFill>
              </a:rPr>
              <a:t>on</a:t>
            </a:r>
            <a:r>
              <a:rPr lang="is-IS" dirty="0" smtClean="0"/>
              <a:t> ....”</a:t>
            </a:r>
          </a:p>
          <a:p>
            <a:pPr marL="857250" lvl="1" indent="-457200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8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95B3D7"/>
                </a:solidFill>
              </a:rPr>
              <a:t>What kind of management is not a part of coaching?</a:t>
            </a:r>
            <a:endParaRPr lang="en-US" b="1" dirty="0">
              <a:solidFill>
                <a:srgbClr val="95B3D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009773"/>
            <a:ext cx="7399464" cy="395983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Judging</a:t>
            </a:r>
          </a:p>
          <a:p>
            <a:pPr marL="914400" lvl="1" indent="-514350"/>
            <a:r>
              <a:rPr lang="en-US" dirty="0" smtClean="0"/>
              <a:t>“Don’t you think you are just avoiding this issue?”</a:t>
            </a:r>
          </a:p>
          <a:p>
            <a:pPr marL="914400" lvl="1" indent="-514350"/>
            <a:r>
              <a:rPr lang="en-US" dirty="0" smtClean="0"/>
              <a:t>“Why didn’t you do what you said you were going to do?”</a:t>
            </a:r>
          </a:p>
          <a:p>
            <a:pPr marL="914400" lvl="1" indent="-514350"/>
            <a:r>
              <a:rPr lang="en-US" dirty="0" smtClean="0"/>
              <a:t>“Well, that wasn’t very good was it?”</a:t>
            </a:r>
          </a:p>
          <a:p>
            <a:pPr marL="914400" lvl="1" indent="-514350"/>
            <a:r>
              <a:rPr lang="en-US" dirty="0" smtClean="0"/>
              <a:t>“Maybe it is time to try something new out because what we are doing is not </a:t>
            </a:r>
            <a:r>
              <a:rPr lang="en-US" dirty="0" smtClean="0">
                <a:solidFill>
                  <a:srgbClr val="C3D69B"/>
                </a:solidFill>
              </a:rPr>
              <a:t>working</a:t>
            </a:r>
            <a:r>
              <a:rPr lang="en-US" dirty="0" smtClean="0"/>
              <a:t>.”</a:t>
            </a:r>
          </a:p>
          <a:p>
            <a:pPr marL="914400" lvl="1" indent="-514350"/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48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8502</TotalTime>
  <Words>393</Words>
  <Application>Microsoft Macintosh PowerPoint</Application>
  <PresentationFormat>On-screen Show (4:3)</PresentationFormat>
  <Paragraphs>79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Black</vt:lpstr>
      <vt:lpstr>Managing the plan of action</vt:lpstr>
      <vt:lpstr>Coaching is </vt:lpstr>
      <vt:lpstr>Three things coaches do to accomplish this:</vt:lpstr>
      <vt:lpstr>Management is …</vt:lpstr>
      <vt:lpstr>Why do people need help in managing the plan that they decided to do?</vt:lpstr>
      <vt:lpstr>What kind of management is not a part of coaching?</vt:lpstr>
      <vt:lpstr>What kind of management is not a part of coaching?</vt:lpstr>
      <vt:lpstr>What kind of management is not a part of coaching?</vt:lpstr>
      <vt:lpstr>What kind of management is not a part of coaching?</vt:lpstr>
      <vt:lpstr>What kind of management is part of coaching?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43</cp:revision>
  <dcterms:created xsi:type="dcterms:W3CDTF">2019-03-01T19:59:18Z</dcterms:created>
  <dcterms:modified xsi:type="dcterms:W3CDTF">2019-06-24T13:24:27Z</dcterms:modified>
</cp:coreProperties>
</file>