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72" r:id="rId6"/>
    <p:sldId id="273" r:id="rId7"/>
    <p:sldId id="274" r:id="rId8"/>
    <p:sldId id="275" r:id="rId9"/>
    <p:sldId id="276" r:id="rId10"/>
    <p:sldId id="279" r:id="rId11"/>
    <p:sldId id="277" r:id="rId12"/>
    <p:sldId id="262" r:id="rId13"/>
    <p:sldId id="278" r:id="rId14"/>
    <p:sldId id="280" r:id="rId15"/>
    <p:sldId id="263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41" d="100"/>
          <a:sy n="41" d="100"/>
        </p:scale>
        <p:origin x="78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04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2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82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18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428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68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68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079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594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699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72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AB4BE-65FD-4285-B547-15DC765932BC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704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800"/>
          </a:xfrm>
        </p:spPr>
        <p:txBody>
          <a:bodyPr>
            <a:noAutofit/>
          </a:bodyPr>
          <a:lstStyle/>
          <a:p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 inteligente en la relación de matrimonial y de paternidad</a:t>
            </a:r>
            <a:endParaRPr lang="es-AR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12192000" cy="754380"/>
          </a:xfrm>
        </p:spPr>
        <p:txBody>
          <a:bodyPr>
            <a:normAutofit/>
          </a:bodyPr>
          <a:lstStyle/>
          <a:p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MATRIMONIOS DE FUEGO DESTRUTIVO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Image result for matrimonio peleand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68780"/>
            <a:ext cx="12192000" cy="5189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6998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12192000" cy="80073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confundan la sumisión con dar 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tu esposo deseo 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carnal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40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Debemos estar equipados en ayudar a otros en sus conflictos como lideres y la tentación es ser el que arregle el problema escucharlos y decirles que hacer, y al decirles lo que la biblia dice o lo que dice el libro de consejería crees que esta bien pero no es lo que Dios tenia para ellos.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Cada pareja es diferente y la situación que están experimentando en ese fuego destructor es única y lo que Dios hace es único y solo hablando con Dios y pidiéndole a la pareja que oren y descubran que es lo que Dios quiere que hagan.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328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12192000" cy="800735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 lideres no tratamos de resolver el conflicto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40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Debemos estar equipados en ayudar a otros en sus conflictos como lideres y la tentación es ser el que arregle el problema escucharlos y decirles que hacer, y al decirles lo que la biblia dice o lo que dice el libro de consejería crees que esta bien pero no es lo que Dios tenia para ellos.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Cada pareja es diferente y la situación que están experimentando en ese fuego destructor es única y lo que Dios hace es único y solo hablando con Dios y pidiéndole a la pareja que oren y que descubran que es lo que Dios quiere que hagan.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096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7025"/>
            <a:ext cx="12192000" cy="800735"/>
          </a:xfrm>
        </p:spPr>
        <p:txBody>
          <a:bodyPr>
            <a:noAutofit/>
          </a:bodyPr>
          <a:lstStyle/>
          <a:p>
            <a:pPr algn="ctr"/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Pedirles que se acerquen al fuego de paz que es Cristo para recibir dirección en su fuego destructor del conflicto</a:t>
            </a:r>
            <a:endParaRPr lang="es-AR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Related imag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55482"/>
            <a:ext cx="12192000" cy="4902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8755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794"/>
            <a:ext cx="12192000" cy="80073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oportunidades para el esposo no son diferentes a las de su esposa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44990"/>
            <a:ext cx="12192000" cy="6035040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Pero la pregunta que debe hacerse es …</a:t>
            </a:r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¿Dios como debo amar a mi esposa? ¿Como se ve en este conflicto el amar a mi esposa? 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el fuego del conflicto inicia, el interés propio crece y no consideramos a los demás, solo a nosotros mismos, el estar a la defensiva es primordial y justificarnos es lo que buscamos.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Algunas veces las percepciones son difíciles de interpretar especialmente cuando las ofensas son no intencionales.</a:t>
            </a:r>
          </a:p>
        </p:txBody>
      </p:sp>
    </p:spTree>
    <p:extLst>
      <p:ext uri="{BB962C8B-B14F-4D97-AF65-F5344CB8AC3E}">
        <p14:creationId xmlns:p14="http://schemas.microsoft.com/office/powerpoint/2010/main" val="3892235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12192000" cy="800735"/>
          </a:xfrm>
        </p:spPr>
        <p:txBody>
          <a:bodyPr>
            <a:normAutofit/>
          </a:bodyPr>
          <a:lstStyle/>
          <a:p>
            <a:pPr algn="ctr"/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Como respondemos cuando la ofensa NO fue intencional</a:t>
            </a:r>
            <a:endParaRPr lang="es-AR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40"/>
          </a:xfrm>
        </p:spPr>
        <p:txBody>
          <a:bodyPr>
            <a:normAutofit lnSpcReduction="1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Solo se aclara que no se hizo con intención de hacerse.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Como responde el esposa o el esposo, puede que escale el conflicto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Muchas veces es una perspectiva diferente o expectativa diferente y se inicia el conflicto, recuerda que debes evitar caer en la trampa de la ofensa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el matrimonio la intensidad de la ofensa te previene a tratar de resolver la ofensa, 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mi esposa me ofende, mi carne me dice lo que ella debe hacer y debo reconocer que estoy tratando de ser Juez y no estoy donde Dios quiere que este, debo restaurar mi relación con Cristo y la relación con mi esposa.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920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71439"/>
            <a:ext cx="12192000" cy="80073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Debo preguntarle a Dios como quiere que ame a mi esposa y busca la restauración con ella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3446" y="1291883"/>
            <a:ext cx="6970835" cy="6035040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relación es mas importante que la ofensa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ofensa quiere destruir la relación, quitemos nuestro enfoque del fuego destructivo, pongamos nuestra prioridad en buscar el fuego de paz y hablar esas situaciones con la guianza del ES y reconocer que Dios quiere transformar nuestro matrimonio con el conflicto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Image result for hombre orand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7389" y="1594338"/>
            <a:ext cx="5244611" cy="5263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3713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7620000" cy="800735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7620000" cy="6035040"/>
          </a:xfrm>
        </p:spPr>
        <p:txBody>
          <a:bodyPr>
            <a:normAutofit fontScale="92500" lnSpcReduction="2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oportunidad de someternos el uno al otros es mas importante qu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ganar un argumento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oportunidad de amar a tu esposa es mas importante que estar bien.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la mayoría de los argumentos matrimoniales, ambos estaban bien por lo que dijeron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Hasta que vamos al fuego de paz y le pedimos a Cristo que nos diga como  me someto y amo solo le encontraran en Cristo, quien da una paz que se necesita cuando están en medio del conflicto y tu relación puede llegar a reflejar la relación de Cristo y su iglesia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2 personas viendo un seis y un nueve en el piso clip 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2225"/>
            <a:ext cx="4572000" cy="683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1256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12192000" cy="800735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40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esta clase hablaremos del conflicto en el matrimonio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enemigo odia el matrimonio y lo ataca porque representa el misterio de la relación de Cristo con su iglesia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Cada matrimonio de creyentes debe representar esta relación de Cristo y su iglesia y si satanás puede destruirlo este matrimonio daña esa representación y muestra que puede destruir Lo que Dios creo para representar esta relación Si eres creyente y eres casad, el enemigo vendrá a atacarte, tratara de destruir tu matrimonio. Cuando estamos consientes que nos atacara nos ayuda a reconocer de donde pueden venir estos ataques.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954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12192000" cy="800735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Matrimonios de fuego destructivo 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matrimonio peleand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22960"/>
            <a:ext cx="6870488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matrimonio peleando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9480" y="1988821"/>
            <a:ext cx="4922520" cy="4869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5434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12192000" cy="800735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Matrimonios de fuego Destructivo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40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Así como la dinámica de una relación en medio del fuego destructivo del conflicto, que hablamos previamente, es el matrimonio de fuego destructivo similar, pero un poco mas intensa y la trampa de la ofensa es mas predominantes en los matrimonios en conflicto porque la relación de matrimonio es mas intima que cualquier otra relación.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Pasas mas tiempo y haces mas cosas con tu esposa y te conoce tal como eres y cuando vemos todos los errores y todo lo que Dios hace o que Dios quiere cambiar en nosotros, las ofensas son mas fáciles de iniciar. 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162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12192000" cy="800735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Matrimonios de fuego Destructivo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40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Hay la tendencia de tomar las ofensas mas rápidamente porque se ocasionan sin intención pero se dice algo y se mal interpreta, o se dice algo y se interpreta mal y se ofende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se toma la ofensa y se mal interpreto y se ofende y así se magnifica. Hay muchos recursos como los hombres son diferentes a las mujeres, como manejar el conflicto, pero hablaremos de un enfoque del conflicto marital que te ayuda  a traer tu relación a Dios y dejar que el cambie tu relación día a día para reflejar su imagen de Cristo. Es lo que Dios hace individualmente y quiere hacer lo mismo con tu matrimonio, que le reflejes. 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431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12192000" cy="80073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Recuerda que era el </a:t>
            </a:r>
            <a:r>
              <a:rPr lang="es-AR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proposito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Dios en el conflicto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40"/>
          </a:xfrm>
        </p:spPr>
        <p:txBody>
          <a:bodyPr>
            <a:normAutofit fontScale="925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Buscar su revelación en el conflicto y entender su propósito en cada conflicto y cambiar nuestras prioridades en respuesta al conflicto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es diferente en el conflicto marital. Cada matrimonio debe reflejar la relación de cristo y su iglesia, el esposo ama a la esposa como Cristo a la iglesia y dio su vida por ella y las esposas de someterse a su esposo como la iglesia se somete a Cristo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la relación no refleja esa imagen, Dios esta siempre trabajando en cada uno de tus conflictos matrimoniales exponiendo lo que quiere cambiar, pero como hay intimidad y mucho tiempo y familiaridad es mas intención de ver el problema y no considerar que espera Dios de mi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864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12192000" cy="800735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Vemos el conflicto en el Matrimonio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40"/>
          </a:xfrm>
        </p:spPr>
        <p:txBody>
          <a:bodyPr>
            <a:normAutofit lnSpcReduction="1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Como algo que nosotros podemos resolver hasta que crece mucho y aun en esos conflictos mínimos Dios te esta cambiando y usa a tu esposo para cambiarte y debes dejar de verlo como enemigo y debes verlo como instrumento de cambio y debes cambiar tus prioridades de como respondemos al conflicto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Cada matrimonio tiene etapas de dificultades y retos y frustración, si hay conflicto no significa que te casaste a la persona equivocada y debes terminar tu matrimonio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relación de Cristo con su iglesia es eterna, el matrimonio debe reflejar ese tipo de compromiso, que aunque haiga etapas de retos debe seguir juntos</a:t>
            </a:r>
          </a:p>
          <a:p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288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12192000" cy="800735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importante donde estés en tu matrimonio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40"/>
          </a:xfrm>
        </p:spPr>
        <p:txBody>
          <a:bodyPr>
            <a:normAutofit fontScale="92500" lnSpcReduction="2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esta trabajando y te ensena cosas a través de tu matrimonio previo y aprendiste delos problemas y tomas eso y lo llevas al señor y le pides que te ensene y te cambie y que te haga mas sabio y someterte o amar con sacrificio dependiendo si eres esposa o esposo.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eres soltero enseña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esto: </a:t>
            </a:r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Cundo el fuego inicia debes concentrarte en tu relación con Cristo que te provee Paz y te dice que es lo que el hace y quiere que tu hagas pero hay la tentación de resolver el problema y en vez de preguntarle que hacer. 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Hay mucha oportunidad de restaurar como oportunidad de destruir cuando nos enfocamos en que han hecho mal y dejamos que eso divida y tomamos la ofensa y la justificamos y no restauramos la relación.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590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12192000" cy="800735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Propósito de Dios en el conflicto matrimonial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40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propósito de Dios en el conflicto no es diferente en el conflicto en el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matrimonio pero se agregan dos propósitos relacionados al matrimonio:</a:t>
            </a:r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Dios desea liberarnos de la trampa de la ofensa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Dios quiere transformar a su pueblo a su imagen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Dios desea la reconciliación de la relación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Dios desea destruir la obras del diablo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Dios desea que la esposa se someta a su marido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Dios desea que el esposo ame sacrificialmente a la esposa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370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1473</Words>
  <Application>Microsoft Office PowerPoint</Application>
  <PresentationFormat>Widescreen</PresentationFormat>
  <Paragraphs>60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Paz inteligente en la relación de matrimonial y de paternidad</vt:lpstr>
      <vt:lpstr>Introducción</vt:lpstr>
      <vt:lpstr>Matrimonios de fuego destructivo </vt:lpstr>
      <vt:lpstr>Matrimonios de fuego Destructivo</vt:lpstr>
      <vt:lpstr>Matrimonios de fuego Destructivo</vt:lpstr>
      <vt:lpstr>Recuerda que era el proposito de Dios en el conflicto</vt:lpstr>
      <vt:lpstr>Vemos el conflicto en el Matrimonio</vt:lpstr>
      <vt:lpstr>No importante donde estés en tu matrimonio</vt:lpstr>
      <vt:lpstr>El Propósito de Dios en el conflicto matrimonial</vt:lpstr>
      <vt:lpstr>No confundan la sumisión con dar a tu esposo deseo carnal</vt:lpstr>
      <vt:lpstr>Los lideres no tratamos de resolver el conflicto</vt:lpstr>
      <vt:lpstr>Pedirles que se acerquen al fuego de paz que es Cristo para recibir dirección en su fuego destructor del conflicto</vt:lpstr>
      <vt:lpstr>La oportunidades para el esposo no son diferentes a las de su esposa</vt:lpstr>
      <vt:lpstr>Como respondemos cuando la ofensa NO fue intencional</vt:lpstr>
      <vt:lpstr>Debo preguntarle a Dios como quiere que ame a mi esposa y busca la restauración con ella</vt:lpstr>
      <vt:lpstr>Nota Final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Paz inteligente en la relación de matrimonial y de paternidad</dc:title>
  <dc:creator>Jorge Muniz</dc:creator>
  <cp:lastModifiedBy>Jorge Muniz</cp:lastModifiedBy>
  <cp:revision>14</cp:revision>
  <dcterms:created xsi:type="dcterms:W3CDTF">2018-04-16T02:46:48Z</dcterms:created>
  <dcterms:modified xsi:type="dcterms:W3CDTF">2018-04-18T02:23:03Z</dcterms:modified>
</cp:coreProperties>
</file>