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9"/>
  </p:notesMasterIdLst>
  <p:sldIdLst>
    <p:sldId id="568" r:id="rId2"/>
    <p:sldId id="569" r:id="rId3"/>
    <p:sldId id="570" r:id="rId4"/>
    <p:sldId id="552" r:id="rId5"/>
    <p:sldId id="571" r:id="rId6"/>
    <p:sldId id="573" r:id="rId7"/>
    <p:sldId id="572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google.com/url?sa=i&amp;rct=j&amp;q=&amp;esrc=s&amp;source=images&amp;cd=&amp;cad=rja&amp;uact=8&amp;ved=0ahUKEwi7naDdpe7VAhXFTCYKHQ26BBQQjRwIBw&amp;url=https://www.pinterest.com/mariaelenalpez/realism-and-naturalism-painting/&amp;psig=AFQjCNEN-6VgQxKVX3jFNzbw6ucr0kz90w&amp;ust=150360991082966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619672" y="548680"/>
            <a:ext cx="5691366" cy="43704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8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Espíritu Santo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Dio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Ministerio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de Aprendiz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356992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356992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717032"/>
            <a:ext cx="1261893" cy="1778918"/>
          </a:xfrm>
          <a:prstGeom prst="rect">
            <a:avLst/>
          </a:prstGeom>
          <a:noFill/>
        </p:spPr>
      </p:pic>
      <p:sp>
        <p:nvSpPr>
          <p:cNvPr id="19" name="18 Elipse"/>
          <p:cNvSpPr/>
          <p:nvPr/>
        </p:nvSpPr>
        <p:spPr>
          <a:xfrm>
            <a:off x="4427984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852936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1551251" y="476672"/>
            <a:ext cx="5929828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Diaconisas ¡Plural!</a:t>
            </a:r>
            <a:endParaRPr lang="es-MX" sz="4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1988840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221088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4221088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1988840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3" name="12 Flecha curvada hacia abajo"/>
          <p:cNvSpPr/>
          <p:nvPr/>
        </p:nvSpPr>
        <p:spPr>
          <a:xfrm>
            <a:off x="4716016" y="2852936"/>
            <a:ext cx="1944216" cy="9361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13 Flecha curvada hacia abajo"/>
          <p:cNvSpPr/>
          <p:nvPr/>
        </p:nvSpPr>
        <p:spPr>
          <a:xfrm>
            <a:off x="5724128" y="2780928"/>
            <a:ext cx="1944216" cy="9361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4 Flecha curvada hacia abajo"/>
          <p:cNvSpPr/>
          <p:nvPr/>
        </p:nvSpPr>
        <p:spPr>
          <a:xfrm>
            <a:off x="3851920" y="2780928"/>
            <a:ext cx="1944216" cy="9361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6" name="25 Flecha curvada hacia abajo"/>
          <p:cNvSpPr/>
          <p:nvPr/>
        </p:nvSpPr>
        <p:spPr>
          <a:xfrm>
            <a:off x="6732240" y="2852936"/>
            <a:ext cx="1944216" cy="93610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2" name="31 Flecha abajo"/>
          <p:cNvSpPr/>
          <p:nvPr/>
        </p:nvSpPr>
        <p:spPr>
          <a:xfrm rot="16200000">
            <a:off x="6444208" y="3501008"/>
            <a:ext cx="360040" cy="4248472"/>
          </a:xfrm>
          <a:prstGeom prst="down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CuadroTexto"/>
          <p:cNvSpPr txBox="1"/>
          <p:nvPr/>
        </p:nvSpPr>
        <p:spPr>
          <a:xfrm>
            <a:off x="4067944" y="5661248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36" name="35 Flecha abajo"/>
          <p:cNvSpPr/>
          <p:nvPr/>
        </p:nvSpPr>
        <p:spPr>
          <a:xfrm rot="10800000">
            <a:off x="4211960" y="1340768"/>
            <a:ext cx="467544" cy="4320480"/>
          </a:xfrm>
          <a:prstGeom prst="downArrow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36 CuadroTexto"/>
          <p:cNvSpPr txBox="1"/>
          <p:nvPr/>
        </p:nvSpPr>
        <p:spPr>
          <a:xfrm rot="16200000">
            <a:off x="2436441" y="4628457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9" presetClass="entr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3" grpId="0" animBg="1"/>
      <p:bldP spid="14" grpId="0" animBg="1"/>
      <p:bldP spid="1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51520" y="548680"/>
            <a:ext cx="8633068" cy="4431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000" dirty="0" smtClean="0">
                <a:solidFill>
                  <a:schemeClr val="accent1"/>
                </a:solidFill>
                <a:latin typeface="Arial Black" pitchFamily="34" charset="0"/>
              </a:rPr>
              <a:t>Diaconisa</a:t>
            </a:r>
          </a:p>
          <a:p>
            <a:pPr algn="ctr"/>
            <a:endParaRPr lang="es-MX" sz="2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6000" dirty="0" smtClean="0">
                <a:latin typeface="Arial Black" pitchFamily="34" charset="0"/>
              </a:rPr>
              <a:t>EJEMPLO </a:t>
            </a:r>
          </a:p>
          <a:p>
            <a:pPr algn="ctr"/>
            <a:r>
              <a:rPr lang="es-MX" sz="6000" dirty="0" smtClean="0">
                <a:latin typeface="Arial Black" pitchFamily="34" charset="0"/>
              </a:rPr>
              <a:t>DE SERVICIO</a:t>
            </a:r>
          </a:p>
          <a:p>
            <a:pPr algn="ctr"/>
            <a:endParaRPr lang="es-MX" sz="2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Aprendiz de Diaconisa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2348880"/>
            <a:ext cx="1803762" cy="1728192"/>
          </a:xfrm>
          <a:prstGeom prst="rect">
            <a:avLst/>
          </a:prstGeom>
          <a:noFill/>
        </p:spPr>
      </p:pic>
      <p:sp>
        <p:nvSpPr>
          <p:cNvPr id="7" name="6 Flecha curvada hacia la izquierda"/>
          <p:cNvSpPr/>
          <p:nvPr/>
        </p:nvSpPr>
        <p:spPr>
          <a:xfrm rot="13274067" flipV="1">
            <a:off x="216532" y="728020"/>
            <a:ext cx="1607893" cy="22466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67544" y="620688"/>
            <a:ext cx="8424936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6600" dirty="0" smtClean="0">
              <a:latin typeface="Arial Black" pitchFamily="34" charset="0"/>
            </a:endParaRPr>
          </a:p>
          <a:p>
            <a:pPr algn="r"/>
            <a:r>
              <a:rPr lang="es-MX" sz="6600" dirty="0" smtClean="0">
                <a:latin typeface="Arial Black" pitchFamily="34" charset="0"/>
              </a:rPr>
              <a:t>Espíritu Santo</a:t>
            </a: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lvl="3" algn="ctr"/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1 Tesalonicenses 5:12-13</a:t>
            </a:r>
          </a:p>
          <a:p>
            <a:pPr lvl="3" algn="ctr"/>
            <a:r>
              <a:rPr lang="es-MX" sz="2800" dirty="0" smtClean="0">
                <a:solidFill>
                  <a:schemeClr val="accent1"/>
                </a:solidFill>
                <a:latin typeface="Arial Black" pitchFamily="34" charset="0"/>
              </a:rPr>
              <a:t>Tito 2:3-5</a:t>
            </a:r>
          </a:p>
          <a:p>
            <a:pPr lvl="3" algn="ctr"/>
            <a:endParaRPr lang="es-MX" sz="28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endParaRPr lang="es-MX" sz="28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r>
              <a:rPr lang="es-MX" sz="40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MUJER SABIA / PREPARADA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2420888"/>
            <a:ext cx="639688" cy="612888"/>
          </a:xfrm>
          <a:prstGeom prst="rect">
            <a:avLst/>
          </a:prstGeom>
          <a:noFill/>
        </p:spPr>
      </p:pic>
      <p:pic>
        <p:nvPicPr>
          <p:cNvPr id="37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780928"/>
            <a:ext cx="639688" cy="612888"/>
          </a:xfrm>
          <a:prstGeom prst="rect">
            <a:avLst/>
          </a:prstGeom>
          <a:noFill/>
        </p:spPr>
      </p:pic>
      <p:pic>
        <p:nvPicPr>
          <p:cNvPr id="3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04312" y="3789040"/>
            <a:ext cx="639688" cy="612888"/>
          </a:xfrm>
          <a:prstGeom prst="rect">
            <a:avLst/>
          </a:prstGeom>
          <a:noFill/>
        </p:spPr>
      </p:pic>
      <p:pic>
        <p:nvPicPr>
          <p:cNvPr id="34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404664"/>
            <a:ext cx="639688" cy="612888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08920"/>
            <a:ext cx="3240360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067944" y="5013176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80728"/>
            <a:ext cx="4531034" cy="4341202"/>
          </a:xfrm>
          <a:prstGeom prst="rect">
            <a:avLst/>
          </a:prstGeom>
          <a:noFill/>
        </p:spPr>
      </p:pic>
      <p:pic>
        <p:nvPicPr>
          <p:cNvPr id="111626" name="Picture 10" descr="Resultado de imagen para icono de mujere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836712"/>
            <a:ext cx="2232248" cy="1899985"/>
          </a:xfrm>
          <a:prstGeom prst="rect">
            <a:avLst/>
          </a:prstGeom>
          <a:noFill/>
        </p:spPr>
      </p:pic>
      <p:pic>
        <p:nvPicPr>
          <p:cNvPr id="111620" name="Picture 4" descr="Resultado de imagen para icono de persona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3284984"/>
            <a:ext cx="2016224" cy="1513100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5436096" y="2924944"/>
            <a:ext cx="2376264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Nube"/>
          <p:cNvSpPr/>
          <p:nvPr/>
        </p:nvSpPr>
        <p:spPr>
          <a:xfrm>
            <a:off x="1763688" y="3645024"/>
            <a:ext cx="2520280" cy="19442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  <p:cxnSp>
        <p:nvCxnSpPr>
          <p:cNvPr id="10" name="9 Conector recto"/>
          <p:cNvCxnSpPr/>
          <p:nvPr/>
        </p:nvCxnSpPr>
        <p:spPr>
          <a:xfrm flipH="1">
            <a:off x="4788024" y="4797152"/>
            <a:ext cx="3888432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1691680" y="2780928"/>
            <a:ext cx="1656184" cy="0"/>
          </a:xfrm>
          <a:prstGeom prst="line">
            <a:avLst/>
          </a:prstGeom>
          <a:ln w="1905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620688"/>
            <a:ext cx="817974" cy="783704"/>
          </a:xfrm>
          <a:prstGeom prst="rect">
            <a:avLst/>
          </a:prstGeom>
          <a:noFill/>
        </p:spPr>
      </p:pic>
      <p:pic>
        <p:nvPicPr>
          <p:cNvPr id="24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476672"/>
            <a:ext cx="639688" cy="612888"/>
          </a:xfrm>
          <a:prstGeom prst="rect">
            <a:avLst/>
          </a:prstGeom>
          <a:noFill/>
        </p:spPr>
      </p:pic>
      <p:pic>
        <p:nvPicPr>
          <p:cNvPr id="25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1484784"/>
            <a:ext cx="639688" cy="612888"/>
          </a:xfrm>
          <a:prstGeom prst="rect">
            <a:avLst/>
          </a:prstGeom>
          <a:noFill/>
        </p:spPr>
      </p:pic>
      <p:pic>
        <p:nvPicPr>
          <p:cNvPr id="29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16416" y="2996952"/>
            <a:ext cx="639688" cy="612888"/>
          </a:xfrm>
          <a:prstGeom prst="rect">
            <a:avLst/>
          </a:prstGeom>
          <a:noFill/>
        </p:spPr>
      </p:pic>
      <p:pic>
        <p:nvPicPr>
          <p:cNvPr id="30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00392" y="3789040"/>
            <a:ext cx="639688" cy="612888"/>
          </a:xfrm>
          <a:prstGeom prst="rect">
            <a:avLst/>
          </a:prstGeom>
          <a:noFill/>
        </p:spPr>
      </p:pic>
      <p:pic>
        <p:nvPicPr>
          <p:cNvPr id="31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3789040"/>
            <a:ext cx="639688" cy="612888"/>
          </a:xfrm>
          <a:prstGeom prst="rect">
            <a:avLst/>
          </a:prstGeom>
          <a:noFill/>
        </p:spPr>
      </p:pic>
      <p:pic>
        <p:nvPicPr>
          <p:cNvPr id="33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1556792"/>
            <a:ext cx="639688" cy="612888"/>
          </a:xfrm>
          <a:prstGeom prst="rect">
            <a:avLst/>
          </a:prstGeom>
          <a:noFill/>
        </p:spPr>
      </p:pic>
      <p:pic>
        <p:nvPicPr>
          <p:cNvPr id="35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980728"/>
            <a:ext cx="639688" cy="6128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8" name="37 CuadroTexto"/>
          <p:cNvSpPr txBox="1"/>
          <p:nvPr/>
        </p:nvSpPr>
        <p:spPr>
          <a:xfrm>
            <a:off x="1475656" y="3212976"/>
            <a:ext cx="654538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9600" dirty="0" smtClean="0">
                <a:latin typeface="Arial Black" pitchFamily="34" charset="0"/>
              </a:rPr>
              <a:t>Humildad</a:t>
            </a:r>
            <a:endParaRPr lang="es-MX" sz="9600" dirty="0">
              <a:latin typeface="Arial Black" pitchFamily="34" charset="0"/>
            </a:endParaRPr>
          </a:p>
        </p:txBody>
      </p:sp>
      <p:sp>
        <p:nvSpPr>
          <p:cNvPr id="39" name="38 Llamada de nube"/>
          <p:cNvSpPr/>
          <p:nvPr/>
        </p:nvSpPr>
        <p:spPr>
          <a:xfrm>
            <a:off x="3419872" y="1052736"/>
            <a:ext cx="2592288" cy="201622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8, Lección 3. TAREA #3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11560" y="1628800"/>
            <a:ext cx="2664296" cy="44958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TERMINAR.</a:t>
            </a:r>
          </a:p>
          <a:p>
            <a:pPr marL="320040" lvl="0" indent="-320040">
              <a:spcBef>
                <a:spcPts val="700"/>
              </a:spcBef>
              <a:buSzPct val="60000"/>
              <a:defRPr/>
            </a:pPr>
            <a:r>
              <a:rPr lang="es-MX" sz="2400" b="1" dirty="0" smtClean="0"/>
              <a:t>Leer 1 y 2 Timoteo.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una lista de las cualidades y las responsabilidades de los siervos de Dios. Y definir qué puede aplicarse al ministerio de la diaconisa.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5" name="Picture 8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1231" y="1916832"/>
            <a:ext cx="5041520" cy="42484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5258</TotalTime>
  <Words>174</Words>
  <Application>Microsoft Office PowerPoint</Application>
  <PresentationFormat>Presentación en pantalla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461</cp:revision>
  <dcterms:created xsi:type="dcterms:W3CDTF">2017-08-22T02:13:51Z</dcterms:created>
  <dcterms:modified xsi:type="dcterms:W3CDTF">2017-11-27T19:26:19Z</dcterms:modified>
</cp:coreProperties>
</file>