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notesMasterIdLst>
    <p:notesMasterId r:id="rId12"/>
  </p:notesMasterIdLst>
  <p:handoutMasterIdLst>
    <p:handoutMasterId r:id="rId13"/>
  </p:handoutMasterIdLst>
  <p:sldIdLst>
    <p:sldId id="264" r:id="rId2"/>
    <p:sldId id="544" r:id="rId3"/>
    <p:sldId id="639" r:id="rId4"/>
    <p:sldId id="434" r:id="rId5"/>
    <p:sldId id="467" r:id="rId6"/>
    <p:sldId id="583" r:id="rId7"/>
    <p:sldId id="578" r:id="rId8"/>
    <p:sldId id="584" r:id="rId9"/>
    <p:sldId id="585" r:id="rId10"/>
    <p:sldId id="58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55" autoAdjust="0"/>
    <p:restoredTop sz="94660"/>
  </p:normalViewPr>
  <p:slideViewPr>
    <p:cSldViewPr snapToGrid="0">
      <p:cViewPr varScale="1">
        <p:scale>
          <a:sx n="43" d="100"/>
          <a:sy n="43" d="100"/>
        </p:scale>
        <p:origin x="42" y="480"/>
      </p:cViewPr>
      <p:guideLst/>
    </p:cSldViewPr>
  </p:slideViewPr>
  <p:notesTextViewPr>
    <p:cViewPr>
      <p:scale>
        <a:sx n="3" d="2"/>
        <a:sy n="3" d="2"/>
      </p:scale>
      <p:origin x="0" y="0"/>
    </p:cViewPr>
  </p:notesTextViewPr>
  <p:notesViewPr>
    <p:cSldViewPr snapToGrid="0" showGuides="1">
      <p:cViewPr varScale="1">
        <p:scale>
          <a:sx n="79" d="100"/>
          <a:sy n="79" d="100"/>
        </p:scale>
        <p:origin x="85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FE60FF6-4F02-41AF-9D79-9820270FCBD6}" type="datetimeFigureOut">
              <a:rPr lang="en-US" smtClean="0"/>
              <a:t>5/7/2018</a:t>
            </a:fld>
            <a:endParaRPr lang="en-US" dirty="0"/>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157CFDA-6ECB-4984-BC1D-18C52F424572}" type="slidenum">
              <a:rPr lang="en-US" smtClean="0"/>
              <a:t>‹#›</a:t>
            </a:fld>
            <a:endParaRPr lang="en-US" dirty="0"/>
          </a:p>
        </p:txBody>
      </p:sp>
    </p:spTree>
    <p:extLst>
      <p:ext uri="{BB962C8B-B14F-4D97-AF65-F5344CB8AC3E}">
        <p14:creationId xmlns:p14="http://schemas.microsoft.com/office/powerpoint/2010/main" val="12055258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3609C5-75BB-4414-9338-7A1C0CAD17B5}" type="datetimeFigureOut">
              <a:rPr lang="en-US" smtClean="0"/>
              <a:t>5/7/2018</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7BF0A6-9DE7-4D4F-86C7-D6F614E29483}" type="slidenum">
              <a:rPr lang="en-US" smtClean="0"/>
              <a:t>‹#›</a:t>
            </a:fld>
            <a:endParaRPr lang="en-US" dirty="0"/>
          </a:p>
        </p:txBody>
      </p:sp>
    </p:spTree>
    <p:extLst>
      <p:ext uri="{BB962C8B-B14F-4D97-AF65-F5344CB8AC3E}">
        <p14:creationId xmlns:p14="http://schemas.microsoft.com/office/powerpoint/2010/main" val="18695909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97BF0A6-9DE7-4D4F-86C7-D6F614E29483}" type="slidenum">
              <a:rPr lang="en-US" smtClean="0"/>
              <a:t>1</a:t>
            </a:fld>
            <a:endParaRPr lang="en-US" dirty="0"/>
          </a:p>
        </p:txBody>
      </p:sp>
    </p:spTree>
    <p:extLst>
      <p:ext uri="{BB962C8B-B14F-4D97-AF65-F5344CB8AC3E}">
        <p14:creationId xmlns:p14="http://schemas.microsoft.com/office/powerpoint/2010/main" val="29211208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userDrawn="1"/>
        </p:nvSpPr>
        <p:spPr>
          <a:xfrm>
            <a:off x="0" y="0"/>
            <a:ext cx="12188952" cy="6858000"/>
          </a:xfrm>
          <a:prstGeom prst="rect">
            <a:avLst/>
          </a:prstGeom>
          <a:gradFill flip="none" rotWithShape="1">
            <a:gsLst>
              <a:gs pos="0">
                <a:schemeClr val="bg1"/>
              </a:gs>
              <a:gs pos="56000">
                <a:schemeClr val="bg2">
                  <a:lumMod val="40000"/>
                  <a:lumOff val="60000"/>
                </a:schemeClr>
              </a:gs>
              <a:gs pos="100000">
                <a:schemeClr val="bg2">
                  <a:lumMod val="20000"/>
                  <a:lumOff val="80000"/>
                </a:schemeClr>
              </a:gs>
            </a:gsLst>
            <a:lin ang="0" scaled="1"/>
            <a:tileRect/>
          </a:gra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sp>
        <p:nvSpPr>
          <p:cNvPr id="14" name="Title 13"/>
          <p:cNvSpPr>
            <a:spLocks noGrp="1"/>
          </p:cNvSpPr>
          <p:nvPr>
            <p:ph type="ctrTitle"/>
          </p:nvPr>
        </p:nvSpPr>
        <p:spPr>
          <a:xfrm>
            <a:off x="6012180" y="359898"/>
            <a:ext cx="5773420" cy="1472184"/>
          </a:xfrm>
        </p:spPr>
        <p:txBody>
          <a:bodyPr anchor="b"/>
          <a:lstStyle>
            <a:lvl1pPr algn="l">
              <a:defRPr/>
            </a:lvl1pPr>
            <a:extLst/>
          </a:lstStyle>
          <a:p>
            <a:r>
              <a:rPr kumimoji="0" lang="en-US"/>
              <a:t>Click to edit Master title style</a:t>
            </a:r>
            <a:endParaRPr kumimoji="0" lang="en-US" dirty="0"/>
          </a:p>
        </p:txBody>
      </p:sp>
      <p:pic>
        <p:nvPicPr>
          <p:cNvPr id="2" name="Picture 1" descr="Close up of a light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096"/>
            <a:ext cx="5864352" cy="6851904"/>
          </a:xfrm>
          <a:prstGeom prst="rect">
            <a:avLst/>
          </a:prstGeom>
        </p:spPr>
      </p:pic>
      <p:sp>
        <p:nvSpPr>
          <p:cNvPr id="22" name="Subtitle 21"/>
          <p:cNvSpPr>
            <a:spLocks noGrp="1"/>
          </p:cNvSpPr>
          <p:nvPr>
            <p:ph type="subTitle" idx="1"/>
          </p:nvPr>
        </p:nvSpPr>
        <p:spPr>
          <a:xfrm>
            <a:off x="6012180" y="1850064"/>
            <a:ext cx="577342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7F03E7ED-526C-43D7-BA41-7DEE51FD568E}" type="datetime1">
              <a:rPr lang="en-US" smtClean="0"/>
              <a:t>5/7/2018</a:t>
            </a:fld>
            <a:endParaRPr lang="en-US" dirty="0"/>
          </a:p>
        </p:txBody>
      </p:sp>
      <p:sp>
        <p:nvSpPr>
          <p:cNvPr id="20" name="Footer Placeholder 19"/>
          <p:cNvSpPr>
            <a:spLocks noGrp="1"/>
          </p:cNvSpPr>
          <p:nvPr>
            <p:ph type="ftr" sz="quarter" idx="11"/>
          </p:nvPr>
        </p:nvSpPr>
        <p:spPr/>
        <p:txBody>
          <a:bodyPr/>
          <a:lstStyle/>
          <a:p>
            <a:r>
              <a:rPr lang="en-US" dirty="0"/>
              <a:t>Add a footer</a:t>
            </a:r>
          </a:p>
        </p:txBody>
      </p:sp>
      <p:sp>
        <p:nvSpPr>
          <p:cNvPr id="10" name="Slide Number Placeholder 9"/>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962914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B5BF403F-04F5-4D09-800D-7870715B9ED9}"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60847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274640"/>
            <a:ext cx="2438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524000" y="274641"/>
            <a:ext cx="7416800" cy="5851525"/>
          </a:xfrm>
        </p:spPr>
        <p:txBody>
          <a:bodyPr vert="eaVer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C677687C-0397-4298-B160-26D34EC67BB0}"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029404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dirty="0"/>
          </a:p>
        </p:txBody>
      </p:sp>
      <p:sp>
        <p:nvSpPr>
          <p:cNvPr id="4" name="Date Placeholder 3"/>
          <p:cNvSpPr>
            <a:spLocks noGrp="1"/>
          </p:cNvSpPr>
          <p:nvPr>
            <p:ph type="dt" sz="half" idx="10"/>
          </p:nvPr>
        </p:nvSpPr>
        <p:spPr/>
        <p:txBody>
          <a:bodyPr/>
          <a:lstStyle/>
          <a:p>
            <a:fld id="{65965177-F084-49E7-ADEE-00812B3D582B}" type="datetime1">
              <a:rPr lang="en-US" smtClean="0"/>
              <a:t>5/7/2018</a:t>
            </a:fld>
            <a:endParaRPr lang="en-US" dirty="0"/>
          </a:p>
        </p:txBody>
      </p:sp>
      <p:sp>
        <p:nvSpPr>
          <p:cNvPr id="5" name="Footer Placeholder 4"/>
          <p:cNvSpPr>
            <a:spLocks noGrp="1"/>
          </p:cNvSpPr>
          <p:nvPr>
            <p:ph type="ftr" sz="quarter" idx="11"/>
          </p:nvPr>
        </p:nvSpPr>
        <p:spPr/>
        <p:txBody>
          <a:bodyPr/>
          <a:lstStyle/>
          <a:p>
            <a:r>
              <a:rPr lang="en-US" dirty="0"/>
              <a:t>Add a footer</a:t>
            </a:r>
          </a:p>
        </p:txBody>
      </p:sp>
      <p:sp>
        <p:nvSpPr>
          <p:cNvPr id="6" name="Slide Number Placeholder 5"/>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50811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userDrawn="1"/>
        </p:nvSpPr>
        <p:spPr>
          <a:xfrm>
            <a:off x="1422400" y="-54"/>
            <a:ext cx="10765453"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2" name="Title 1"/>
          <p:cNvSpPr>
            <a:spLocks noGrp="1"/>
          </p:cNvSpPr>
          <p:nvPr>
            <p:ph type="title"/>
          </p:nvPr>
        </p:nvSpPr>
        <p:spPr>
          <a:xfrm>
            <a:off x="1805940" y="2600325"/>
            <a:ext cx="10166316" cy="2286000"/>
          </a:xfrm>
        </p:spPr>
        <p:txBody>
          <a:bodyPr anchor="t"/>
          <a:lstStyle>
            <a:lvl1pPr algn="l">
              <a:lnSpc>
                <a:spcPts val="4500"/>
              </a:lnSpc>
              <a:buNone/>
              <a:defRPr sz="4000" b="1" cap="all"/>
            </a:lvl1pPr>
            <a:extLst/>
          </a:lstStyle>
          <a:p>
            <a:r>
              <a:rPr kumimoji="0" lang="en-US"/>
              <a:t>Click to edit Master title style</a:t>
            </a:r>
          </a:p>
        </p:txBody>
      </p:sp>
      <p:pic>
        <p:nvPicPr>
          <p:cNvPr id="14" name="Picture 13" descr="Close up of light filament of a half bulb"/>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sp>
        <p:nvSpPr>
          <p:cNvPr id="3" name="Text Placeholder 2"/>
          <p:cNvSpPr>
            <a:spLocks noGrp="1"/>
          </p:cNvSpPr>
          <p:nvPr>
            <p:ph type="body" idx="1"/>
          </p:nvPr>
        </p:nvSpPr>
        <p:spPr>
          <a:xfrm>
            <a:off x="1805940" y="1066800"/>
            <a:ext cx="10166316"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Edit Master text styles</a:t>
            </a:r>
          </a:p>
        </p:txBody>
      </p:sp>
      <p:sp>
        <p:nvSpPr>
          <p:cNvPr id="7" name="Date Placeholder 6"/>
          <p:cNvSpPr>
            <a:spLocks noGrp="1"/>
          </p:cNvSpPr>
          <p:nvPr>
            <p:ph type="dt" sz="half" idx="10"/>
          </p:nvPr>
        </p:nvSpPr>
        <p:spPr/>
        <p:txBody>
          <a:bodyPr/>
          <a:lstStyle/>
          <a:p>
            <a:fld id="{D67C39ED-27B9-4997-BF90-3A238D0607E9}"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13" name="Slide Number Placeholder 12"/>
          <p:cNvSpPr>
            <a:spLocks noGrp="1"/>
          </p:cNvSpPr>
          <p:nvPr>
            <p:ph type="sldNum" sz="quarter" idx="12"/>
          </p:nvPr>
        </p:nvSpPr>
        <p:spPr/>
        <p:txBody>
          <a:bodyPr/>
          <a:lstStyle/>
          <a:p>
            <a:fld id="{401CF334-2D5C-4859-84A6-CA7E6E43FAEB}" type="slidenum">
              <a:rPr lang="en-US" smtClean="0"/>
              <a:pPr/>
              <a:t>‹#›</a:t>
            </a:fld>
            <a:endParaRPr lang="en-US" dirty="0"/>
          </a:p>
        </p:txBody>
      </p:sp>
    </p:spTree>
    <p:extLst>
      <p:ext uri="{BB962C8B-B14F-4D97-AF65-F5344CB8AC3E}">
        <p14:creationId xmlns:p14="http://schemas.microsoft.com/office/powerpoint/2010/main" val="23757036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lstStyle/>
          <a:p>
            <a:r>
              <a:rPr kumimoji="0" lang="en-US"/>
              <a:t>Click to edit Master title style</a:t>
            </a:r>
          </a:p>
        </p:txBody>
      </p:sp>
      <p:sp>
        <p:nvSpPr>
          <p:cNvPr id="3" name="Content Placeholder 2"/>
          <p:cNvSpPr>
            <a:spLocks noGrp="1"/>
          </p:cNvSpPr>
          <p:nvPr>
            <p:ph sz="half" idx="1"/>
          </p:nvPr>
        </p:nvSpPr>
        <p:spPr>
          <a:xfrm>
            <a:off x="191414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7034784" y="1524000"/>
            <a:ext cx="48768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23AC4FCC-F745-44A0-B2E4-C91714F31EB6}"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631673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5160336"/>
            <a:ext cx="109728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60960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5" name="Content Placeholder 4"/>
          <p:cNvSpPr>
            <a:spLocks noGrp="1"/>
          </p:cNvSpPr>
          <p:nvPr>
            <p:ph sz="quarter" idx="2"/>
          </p:nvPr>
        </p:nvSpPr>
        <p:spPr>
          <a:xfrm>
            <a:off x="60960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3"/>
          </p:nvPr>
        </p:nvSpPr>
        <p:spPr>
          <a:xfrm>
            <a:off x="6217920" y="328278"/>
            <a:ext cx="536448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Edit Master text styles</a:t>
            </a:r>
          </a:p>
        </p:txBody>
      </p:sp>
      <p:sp>
        <p:nvSpPr>
          <p:cNvPr id="6" name="Content Placeholder 5"/>
          <p:cNvSpPr>
            <a:spLocks noGrp="1"/>
          </p:cNvSpPr>
          <p:nvPr>
            <p:ph sz="quarter" idx="4"/>
          </p:nvPr>
        </p:nvSpPr>
        <p:spPr>
          <a:xfrm>
            <a:off x="6217920" y="969336"/>
            <a:ext cx="536448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879D0EA4-DCC4-4D4C-953F-F31E92EE505C}" type="datetime1">
              <a:rPr lang="en-US" smtClean="0"/>
              <a:t>5/7/2018</a:t>
            </a:fld>
            <a:endParaRPr lang="en-US" dirty="0"/>
          </a:p>
        </p:txBody>
      </p:sp>
      <p:sp>
        <p:nvSpPr>
          <p:cNvPr id="8" name="Footer Placeholder 7"/>
          <p:cNvSpPr>
            <a:spLocks noGrp="1"/>
          </p:cNvSpPr>
          <p:nvPr>
            <p:ph type="ftr" sz="quarter" idx="11"/>
          </p:nvPr>
        </p:nvSpPr>
        <p:spPr/>
        <p:txBody>
          <a:bodyPr/>
          <a:lstStyle/>
          <a:p>
            <a:r>
              <a:rPr lang="en-US" dirty="0"/>
              <a:t>Add a footer</a:t>
            </a:r>
          </a:p>
        </p:txBody>
      </p:sp>
      <p:sp>
        <p:nvSpPr>
          <p:cNvPr id="9" name="Slide Number Placeholder 8"/>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37885086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914144" y="274320"/>
            <a:ext cx="999744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F2542F08-6BA5-45A1-80AB-C11AC921B6C6}" type="datetime1">
              <a:rPr lang="en-US" smtClean="0"/>
              <a:t>5/7/2018</a:t>
            </a:fld>
            <a:endParaRPr lang="en-US" dirty="0"/>
          </a:p>
        </p:txBody>
      </p:sp>
      <p:sp>
        <p:nvSpPr>
          <p:cNvPr id="4" name="Footer Placeholder 3"/>
          <p:cNvSpPr>
            <a:spLocks noGrp="1"/>
          </p:cNvSpPr>
          <p:nvPr>
            <p:ph type="ftr" sz="quarter" idx="11"/>
          </p:nvPr>
        </p:nvSpPr>
        <p:spPr/>
        <p:txBody>
          <a:bodyPr/>
          <a:lstStyle/>
          <a:p>
            <a:r>
              <a:rPr lang="en-US" dirty="0"/>
              <a:t>Add a footer</a:t>
            </a:r>
          </a:p>
        </p:txBody>
      </p:sp>
      <p:sp>
        <p:nvSpPr>
          <p:cNvPr id="5" name="Slide Number Placeholder 4"/>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762596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CD82A9-7CD7-4D15-868B-D8AF30864858}" type="datetime1">
              <a:rPr lang="en-US" smtClean="0"/>
              <a:t>5/7/2018</a:t>
            </a:fld>
            <a:endParaRPr lang="en-US" dirty="0"/>
          </a:p>
        </p:txBody>
      </p:sp>
      <p:sp>
        <p:nvSpPr>
          <p:cNvPr id="3" name="Footer Placeholder 2"/>
          <p:cNvSpPr>
            <a:spLocks noGrp="1"/>
          </p:cNvSpPr>
          <p:nvPr>
            <p:ph type="ftr" sz="quarter" idx="11"/>
          </p:nvPr>
        </p:nvSpPr>
        <p:spPr/>
        <p:txBody>
          <a:bodyPr/>
          <a:lstStyle/>
          <a:p>
            <a:r>
              <a:rPr lang="en-US" dirty="0"/>
              <a:t>Add a footer</a:t>
            </a:r>
          </a:p>
        </p:txBody>
      </p:sp>
      <p:sp>
        <p:nvSpPr>
          <p:cNvPr id="4" name="Slide Number Placeholder 3"/>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1625344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16778"/>
            <a:ext cx="108712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4" name="Content Placeholder 3"/>
          <p:cNvSpPr>
            <a:spLocks noGrp="1"/>
          </p:cNvSpPr>
          <p:nvPr>
            <p:ph sz="half" idx="1"/>
          </p:nvPr>
        </p:nvSpPr>
        <p:spPr>
          <a:xfrm>
            <a:off x="609600" y="2133601"/>
            <a:ext cx="108712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3" name="Text Placeholder 2"/>
          <p:cNvSpPr>
            <a:spLocks noGrp="1"/>
          </p:cNvSpPr>
          <p:nvPr>
            <p:ph type="body" idx="2"/>
          </p:nvPr>
        </p:nvSpPr>
        <p:spPr>
          <a:xfrm>
            <a:off x="609600" y="1406964"/>
            <a:ext cx="108712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37B6BC6A-4AB7-47F1-904A-90BC8DD816B4}"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5032370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849195" y="1066800"/>
            <a:ext cx="3657600" cy="1981200"/>
          </a:xfrm>
        </p:spPr>
        <p:txBody>
          <a:bodyPr anchor="b">
            <a:noAutofit/>
          </a:bodyPr>
          <a:lstStyle>
            <a:lvl1pPr algn="l">
              <a:buNone/>
              <a:defRPr sz="2100" b="1">
                <a:effectLst/>
              </a:defRPr>
            </a:lvl1pPr>
            <a:extLst/>
          </a:lstStyle>
          <a:p>
            <a:r>
              <a:rPr kumimoji="0" lang="en-US"/>
              <a:t>Click to edit Master title style</a:t>
            </a:r>
          </a:p>
        </p:txBody>
      </p:sp>
      <p:sp>
        <p:nvSpPr>
          <p:cNvPr id="8" name="Rectangle 7"/>
          <p:cNvSpPr/>
          <p:nvPr/>
        </p:nvSpPr>
        <p:spPr>
          <a:xfrm>
            <a:off x="1016000" y="1066800"/>
            <a:ext cx="6096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dirty="0">
              <a:solidFill>
                <a:schemeClr val="tx1"/>
              </a:solidFill>
              <a:latin typeface="+mn-lt"/>
              <a:ea typeface="+mn-ea"/>
              <a:cs typeface="+mn-cs"/>
            </a:endParaRPr>
          </a:p>
        </p:txBody>
      </p:sp>
      <p:sp>
        <p:nvSpPr>
          <p:cNvPr id="3" name="Picture Placeholder 2" descr="An empty placeholder to add an image. Click on the placeholder and select the image that you wish to add"/>
          <p:cNvSpPr>
            <a:spLocks noGrp="1"/>
          </p:cNvSpPr>
          <p:nvPr>
            <p:ph type="pic" idx="1"/>
          </p:nvPr>
        </p:nvSpPr>
        <p:spPr>
          <a:xfrm>
            <a:off x="1117600" y="1143004"/>
            <a:ext cx="5892800" cy="3514531"/>
          </a:xfrm>
          <a:prstGeom prst="roundRect">
            <a:avLst>
              <a:gd name="adj" fmla="val 783"/>
            </a:avLst>
          </a:prstGeom>
          <a:solidFill>
            <a:schemeClr val="bg2"/>
          </a:solidFill>
          <a:ln w="127000">
            <a:noFill/>
            <a:miter lim="800000"/>
          </a:ln>
          <a:effectLst/>
        </p:spPr>
        <p:txBody>
          <a:bodyPr lIns="91440" tIns="274320" anchor="t"/>
          <a:lstStyle>
            <a:lvl1pPr marL="0" indent="0" algn="l" eaLnBrk="1" latinLnBrk="0" hangingPunct="1">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528967" y="954341"/>
            <a:ext cx="9144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10" name="Flowchart: Process 9"/>
          <p:cNvSpPr/>
          <p:nvPr/>
        </p:nvSpPr>
        <p:spPr>
          <a:xfrm rot="2103354" flipH="1">
            <a:off x="6671556" y="936786"/>
            <a:ext cx="865632"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sz="1800" dirty="0"/>
          </a:p>
        </p:txBody>
      </p:sp>
      <p:sp>
        <p:nvSpPr>
          <p:cNvPr id="4" name="Text Placeholder 3"/>
          <p:cNvSpPr>
            <a:spLocks noGrp="1"/>
          </p:cNvSpPr>
          <p:nvPr>
            <p:ph type="body" sz="half" idx="2"/>
          </p:nvPr>
        </p:nvSpPr>
        <p:spPr>
          <a:xfrm>
            <a:off x="1117600" y="4800600"/>
            <a:ext cx="5892800" cy="762000"/>
          </a:xfrm>
        </p:spPr>
        <p:txBody>
          <a:bodyPr anchor="ctr"/>
          <a:lstStyle>
            <a:lvl1pPr marL="0" indent="0" algn="l">
              <a:lnSpc>
                <a:spcPts val="1600"/>
              </a:lnSpc>
              <a:spcBef>
                <a:spcPts val="0"/>
              </a:spcBef>
              <a:buNone/>
              <a:defRPr sz="1400">
                <a:solidFill>
                  <a:schemeClr val="tx1">
                    <a:lumMod val="75000"/>
                    <a:lumOff val="25000"/>
                  </a:schemeClr>
                </a:solidFill>
              </a:defRPr>
            </a:lvl1pPr>
            <a:lvl2pPr>
              <a:defRPr sz="1200"/>
            </a:lvl2pPr>
            <a:lvl3pPr>
              <a:defRPr sz="1000"/>
            </a:lvl3pPr>
            <a:lvl4pPr>
              <a:defRPr sz="900"/>
            </a:lvl4pPr>
            <a:lvl5pPr>
              <a:defRPr sz="900"/>
            </a:lvl5pPr>
            <a:extLst/>
          </a:lstStyle>
          <a:p>
            <a:pPr lvl="0" eaLnBrk="1" latinLnBrk="0" hangingPunct="1"/>
            <a:r>
              <a:rPr kumimoji="0" lang="en-US"/>
              <a:t>Edit Master text styles</a:t>
            </a:r>
          </a:p>
        </p:txBody>
      </p:sp>
      <p:sp>
        <p:nvSpPr>
          <p:cNvPr id="5" name="Date Placeholder 4"/>
          <p:cNvSpPr>
            <a:spLocks noGrp="1"/>
          </p:cNvSpPr>
          <p:nvPr>
            <p:ph type="dt" sz="half" idx="10"/>
          </p:nvPr>
        </p:nvSpPr>
        <p:spPr/>
        <p:txBody>
          <a:bodyPr/>
          <a:lstStyle/>
          <a:p>
            <a:fld id="{4D80BC9A-EBF0-4E12-A1D3-DD221366B0A1}" type="datetime1">
              <a:rPr lang="en-US" smtClean="0"/>
              <a:t>5/7/2018</a:t>
            </a:fld>
            <a:endParaRPr lang="en-US" dirty="0"/>
          </a:p>
        </p:txBody>
      </p:sp>
      <p:sp>
        <p:nvSpPr>
          <p:cNvPr id="6" name="Footer Placeholder 5"/>
          <p:cNvSpPr>
            <a:spLocks noGrp="1"/>
          </p:cNvSpPr>
          <p:nvPr>
            <p:ph type="ftr" sz="quarter" idx="11"/>
          </p:nvPr>
        </p:nvSpPr>
        <p:spPr/>
        <p:txBody>
          <a:bodyPr/>
          <a:lstStyle/>
          <a:p>
            <a:r>
              <a:rPr lang="en-US" dirty="0"/>
              <a:t>Add a footer</a:t>
            </a:r>
          </a:p>
        </p:txBody>
      </p:sp>
      <p:sp>
        <p:nvSpPr>
          <p:cNvPr id="7" name="Slide Number Placeholder 6"/>
          <p:cNvSpPr>
            <a:spLocks noGrp="1"/>
          </p:cNvSpPr>
          <p:nvPr>
            <p:ph type="sldNum" sz="quarter" idx="12"/>
          </p:nvPr>
        </p:nvSpPr>
        <p:spPr/>
        <p:txBody>
          <a:bodyPr/>
          <a:lstStyle/>
          <a:p>
            <a:fld id="{401CF334-2D5C-4859-84A6-CA7E6E43FAEB}" type="slidenum">
              <a:rPr lang="en-US" smtClean="0"/>
              <a:t>‹#›</a:t>
            </a:fld>
            <a:endParaRPr lang="en-US" dirty="0"/>
          </a:p>
        </p:txBody>
      </p:sp>
    </p:spTree>
    <p:extLst>
      <p:ext uri="{BB962C8B-B14F-4D97-AF65-F5344CB8AC3E}">
        <p14:creationId xmlns:p14="http://schemas.microsoft.com/office/powerpoint/2010/main" val="2509225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ltGray">
      <p:bgPr>
        <a:solidFill>
          <a:schemeClr val="bg2">
            <a:lumMod val="40000"/>
            <a:lumOff val="60000"/>
          </a:schemeClr>
        </a:solidFill>
        <a:effectLst/>
      </p:bgPr>
    </p:bg>
    <p:spTree>
      <p:nvGrpSpPr>
        <p:cNvPr id="1" name=""/>
        <p:cNvGrpSpPr/>
        <p:nvPr/>
      </p:nvGrpSpPr>
      <p:grpSpPr>
        <a:xfrm>
          <a:off x="0" y="0"/>
          <a:ext cx="0" cy="0"/>
          <a:chOff x="0" y="0"/>
          <a:chExt cx="0" cy="0"/>
        </a:xfrm>
      </p:grpSpPr>
      <p:grpSp>
        <p:nvGrpSpPr>
          <p:cNvPr id="4" name="Group 3" descr="Close up of a light bulb"/>
          <p:cNvGrpSpPr/>
          <p:nvPr userDrawn="1"/>
        </p:nvGrpSpPr>
        <p:grpSpPr>
          <a:xfrm>
            <a:off x="0" y="0"/>
            <a:ext cx="12188952" cy="6858000"/>
            <a:chOff x="0" y="0"/>
            <a:chExt cx="12188952" cy="6858000"/>
          </a:xfrm>
        </p:grpSpPr>
        <p:sp>
          <p:nvSpPr>
            <p:cNvPr id="2" name="Rectangle 1"/>
            <p:cNvSpPr/>
            <p:nvPr userDrawn="1"/>
          </p:nvSpPr>
          <p:spPr>
            <a:xfrm>
              <a:off x="0" y="0"/>
              <a:ext cx="12188952" cy="6858000"/>
            </a:xfrm>
            <a:prstGeom prst="rect">
              <a:avLst/>
            </a:prstGeom>
            <a:solidFill>
              <a:schemeClr val="bg2">
                <a:lumMod val="40000"/>
                <a:lumOff val="60000"/>
              </a:schemeClr>
            </a:solidFill>
            <a:ln>
              <a:noFill/>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dirty="0"/>
            </a:p>
          </p:txBody>
        </p:sp>
        <p:pic>
          <p:nvPicPr>
            <p:cNvPr id="3" name="Picture 2"/>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445079" cy="6858000"/>
            </a:xfrm>
            <a:prstGeom prst="rect">
              <a:avLst/>
            </a:prstGeom>
          </p:spPr>
        </p:pic>
      </p:grpSp>
      <p:sp>
        <p:nvSpPr>
          <p:cNvPr id="5" name="Title Placeholder 4"/>
          <p:cNvSpPr>
            <a:spLocks noGrp="1"/>
          </p:cNvSpPr>
          <p:nvPr>
            <p:ph type="title"/>
          </p:nvPr>
        </p:nvSpPr>
        <p:spPr>
          <a:xfrm>
            <a:off x="1914144" y="274638"/>
            <a:ext cx="9997440" cy="1143000"/>
          </a:xfrm>
          <a:prstGeom prst="rect">
            <a:avLst/>
          </a:prstGeom>
        </p:spPr>
        <p:txBody>
          <a:bodyPr anchor="ctr">
            <a:normAutofit/>
          </a:bodyPr>
          <a:lstStyle/>
          <a:p>
            <a:r>
              <a:rPr kumimoji="0" lang="en-US"/>
              <a:t>Click to edit Master title style</a:t>
            </a:r>
            <a:endParaRPr kumimoji="0" lang="en-US" dirty="0"/>
          </a:p>
        </p:txBody>
      </p:sp>
      <p:sp>
        <p:nvSpPr>
          <p:cNvPr id="9" name="Text Placeholder 8"/>
          <p:cNvSpPr>
            <a:spLocks noGrp="1"/>
          </p:cNvSpPr>
          <p:nvPr>
            <p:ph type="body" idx="1"/>
          </p:nvPr>
        </p:nvSpPr>
        <p:spPr>
          <a:xfrm>
            <a:off x="1914144" y="1447800"/>
            <a:ext cx="9997440" cy="4800600"/>
          </a:xfrm>
          <a:prstGeom prst="rect">
            <a:avLst/>
          </a:prstGeom>
        </p:spPr>
        <p:txBody>
          <a:bodyPr>
            <a:normAutofit/>
          </a:bodyPr>
          <a:lstStyle/>
          <a:p>
            <a:pPr lvl="0" eaLnBrk="1" latinLnBrk="0" hangingPunct="1"/>
            <a:r>
              <a:rPr kumimoji="0" lang="en-US"/>
              <a:t>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endParaRPr kumimoji="0" lang="en-US" dirty="0"/>
          </a:p>
        </p:txBody>
      </p:sp>
      <p:sp>
        <p:nvSpPr>
          <p:cNvPr id="24" name="Date Placeholder 23"/>
          <p:cNvSpPr>
            <a:spLocks noGrp="1"/>
          </p:cNvSpPr>
          <p:nvPr>
            <p:ph type="dt" sz="half" idx="2"/>
          </p:nvPr>
        </p:nvSpPr>
        <p:spPr>
          <a:xfrm>
            <a:off x="4775200" y="6305550"/>
            <a:ext cx="2844800" cy="476250"/>
          </a:xfrm>
          <a:prstGeom prst="rect">
            <a:avLst/>
          </a:prstGeom>
        </p:spPr>
        <p:txBody>
          <a:bodyPr anchor="b"/>
          <a:lstStyle>
            <a:lvl1pPr algn="r" eaLnBrk="1" latinLnBrk="0" hangingPunct="1">
              <a:defRPr kumimoji="0" sz="1200">
                <a:solidFill>
                  <a:schemeClr val="tx1"/>
                </a:solidFill>
              </a:defRPr>
            </a:lvl1pPr>
            <a:extLst/>
          </a:lstStyle>
          <a:p>
            <a:fld id="{7157590A-740B-4548-A79B-F8E5167210D0}" type="datetime1">
              <a:rPr lang="en-US" smtClean="0"/>
              <a:t>5/7/2018</a:t>
            </a:fld>
            <a:endParaRPr lang="en-US" dirty="0"/>
          </a:p>
        </p:txBody>
      </p:sp>
      <p:sp>
        <p:nvSpPr>
          <p:cNvPr id="10" name="Footer Placeholder 9"/>
          <p:cNvSpPr>
            <a:spLocks noGrp="1"/>
          </p:cNvSpPr>
          <p:nvPr>
            <p:ph type="ftr" sz="quarter" idx="3"/>
          </p:nvPr>
        </p:nvSpPr>
        <p:spPr>
          <a:xfrm>
            <a:off x="7620000" y="6305550"/>
            <a:ext cx="3860800" cy="476250"/>
          </a:xfrm>
          <a:prstGeom prst="rect">
            <a:avLst/>
          </a:prstGeom>
        </p:spPr>
        <p:txBody>
          <a:bodyPr anchor="b"/>
          <a:lstStyle>
            <a:lvl1pPr eaLnBrk="1" latinLnBrk="0" hangingPunct="1">
              <a:defRPr kumimoji="0" sz="1200">
                <a:solidFill>
                  <a:schemeClr val="tx1"/>
                </a:solidFill>
                <a:effectLst/>
              </a:defRPr>
            </a:lvl1pPr>
            <a:extLst/>
          </a:lstStyle>
          <a:p>
            <a:r>
              <a:rPr lang="en-US" dirty="0"/>
              <a:t>Add a footer</a:t>
            </a:r>
          </a:p>
        </p:txBody>
      </p:sp>
      <p:sp>
        <p:nvSpPr>
          <p:cNvPr id="22" name="Slide Number Placeholder 21"/>
          <p:cNvSpPr>
            <a:spLocks noGrp="1"/>
          </p:cNvSpPr>
          <p:nvPr>
            <p:ph type="sldNum" sz="quarter" idx="4"/>
          </p:nvPr>
        </p:nvSpPr>
        <p:spPr>
          <a:xfrm>
            <a:off x="11484864" y="6305550"/>
            <a:ext cx="609600" cy="476250"/>
          </a:xfrm>
          <a:prstGeom prst="rect">
            <a:avLst/>
          </a:prstGeom>
        </p:spPr>
        <p:txBody>
          <a:bodyPr anchor="b"/>
          <a:lstStyle>
            <a:lvl1pPr algn="ctr" eaLnBrk="1" latinLnBrk="0" hangingPunct="1">
              <a:defRPr kumimoji="0" sz="1200">
                <a:solidFill>
                  <a:schemeClr val="tx1"/>
                </a:solidFill>
                <a:effectLst/>
              </a:defRPr>
            </a:lvl1pPr>
            <a:extLst/>
          </a:lstStyle>
          <a:p>
            <a:fld id="{401CF334-2D5C-4859-84A6-CA7E6E43FAEB}" type="slidenum">
              <a:rPr lang="en-US" smtClean="0"/>
              <a:pPr/>
              <a:t>‹#›</a:t>
            </a:fld>
            <a:endParaRPr lang="en-US" dirty="0"/>
          </a:p>
        </p:txBody>
      </p:sp>
    </p:spTree>
    <p:extLst>
      <p:ext uri="{BB962C8B-B14F-4D97-AF65-F5344CB8AC3E}">
        <p14:creationId xmlns:p14="http://schemas.microsoft.com/office/powerpoint/2010/main" val="138479847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ftr="0" dt="0"/>
  <p:txStyles>
    <p:titleStyle>
      <a:lvl1pPr algn="l" rtl="0" eaLnBrk="1" latinLnBrk="0" hangingPunct="1">
        <a:spcBef>
          <a:spcPct val="0"/>
        </a:spcBef>
        <a:buNone/>
        <a:defRPr kumimoji="0" sz="4300" b="0" kern="1200">
          <a:solidFill>
            <a:schemeClr val="accent1"/>
          </a:solidFill>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Middle and High School</a:t>
            </a:r>
          </a:p>
        </p:txBody>
      </p:sp>
      <p:sp>
        <p:nvSpPr>
          <p:cNvPr id="3" name="Subtitle 2"/>
          <p:cNvSpPr>
            <a:spLocks noGrp="1"/>
          </p:cNvSpPr>
          <p:nvPr>
            <p:ph type="subTitle" idx="1"/>
          </p:nvPr>
        </p:nvSpPr>
        <p:spPr/>
        <p:txBody>
          <a:bodyPr/>
          <a:lstStyle/>
          <a:p>
            <a:r>
              <a:rPr lang="en-US" sz="3200" dirty="0" err="1"/>
              <a:t>Powerpoint</a:t>
            </a:r>
            <a:endParaRPr lang="en-US" sz="3200" dirty="0"/>
          </a:p>
          <a:p>
            <a:endParaRPr lang="en-US" dirty="0"/>
          </a:p>
        </p:txBody>
      </p:sp>
    </p:spTree>
    <p:extLst>
      <p:ext uri="{BB962C8B-B14F-4D97-AF65-F5344CB8AC3E}">
        <p14:creationId xmlns:p14="http://schemas.microsoft.com/office/powerpoint/2010/main" val="21630134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011242-A4FE-4ACF-95FD-156C7E5A2E69}"/>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a16="http://schemas.microsoft.com/office/drawing/2014/main" id="{4A046A68-88DE-424D-89DB-D35AF70C74F9}"/>
              </a:ext>
            </a:extLst>
          </p:cNvPr>
          <p:cNvSpPr>
            <a:spLocks noGrp="1"/>
          </p:cNvSpPr>
          <p:nvPr>
            <p:ph idx="1"/>
          </p:nvPr>
        </p:nvSpPr>
        <p:spPr/>
        <p:txBody>
          <a:bodyPr/>
          <a:lstStyle/>
          <a:p>
            <a:r>
              <a:rPr lang="en-US" dirty="0"/>
              <a:t>Practice 1</a:t>
            </a:r>
          </a:p>
          <a:p>
            <a:r>
              <a:rPr lang="en-US" dirty="0"/>
              <a:t>Cause:  The rabbit hurried on</a:t>
            </a:r>
          </a:p>
          <a:p>
            <a:r>
              <a:rPr lang="en-US" dirty="0"/>
              <a:t>Effect:	Alice got on her feet</a:t>
            </a:r>
          </a:p>
          <a:p>
            <a:endParaRPr lang="en-US" dirty="0"/>
          </a:p>
          <a:p>
            <a:r>
              <a:rPr lang="en-US" dirty="0"/>
              <a:t>Practice 2</a:t>
            </a:r>
          </a:p>
          <a:p>
            <a:r>
              <a:rPr lang="en-US" dirty="0"/>
              <a:t>Cause:  She ran across the field after it</a:t>
            </a:r>
          </a:p>
          <a:p>
            <a:r>
              <a:rPr lang="en-US" dirty="0"/>
              <a:t>Effect:  she jumped in after the rabbit</a:t>
            </a:r>
          </a:p>
        </p:txBody>
      </p:sp>
    </p:spTree>
    <p:extLst>
      <p:ext uri="{BB962C8B-B14F-4D97-AF65-F5344CB8AC3E}">
        <p14:creationId xmlns:p14="http://schemas.microsoft.com/office/powerpoint/2010/main" val="41661614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46558-4336-4C38-B380-57163C164B00}"/>
              </a:ext>
            </a:extLst>
          </p:cNvPr>
          <p:cNvSpPr>
            <a:spLocks noGrp="1"/>
          </p:cNvSpPr>
          <p:nvPr>
            <p:ph type="ctrTitle"/>
          </p:nvPr>
        </p:nvSpPr>
        <p:spPr>
          <a:xfrm>
            <a:off x="6012180" y="306030"/>
            <a:ext cx="5773420" cy="4517430"/>
          </a:xfrm>
        </p:spPr>
        <p:txBody>
          <a:bodyPr>
            <a:normAutofit/>
          </a:bodyPr>
          <a:lstStyle/>
          <a:p>
            <a:r>
              <a:rPr lang="en-US" sz="20000" dirty="0"/>
              <a:t>35</a:t>
            </a:r>
          </a:p>
        </p:txBody>
      </p:sp>
      <p:sp>
        <p:nvSpPr>
          <p:cNvPr id="3" name="Subtitle 2">
            <a:extLst>
              <a:ext uri="{FF2B5EF4-FFF2-40B4-BE49-F238E27FC236}">
                <a16:creationId xmlns:a16="http://schemas.microsoft.com/office/drawing/2014/main" id="{0CF3D28D-9D5F-4E1E-A02D-3C60F61BA9B2}"/>
              </a:ext>
            </a:extLst>
          </p:cNvPr>
          <p:cNvSpPr>
            <a:spLocks noGrp="1"/>
          </p:cNvSpPr>
          <p:nvPr>
            <p:ph type="subTitle" idx="1"/>
          </p:nvPr>
        </p:nvSpPr>
        <p:spPr>
          <a:xfrm>
            <a:off x="6012180" y="6709410"/>
            <a:ext cx="5773420" cy="68580"/>
          </a:xfrm>
        </p:spPr>
        <p:txBody>
          <a:bodyPr>
            <a:normAutofit fontScale="25000" lnSpcReduction="20000"/>
          </a:bodyPr>
          <a:lstStyle/>
          <a:p>
            <a:endParaRPr lang="en-US" dirty="0"/>
          </a:p>
        </p:txBody>
      </p:sp>
    </p:spTree>
    <p:extLst>
      <p:ext uri="{BB962C8B-B14F-4D97-AF65-F5344CB8AC3E}">
        <p14:creationId xmlns:p14="http://schemas.microsoft.com/office/powerpoint/2010/main" val="1867566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D5252-5A64-4579-BDAC-5B65C7F9069B}"/>
              </a:ext>
            </a:extLst>
          </p:cNvPr>
          <p:cNvSpPr>
            <a:spLocks noGrp="1"/>
          </p:cNvSpPr>
          <p:nvPr>
            <p:ph type="ctrTitle"/>
          </p:nvPr>
        </p:nvSpPr>
        <p:spPr>
          <a:xfrm>
            <a:off x="6012180" y="359898"/>
            <a:ext cx="5773420" cy="3617742"/>
          </a:xfrm>
        </p:spPr>
        <p:txBody>
          <a:bodyPr/>
          <a:lstStyle/>
          <a:p>
            <a:r>
              <a:rPr lang="en-US" dirty="0"/>
              <a:t>Cause and Effect</a:t>
            </a:r>
          </a:p>
        </p:txBody>
      </p:sp>
      <p:sp>
        <p:nvSpPr>
          <p:cNvPr id="3" name="Subtitle 2">
            <a:extLst>
              <a:ext uri="{FF2B5EF4-FFF2-40B4-BE49-F238E27FC236}">
                <a16:creationId xmlns:a16="http://schemas.microsoft.com/office/drawing/2014/main" id="{5AD2B260-5D8B-46A1-842F-641C3D9AD312}"/>
              </a:ext>
            </a:extLst>
          </p:cNvPr>
          <p:cNvSpPr>
            <a:spLocks noGrp="1"/>
          </p:cNvSpPr>
          <p:nvPr>
            <p:ph type="subTitle" idx="1"/>
          </p:nvPr>
        </p:nvSpPr>
        <p:spPr>
          <a:xfrm>
            <a:off x="6012180" y="6498102"/>
            <a:ext cx="5773420" cy="234168"/>
          </a:xfrm>
        </p:spPr>
        <p:txBody>
          <a:bodyPr>
            <a:normAutofit fontScale="55000" lnSpcReduction="20000"/>
          </a:bodyPr>
          <a:lstStyle/>
          <a:p>
            <a:endParaRPr lang="en-US" dirty="0"/>
          </a:p>
        </p:txBody>
      </p:sp>
    </p:spTree>
    <p:extLst>
      <p:ext uri="{BB962C8B-B14F-4D97-AF65-F5344CB8AC3E}">
        <p14:creationId xmlns:p14="http://schemas.microsoft.com/office/powerpoint/2010/main" val="34089116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14A834-5F5B-4810-96E6-56C99DAEC4A1}"/>
              </a:ext>
            </a:extLst>
          </p:cNvPr>
          <p:cNvSpPr>
            <a:spLocks noGrp="1"/>
          </p:cNvSpPr>
          <p:nvPr>
            <p:ph type="title"/>
          </p:nvPr>
        </p:nvSpPr>
        <p:spPr/>
        <p:txBody>
          <a:bodyPr>
            <a:normAutofit fontScale="90000"/>
          </a:bodyPr>
          <a:lstStyle/>
          <a:p>
            <a:r>
              <a:rPr lang="en-US" dirty="0"/>
              <a:t>Reading Strategies and  Text Structures</a:t>
            </a:r>
          </a:p>
        </p:txBody>
      </p:sp>
      <p:sp>
        <p:nvSpPr>
          <p:cNvPr id="3" name="Content Placeholder 2">
            <a:extLst>
              <a:ext uri="{FF2B5EF4-FFF2-40B4-BE49-F238E27FC236}">
                <a16:creationId xmlns:a16="http://schemas.microsoft.com/office/drawing/2014/main" id="{1924891F-D05C-446C-8562-D734B8F2D21C}"/>
              </a:ext>
            </a:extLst>
          </p:cNvPr>
          <p:cNvSpPr>
            <a:spLocks noGrp="1"/>
          </p:cNvSpPr>
          <p:nvPr>
            <p:ph idx="1"/>
          </p:nvPr>
        </p:nvSpPr>
        <p:spPr/>
        <p:txBody>
          <a:bodyPr/>
          <a:lstStyle/>
          <a:p>
            <a:r>
              <a:rPr lang="en-US" u="sng" dirty="0"/>
              <a:t>Cause and Effect- </a:t>
            </a:r>
            <a:r>
              <a:rPr lang="en-US" dirty="0"/>
              <a:t>While your reading, what is happening and why</a:t>
            </a:r>
          </a:p>
          <a:p>
            <a:endParaRPr lang="en-US" dirty="0"/>
          </a:p>
          <a:p>
            <a:r>
              <a:rPr lang="en-US" dirty="0"/>
              <a:t>Cause- Why did something happen?</a:t>
            </a:r>
          </a:p>
          <a:p>
            <a:endParaRPr lang="en-US" dirty="0"/>
          </a:p>
          <a:p>
            <a:r>
              <a:rPr lang="en-US" dirty="0"/>
              <a:t>Effect- What happens after the cause?</a:t>
            </a:r>
          </a:p>
          <a:p>
            <a:endParaRPr lang="en-US" dirty="0"/>
          </a:p>
        </p:txBody>
      </p:sp>
    </p:spTree>
    <p:extLst>
      <p:ext uri="{BB962C8B-B14F-4D97-AF65-F5344CB8AC3E}">
        <p14:creationId xmlns:p14="http://schemas.microsoft.com/office/powerpoint/2010/main" val="21657969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FB50C-699F-428A-A37B-18908FA00E37}"/>
              </a:ext>
            </a:extLst>
          </p:cNvPr>
          <p:cNvSpPr>
            <a:spLocks noGrp="1"/>
          </p:cNvSpPr>
          <p:nvPr>
            <p:ph type="title"/>
          </p:nvPr>
        </p:nvSpPr>
        <p:spPr/>
        <p:txBody>
          <a:bodyPr/>
          <a:lstStyle/>
          <a:p>
            <a:r>
              <a:rPr lang="en-US" dirty="0"/>
              <a:t>Cause and Effect Lesson</a:t>
            </a:r>
          </a:p>
        </p:txBody>
      </p:sp>
      <p:sp>
        <p:nvSpPr>
          <p:cNvPr id="3" name="Content Placeholder 2">
            <a:extLst>
              <a:ext uri="{FF2B5EF4-FFF2-40B4-BE49-F238E27FC236}">
                <a16:creationId xmlns:a16="http://schemas.microsoft.com/office/drawing/2014/main" id="{6020872D-95B4-4BF9-8BC2-978276DFEEB8}"/>
              </a:ext>
            </a:extLst>
          </p:cNvPr>
          <p:cNvSpPr>
            <a:spLocks noGrp="1"/>
          </p:cNvSpPr>
          <p:nvPr>
            <p:ph idx="1"/>
          </p:nvPr>
        </p:nvSpPr>
        <p:spPr/>
        <p:txBody>
          <a:bodyPr>
            <a:normAutofit fontScale="92500" lnSpcReduction="20000"/>
          </a:bodyPr>
          <a:lstStyle/>
          <a:p>
            <a:r>
              <a:rPr lang="en-US" sz="2800" dirty="0"/>
              <a:t>Cause and Effect- While your reading, what is happening and why.</a:t>
            </a:r>
          </a:p>
          <a:p>
            <a:r>
              <a:rPr lang="en-US" sz="2800" dirty="0"/>
              <a:t>Example:</a:t>
            </a:r>
          </a:p>
          <a:p>
            <a:r>
              <a:rPr lang="en-US" sz="2800" dirty="0"/>
              <a:t>1. The small gnome was broken by the boys playing football in the back yard.</a:t>
            </a:r>
          </a:p>
          <a:p>
            <a:r>
              <a:rPr lang="en-US" sz="2800" u="sng" dirty="0"/>
              <a:t>Cause:   boys playing football____________</a:t>
            </a:r>
          </a:p>
          <a:p>
            <a:r>
              <a:rPr lang="en-US" sz="2800" u="sng" dirty="0"/>
              <a:t>Effect:  small gnome was broken_________</a:t>
            </a:r>
          </a:p>
          <a:p>
            <a:endParaRPr lang="en-US" sz="2800" u="sng" dirty="0"/>
          </a:p>
          <a:p>
            <a:r>
              <a:rPr lang="en-US" sz="2800" dirty="0"/>
              <a:t>2.  The children ran to the candy house but were eaten by a witch.</a:t>
            </a:r>
          </a:p>
          <a:p>
            <a:r>
              <a:rPr lang="en-US" sz="2800" u="sng" dirty="0"/>
              <a:t>Cause:  A witch________________________________</a:t>
            </a:r>
          </a:p>
          <a:p>
            <a:r>
              <a:rPr lang="en-US" sz="2800" u="sng" dirty="0"/>
              <a:t>Effect:  children ran to the candy house_________</a:t>
            </a:r>
          </a:p>
          <a:p>
            <a:endParaRPr lang="en-US" sz="2800" u="sng" dirty="0"/>
          </a:p>
          <a:p>
            <a:endParaRPr lang="en-US" dirty="0"/>
          </a:p>
        </p:txBody>
      </p:sp>
    </p:spTree>
    <p:extLst>
      <p:ext uri="{BB962C8B-B14F-4D97-AF65-F5344CB8AC3E}">
        <p14:creationId xmlns:p14="http://schemas.microsoft.com/office/powerpoint/2010/main" val="6556600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B7936-896C-424F-BEB8-1CEC4D4285F4}"/>
              </a:ext>
            </a:extLst>
          </p:cNvPr>
          <p:cNvSpPr>
            <a:spLocks noGrp="1"/>
          </p:cNvSpPr>
          <p:nvPr>
            <p:ph type="title"/>
          </p:nvPr>
        </p:nvSpPr>
        <p:spPr/>
        <p:txBody>
          <a:bodyPr>
            <a:normAutofit fontScale="90000"/>
          </a:bodyPr>
          <a:lstStyle/>
          <a:p>
            <a:r>
              <a:rPr lang="en-US" dirty="0"/>
              <a:t>Alice’s Adventures in Wonderland by Lewis Carroll </a:t>
            </a:r>
          </a:p>
        </p:txBody>
      </p:sp>
      <p:sp>
        <p:nvSpPr>
          <p:cNvPr id="3" name="Content Placeholder 2">
            <a:extLst>
              <a:ext uri="{FF2B5EF4-FFF2-40B4-BE49-F238E27FC236}">
                <a16:creationId xmlns:a16="http://schemas.microsoft.com/office/drawing/2014/main" id="{1922D14C-D9D0-45D1-8330-702BAB5AC3ED}"/>
              </a:ext>
            </a:extLst>
          </p:cNvPr>
          <p:cNvSpPr>
            <a:spLocks noGrp="1"/>
          </p:cNvSpPr>
          <p:nvPr>
            <p:ph idx="1"/>
          </p:nvPr>
        </p:nvSpPr>
        <p:spPr>
          <a:xfrm>
            <a:off x="1524000" y="1447800"/>
            <a:ext cx="10387584" cy="5410200"/>
          </a:xfrm>
        </p:spPr>
        <p:txBody>
          <a:bodyPr>
            <a:normAutofit fontScale="77500" lnSpcReduction="20000"/>
          </a:bodyPr>
          <a:lstStyle/>
          <a:p>
            <a:endParaRPr lang="en-US" dirty="0"/>
          </a:p>
          <a:p>
            <a:r>
              <a:rPr lang="en-US" dirty="0"/>
              <a:t>So she was considering in her own mind (as well as she could, for the day made her feel very sleepy and stupid), whether the pleasure of making a daisy-chain would be worth the trouble of getting up and picking the daisies, when suddenly a White Rabbit with pink eyes ran close by her. There was nothing so very remarkable in that, nor did Alice think it so very much out of the way to hear the Rabbit say to itself, “Oh dear! Oh dear! I shall be too late!” But when the Rabbit actually took a watch out of its waistcoat-pocket and looked at it and then hurried on, Alice started to her feet, for it flashed across her mind that she had never before seen a rabbit with either a waistcoat-pocket, or a watch to take out of it, and, burning with curiosity, she ran across the field after it and was just in time to see it pop down a large rabbit-hole, under the hedge. In another moment, down went Alice after it!</a:t>
            </a:r>
          </a:p>
        </p:txBody>
      </p:sp>
    </p:spTree>
    <p:extLst>
      <p:ext uri="{BB962C8B-B14F-4D97-AF65-F5344CB8AC3E}">
        <p14:creationId xmlns:p14="http://schemas.microsoft.com/office/powerpoint/2010/main" val="37297085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C60491-35B9-442C-B5A6-238A06256930}"/>
              </a:ext>
            </a:extLst>
          </p:cNvPr>
          <p:cNvSpPr>
            <a:spLocks noGrp="1"/>
          </p:cNvSpPr>
          <p:nvPr>
            <p:ph type="title"/>
          </p:nvPr>
        </p:nvSpPr>
        <p:spPr/>
        <p:txBody>
          <a:bodyPr/>
          <a:lstStyle/>
          <a:p>
            <a:r>
              <a:rPr lang="en-US" dirty="0"/>
              <a:t>Cause and Effect Practice</a:t>
            </a:r>
          </a:p>
        </p:txBody>
      </p:sp>
      <p:sp>
        <p:nvSpPr>
          <p:cNvPr id="3" name="Content Placeholder 2">
            <a:extLst>
              <a:ext uri="{FF2B5EF4-FFF2-40B4-BE49-F238E27FC236}">
                <a16:creationId xmlns:a16="http://schemas.microsoft.com/office/drawing/2014/main" id="{9AECD9C9-2FE9-4C22-87EC-258EB7569850}"/>
              </a:ext>
            </a:extLst>
          </p:cNvPr>
          <p:cNvSpPr>
            <a:spLocks noGrp="1"/>
          </p:cNvSpPr>
          <p:nvPr>
            <p:ph idx="1"/>
          </p:nvPr>
        </p:nvSpPr>
        <p:spPr>
          <a:xfrm>
            <a:off x="1914144" y="1447800"/>
            <a:ext cx="9997440" cy="5318760"/>
          </a:xfrm>
        </p:spPr>
        <p:txBody>
          <a:bodyPr>
            <a:normAutofit fontScale="92500" lnSpcReduction="10000"/>
          </a:bodyPr>
          <a:lstStyle/>
          <a:p>
            <a:pPr marL="82296" indent="0">
              <a:buNone/>
            </a:pPr>
            <a:r>
              <a:rPr lang="en-US" dirty="0"/>
              <a:t>Use the Story on Alice in Wonderland to find the Cause and Effect.</a:t>
            </a:r>
          </a:p>
          <a:p>
            <a:pPr marL="82296" indent="0">
              <a:buNone/>
            </a:pPr>
            <a:r>
              <a:rPr lang="en-US" dirty="0"/>
              <a:t>So she was considering in her own mind (as well as she could, for the day </a:t>
            </a:r>
            <a:r>
              <a:rPr lang="en-US" u="sng" dirty="0"/>
              <a:t>made her feel very sleepy </a:t>
            </a:r>
            <a:r>
              <a:rPr lang="en-US" dirty="0"/>
              <a:t>and stupid), whether the pleasure of making a daisy-chain would be worth the trouble </a:t>
            </a:r>
            <a:r>
              <a:rPr lang="en-US" u="sng" dirty="0"/>
              <a:t>of getting up and picking the daisies,</a:t>
            </a:r>
          </a:p>
          <a:p>
            <a:pPr marL="82296" indent="0">
              <a:buNone/>
            </a:pPr>
            <a:endParaRPr lang="en-US" dirty="0"/>
          </a:p>
          <a:p>
            <a:r>
              <a:rPr lang="en-US" dirty="0"/>
              <a:t>Cause:  Feeling very sleepy</a:t>
            </a:r>
          </a:p>
          <a:p>
            <a:endParaRPr lang="en-US" dirty="0"/>
          </a:p>
          <a:p>
            <a:r>
              <a:rPr lang="en-US" dirty="0"/>
              <a:t>Effect:  Getting up and picking the daisies</a:t>
            </a:r>
          </a:p>
          <a:p>
            <a:endParaRPr lang="en-US" dirty="0"/>
          </a:p>
        </p:txBody>
      </p:sp>
    </p:spTree>
    <p:extLst>
      <p:ext uri="{BB962C8B-B14F-4D97-AF65-F5344CB8AC3E}">
        <p14:creationId xmlns:p14="http://schemas.microsoft.com/office/powerpoint/2010/main" val="64023801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1F6174-AFFC-4550-B5A4-054911E398C5}"/>
              </a:ext>
            </a:extLst>
          </p:cNvPr>
          <p:cNvSpPr>
            <a:spLocks noGrp="1"/>
          </p:cNvSpPr>
          <p:nvPr>
            <p:ph type="title"/>
          </p:nvPr>
        </p:nvSpPr>
        <p:spPr>
          <a:xfrm>
            <a:off x="1961388" y="304800"/>
            <a:ext cx="9997440" cy="1143000"/>
          </a:xfrm>
        </p:spPr>
        <p:txBody>
          <a:bodyPr>
            <a:normAutofit fontScale="90000"/>
          </a:bodyPr>
          <a:lstStyle/>
          <a:p>
            <a:r>
              <a:rPr lang="en-US" dirty="0"/>
              <a:t>Cause and Effect Practice 1 - Choose the cause and effect.</a:t>
            </a:r>
          </a:p>
        </p:txBody>
      </p:sp>
      <p:sp>
        <p:nvSpPr>
          <p:cNvPr id="3" name="Content Placeholder 2">
            <a:extLst>
              <a:ext uri="{FF2B5EF4-FFF2-40B4-BE49-F238E27FC236}">
                <a16:creationId xmlns:a16="http://schemas.microsoft.com/office/drawing/2014/main" id="{2948D4DD-6A77-4BDB-B5A2-7BFE42C63AC4}"/>
              </a:ext>
            </a:extLst>
          </p:cNvPr>
          <p:cNvSpPr>
            <a:spLocks noGrp="1"/>
          </p:cNvSpPr>
          <p:nvPr>
            <p:ph idx="1"/>
          </p:nvPr>
        </p:nvSpPr>
        <p:spPr/>
        <p:txBody>
          <a:bodyPr/>
          <a:lstStyle/>
          <a:p>
            <a:r>
              <a:rPr lang="en-US" dirty="0"/>
              <a:t>But when </a:t>
            </a:r>
            <a:r>
              <a:rPr lang="en-US" u="sng" dirty="0"/>
              <a:t>the Rabbit actually took a watch out of its waistcoat-pocket and looked at it and then hurried on</a:t>
            </a:r>
            <a:r>
              <a:rPr lang="en-US" dirty="0"/>
              <a:t>,    </a:t>
            </a:r>
            <a:r>
              <a:rPr lang="en-US" u="sng" dirty="0"/>
              <a:t>Alice started to her feet,</a:t>
            </a:r>
          </a:p>
          <a:p>
            <a:endParaRPr lang="en-US" dirty="0"/>
          </a:p>
          <a:p>
            <a:r>
              <a:rPr lang="en-US" dirty="0"/>
              <a:t>Cause:</a:t>
            </a:r>
          </a:p>
          <a:p>
            <a:endParaRPr lang="en-US" dirty="0"/>
          </a:p>
          <a:p>
            <a:r>
              <a:rPr lang="en-US" dirty="0"/>
              <a:t>Effect:</a:t>
            </a:r>
          </a:p>
        </p:txBody>
      </p:sp>
    </p:spTree>
    <p:extLst>
      <p:ext uri="{BB962C8B-B14F-4D97-AF65-F5344CB8AC3E}">
        <p14:creationId xmlns:p14="http://schemas.microsoft.com/office/powerpoint/2010/main" val="23720274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8D7DA0-AD2C-49A3-AA14-CD6CF6A6D701}"/>
              </a:ext>
            </a:extLst>
          </p:cNvPr>
          <p:cNvSpPr>
            <a:spLocks noGrp="1"/>
          </p:cNvSpPr>
          <p:nvPr>
            <p:ph type="title"/>
          </p:nvPr>
        </p:nvSpPr>
        <p:spPr/>
        <p:txBody>
          <a:bodyPr>
            <a:normAutofit fontScale="90000"/>
          </a:bodyPr>
          <a:lstStyle/>
          <a:p>
            <a:r>
              <a:rPr lang="en-US" dirty="0"/>
              <a:t>Cause and Effect Practice 2 - Choose the cause and effect.</a:t>
            </a:r>
          </a:p>
        </p:txBody>
      </p:sp>
      <p:sp>
        <p:nvSpPr>
          <p:cNvPr id="3" name="Content Placeholder 2">
            <a:extLst>
              <a:ext uri="{FF2B5EF4-FFF2-40B4-BE49-F238E27FC236}">
                <a16:creationId xmlns:a16="http://schemas.microsoft.com/office/drawing/2014/main" id="{F63CC587-BB05-4988-8F52-0F81899B1E4C}"/>
              </a:ext>
            </a:extLst>
          </p:cNvPr>
          <p:cNvSpPr>
            <a:spLocks noGrp="1"/>
          </p:cNvSpPr>
          <p:nvPr>
            <p:ph idx="1"/>
          </p:nvPr>
        </p:nvSpPr>
        <p:spPr/>
        <p:txBody>
          <a:bodyPr/>
          <a:lstStyle/>
          <a:p>
            <a:r>
              <a:rPr lang="en-US" u="sng" dirty="0"/>
              <a:t>she ran across the field after it </a:t>
            </a:r>
            <a:r>
              <a:rPr lang="en-US" dirty="0"/>
              <a:t>and was just in time to see it pop down a large rabbit-hole, under the hedge</a:t>
            </a:r>
            <a:r>
              <a:rPr lang="en-US" u="sng" dirty="0"/>
              <a:t>. In another moment, down went Alice after it!</a:t>
            </a:r>
          </a:p>
          <a:p>
            <a:endParaRPr lang="en-US" dirty="0"/>
          </a:p>
          <a:p>
            <a:r>
              <a:rPr lang="en-US" dirty="0"/>
              <a:t>Cause:</a:t>
            </a:r>
          </a:p>
          <a:p>
            <a:endParaRPr lang="en-US" dirty="0"/>
          </a:p>
          <a:p>
            <a:r>
              <a:rPr lang="en-US" dirty="0"/>
              <a:t>Effect:</a:t>
            </a:r>
          </a:p>
        </p:txBody>
      </p:sp>
    </p:spTree>
    <p:extLst>
      <p:ext uri="{BB962C8B-B14F-4D97-AF65-F5344CB8AC3E}">
        <p14:creationId xmlns:p14="http://schemas.microsoft.com/office/powerpoint/2010/main" val="1182718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dea design templat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spDef>
      <a:spPr/>
      <a:bodyPr rtlCol="0" anchor="ctr"/>
      <a:lstStyle>
        <a:defPPr algn="ctr">
          <a:defRPr dirty="0"/>
        </a:defPPr>
      </a:lstStyle>
      <a:style>
        <a:lnRef idx="1">
          <a:schemeClr val="accent2"/>
        </a:lnRef>
        <a:fillRef idx="3">
          <a:schemeClr val="accent2"/>
        </a:fillRef>
        <a:effectRef idx="2">
          <a:schemeClr val="accent2"/>
        </a:effectRef>
        <a:fontRef idx="minor">
          <a:schemeClr val="lt1"/>
        </a:fontRef>
      </a:style>
    </a:spDef>
    <a:lnDef>
      <a:spPr/>
      <a:bodyPr/>
      <a:lstStyle/>
      <a:style>
        <a:lnRef idx="1">
          <a:schemeClr val="accent1"/>
        </a:lnRef>
        <a:fillRef idx="0">
          <a:schemeClr val="accent1"/>
        </a:fillRef>
        <a:effectRef idx="0">
          <a:schemeClr val="accent1"/>
        </a:effectRef>
        <a:fontRef idx="minor">
          <a:schemeClr val="tx1"/>
        </a:fontRef>
      </a:style>
    </a:lnDef>
    <a:txDef>
      <a:spPr>
        <a:noFill/>
        <a:ln>
          <a:solidFill>
            <a:schemeClr val="bg2"/>
          </a:solidFill>
        </a:ln>
      </a:spPr>
      <a:bodyPr wrap="square" rtlCol="0" anchor="ctr" anchorCtr="1">
        <a:spAutoFit/>
      </a:bodyPr>
      <a:lstStyle>
        <a:defPPr>
          <a:defRPr dirty="0"/>
        </a:defPPr>
      </a:lstStyle>
    </a:txDef>
  </a:objectDefaults>
  <a:extraClrSchemeLst/>
  <a:extLst>
    <a:ext uri="{05A4C25C-085E-4340-85A3-A5531E510DB2}">
      <thm15:themeFamily xmlns:thm15="http://schemas.microsoft.com/office/thememl/2012/main" name="Idea design slides.potx" id="{DF01E6A4-6AA1-422C-B26D-6A4BADE1B013}" vid="{6A88D988-B038-48EA-B513-AE1D8F325C3E}"/>
    </a:ext>
  </a:extLst>
</a:theme>
</file>

<file path=ppt/theme/theme2.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Red">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Century Gothic">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Idea design slides(2)</Template>
  <TotalTime>7</TotalTime>
  <Words>504</Words>
  <Application>Microsoft Office PowerPoint</Application>
  <PresentationFormat>Widescreen</PresentationFormat>
  <Paragraphs>50</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Century Gothic</vt:lpstr>
      <vt:lpstr>Verdana</vt:lpstr>
      <vt:lpstr>Wingdings 2</vt:lpstr>
      <vt:lpstr>Idea design template</vt:lpstr>
      <vt:lpstr>Middle and High School</vt:lpstr>
      <vt:lpstr>35</vt:lpstr>
      <vt:lpstr>Cause and Effect</vt:lpstr>
      <vt:lpstr>Reading Strategies and  Text Structures</vt:lpstr>
      <vt:lpstr>Cause and Effect Lesson</vt:lpstr>
      <vt:lpstr>Alice’s Adventures in Wonderland by Lewis Carroll </vt:lpstr>
      <vt:lpstr>Cause and Effect Practice</vt:lpstr>
      <vt:lpstr>Cause and Effect Practice 1 - Choose the cause and effect.</vt:lpstr>
      <vt:lpstr>Cause and Effect Practice 2 - Choose the cause and effect.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Layout</dc:title>
  <dc:creator>Susan De La Fuente</dc:creator>
  <cp:lastModifiedBy>Susan De La Fuente</cp:lastModifiedBy>
  <cp:revision>2</cp:revision>
  <dcterms:created xsi:type="dcterms:W3CDTF">2018-05-07T14:22:17Z</dcterms:created>
  <dcterms:modified xsi:type="dcterms:W3CDTF">2018-05-07T21:41:38Z</dcterms:modified>
</cp:coreProperties>
</file>