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58" r:id="rId4"/>
    <p:sldId id="259" r:id="rId5"/>
    <p:sldId id="260" r:id="rId6"/>
    <p:sldId id="299" r:id="rId7"/>
    <p:sldId id="298" r:id="rId8"/>
    <p:sldId id="264" r:id="rId9"/>
    <p:sldId id="302" r:id="rId10"/>
    <p:sldId id="301" r:id="rId11"/>
    <p:sldId id="300" r:id="rId12"/>
    <p:sldId id="266" r:id="rId13"/>
    <p:sldId id="267" r:id="rId14"/>
    <p:sldId id="297" r:id="rId15"/>
    <p:sldId id="269" r:id="rId16"/>
    <p:sldId id="270" r:id="rId17"/>
    <p:sldId id="304" r:id="rId18"/>
    <p:sldId id="303" r:id="rId19"/>
    <p:sldId id="271" r:id="rId20"/>
    <p:sldId id="278" r:id="rId21"/>
    <p:sldId id="310" r:id="rId22"/>
    <p:sldId id="309" r:id="rId23"/>
    <p:sldId id="308" r:id="rId24"/>
    <p:sldId id="307" r:id="rId25"/>
    <p:sldId id="306" r:id="rId26"/>
    <p:sldId id="305" r:id="rId27"/>
    <p:sldId id="279" r:id="rId28"/>
    <p:sldId id="311" r:id="rId29"/>
    <p:sldId id="280" r:id="rId30"/>
    <p:sldId id="282" r:id="rId31"/>
    <p:sldId id="281" r:id="rId32"/>
    <p:sldId id="283" r:id="rId33"/>
    <p:sldId id="284" r:id="rId34"/>
    <p:sldId id="286" r:id="rId35"/>
    <p:sldId id="289" r:id="rId36"/>
  </p:sldIdLst>
  <p:sldSz cx="9144000" cy="6858000" type="screen4x3"/>
  <p:notesSz cx="6858000" cy="9144000"/>
  <p:defaultTextStyle>
    <a:defPPr>
      <a:defRPr lang="u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451" autoAdjust="0"/>
  </p:normalViewPr>
  <p:slideViewPr>
    <p:cSldViewPr>
      <p:cViewPr varScale="1">
        <p:scale>
          <a:sx n="113" d="100"/>
          <a:sy n="113" d="100"/>
        </p:scale>
        <p:origin x="1536"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E39DBB-A0FC-45A9-8484-844C2450C2A9}" type="datetimeFigureOut">
              <a:rPr lang="uk-UA" smtClean="0"/>
              <a:t>27.12.2022</a:t>
            </a:fld>
            <a:endParaRPr lang="uk-UA"/>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6B06B7-89A8-4AAD-992B-2B402D9D604A}" type="slidenum">
              <a:rPr lang="uk-UA" smtClean="0"/>
              <a:t>‹#›</a:t>
            </a:fld>
            <a:endParaRPr lang="uk-UA"/>
          </a:p>
        </p:txBody>
      </p:sp>
    </p:spTree>
    <p:extLst>
      <p:ext uri="{BB962C8B-B14F-4D97-AF65-F5344CB8AC3E}">
        <p14:creationId xmlns:p14="http://schemas.microsoft.com/office/powerpoint/2010/main" val="486512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1A6B06B7-89A8-4AAD-992B-2B402D9D604A}" type="slidenum">
              <a:rPr lang="uk-UA" smtClean="0"/>
              <a:t>15</a:t>
            </a:fld>
            <a:endParaRPr lang="uk-UA"/>
          </a:p>
        </p:txBody>
      </p:sp>
    </p:spTree>
    <p:extLst>
      <p:ext uri="{BB962C8B-B14F-4D97-AF65-F5344CB8AC3E}">
        <p14:creationId xmlns:p14="http://schemas.microsoft.com/office/powerpoint/2010/main" val="3034450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24F634D9-A8A4-47DD-96F1-BD046A7D9386}" type="datetimeFigureOut">
              <a:rPr lang="ru-RU" smtClean="0"/>
              <a:t>27.12.2022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3453442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4F634D9-A8A4-47DD-96F1-BD046A7D9386}" type="datetimeFigureOut">
              <a:rPr lang="ru-RU" smtClean="0"/>
              <a:t>27.12.2022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2324158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4F634D9-A8A4-47DD-96F1-BD046A7D9386}" type="datetimeFigureOut">
              <a:rPr lang="ru-RU" smtClean="0"/>
              <a:t>27.12.2022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3838192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4F634D9-A8A4-47DD-96F1-BD046A7D9386}" type="datetimeFigureOut">
              <a:rPr lang="ru-RU" smtClean="0"/>
              <a:t>27.12.2022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1795172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24F634D9-A8A4-47DD-96F1-BD046A7D9386}" type="datetimeFigureOut">
              <a:rPr lang="ru-RU" smtClean="0"/>
              <a:t>27.12.2022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317261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24F634D9-A8A4-47DD-96F1-BD046A7D9386}" type="datetimeFigureOut">
              <a:rPr lang="ru-RU" smtClean="0"/>
              <a:t>27.12.2022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3372097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24F634D9-A8A4-47DD-96F1-BD046A7D9386}" type="datetimeFigureOut">
              <a:rPr lang="ru-RU" smtClean="0"/>
              <a:t>27.12.2022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1074344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24F634D9-A8A4-47DD-96F1-BD046A7D9386}" type="datetimeFigureOut">
              <a:rPr lang="ru-RU" smtClean="0"/>
              <a:t>27.12.2022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912572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4F634D9-A8A4-47DD-96F1-BD046A7D9386}" type="datetimeFigureOut">
              <a:rPr lang="ru-RU" smtClean="0"/>
              <a:t>27.12.2022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3442002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24F634D9-A8A4-47DD-96F1-BD046A7D9386}" type="datetimeFigureOut">
              <a:rPr lang="ru-RU" smtClean="0"/>
              <a:t>27.12.2022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4091436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24F634D9-A8A4-47DD-96F1-BD046A7D9386}" type="datetimeFigureOut">
              <a:rPr lang="ru-RU" smtClean="0"/>
              <a:t>27.12.2022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1039737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
              <a:t>Зразок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
              <a:t>Зразок тексту</a:t>
            </a:r>
          </a:p>
          <a:p>
            <a:pPr lvl="1"/>
            <a:r>
              <a:rPr lang="uk"/>
              <a:t>Другий рівень</a:t>
            </a:r>
          </a:p>
          <a:p>
            <a:pPr lvl="2"/>
            <a:r>
              <a:rPr lang="uk"/>
              <a:t>Третій рівень</a:t>
            </a:r>
          </a:p>
          <a:p>
            <a:pPr lvl="3"/>
            <a:r>
              <a:rPr lang="uk"/>
              <a:t>Четвертий рівень</a:t>
            </a:r>
          </a:p>
          <a:p>
            <a:pPr lvl="4"/>
            <a:r>
              <a:rPr lang="uk"/>
              <a:t>П'ятий рівень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F634D9-A8A4-47DD-96F1-BD046A7D9386}" type="datetimeFigureOut">
              <a:rPr lang="ru-RU" smtClean="0"/>
              <a:t>27.12.2022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291220-AD82-44A9-90AA-827E5688606A}" type="slidenum">
              <a:rPr lang="ru-RU" smtClean="0"/>
              <a:t>‹#›</a:t>
            </a:fld>
            <a:endParaRPr lang="ru-RU"/>
          </a:p>
        </p:txBody>
      </p:sp>
    </p:spTree>
    <p:extLst>
      <p:ext uri="{BB962C8B-B14F-4D97-AF65-F5344CB8AC3E}">
        <p14:creationId xmlns:p14="http://schemas.microsoft.com/office/powerpoint/2010/main" val="11988617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9287508" cy="794519"/>
          </a:xfrm>
        </p:spPr>
        <p:txBody>
          <a:bodyPr>
            <a:noAutofit/>
          </a:bodyPr>
          <a:lstStyle/>
          <a:p>
            <a:r>
              <a:rPr lang="uk" sz="3600" b="1" dirty="0">
                <a:solidFill>
                  <a:schemeClr val="tx1"/>
                </a:solidFill>
              </a:rPr>
              <a:t>1. </a:t>
            </a:r>
            <a:r>
              <a:rPr lang="uk" sz="3600" b="1" u="sng" dirty="0">
                <a:solidFill>
                  <a:schemeClr val="tx1"/>
                </a:solidFill>
              </a:rPr>
              <a:t>Біблія називає себе, що вона                                є Словом Божим</a:t>
            </a:r>
            <a:endParaRPr lang="ru-RU" sz="3600" b="1" dirty="0"/>
          </a:p>
        </p:txBody>
      </p:sp>
      <p:sp>
        <p:nvSpPr>
          <p:cNvPr id="3" name="Подзаголовок 2"/>
          <p:cNvSpPr>
            <a:spLocks noGrp="1"/>
          </p:cNvSpPr>
          <p:nvPr>
            <p:ph type="subTitle" idx="1"/>
          </p:nvPr>
        </p:nvSpPr>
        <p:spPr>
          <a:xfrm>
            <a:off x="575556" y="1988840"/>
            <a:ext cx="8424936" cy="4320480"/>
          </a:xfrm>
        </p:spPr>
        <p:txBody>
          <a:bodyPr>
            <a:noAutofit/>
          </a:bodyPr>
          <a:lstStyle/>
          <a:p>
            <a:pPr algn="l"/>
            <a:br>
              <a:rPr lang="ru-RU" sz="2000" dirty="0">
                <a:solidFill>
                  <a:schemeClr val="tx1"/>
                </a:solidFill>
              </a:rPr>
            </a:br>
            <a:r>
              <a:rPr lang="uk" sz="2000" i="1" dirty="0">
                <a:solidFill>
                  <a:schemeClr val="tx1"/>
                </a:solidFill>
              </a:rPr>
              <a:t>Автори Біблії стверджують, що передають Боже Слово. </a:t>
            </a:r>
            <a:br>
              <a:rPr lang="en-US" sz="2000" i="1" dirty="0">
                <a:solidFill>
                  <a:schemeClr val="tx1"/>
                </a:solidFill>
              </a:rPr>
            </a:br>
            <a:br>
              <a:rPr lang="en-US" sz="2000" i="1" dirty="0">
                <a:solidFill>
                  <a:schemeClr val="tx1"/>
                </a:solidFill>
              </a:rPr>
            </a:br>
            <a:r>
              <a:rPr lang="uk-UA" sz="2000" i="1" dirty="0">
                <a:solidFill>
                  <a:schemeClr val="tx1"/>
                </a:solidFill>
              </a:rPr>
              <a:t>«</a:t>
            </a:r>
            <a:r>
              <a:rPr lang="ru-RU" sz="2000" i="1" dirty="0">
                <a:solidFill>
                  <a:schemeClr val="tx1"/>
                </a:solidFill>
              </a:rPr>
              <a:t>Так говорить Господь: Стань на </a:t>
            </a:r>
            <a:r>
              <a:rPr lang="ru-RU" sz="2000" i="1" dirty="0" err="1">
                <a:solidFill>
                  <a:schemeClr val="tx1"/>
                </a:solidFill>
              </a:rPr>
              <a:t>подвір'ї</a:t>
            </a:r>
            <a:r>
              <a:rPr lang="ru-RU" sz="2000" i="1" dirty="0">
                <a:solidFill>
                  <a:schemeClr val="tx1"/>
                </a:solidFill>
              </a:rPr>
              <a:t> </a:t>
            </a:r>
            <a:r>
              <a:rPr lang="ru-RU" sz="2000" i="1" dirty="0" err="1">
                <a:solidFill>
                  <a:schemeClr val="tx1"/>
                </a:solidFill>
              </a:rPr>
              <a:t>Господнього</a:t>
            </a:r>
            <a:r>
              <a:rPr lang="ru-RU" sz="2000" i="1" dirty="0">
                <a:solidFill>
                  <a:schemeClr val="tx1"/>
                </a:solidFill>
              </a:rPr>
              <a:t> дому, і </a:t>
            </a:r>
            <a:r>
              <a:rPr lang="ru-RU" sz="2000" i="1" dirty="0" err="1">
                <a:solidFill>
                  <a:schemeClr val="tx1"/>
                </a:solidFill>
              </a:rPr>
              <a:t>будеш</a:t>
            </a:r>
            <a:r>
              <a:rPr lang="ru-RU" sz="2000" i="1" dirty="0">
                <a:solidFill>
                  <a:schemeClr val="tx1"/>
                </a:solidFill>
              </a:rPr>
              <a:t> </a:t>
            </a:r>
            <a:r>
              <a:rPr lang="ru-RU" sz="2000" i="1" dirty="0" err="1">
                <a:solidFill>
                  <a:schemeClr val="tx1"/>
                </a:solidFill>
              </a:rPr>
              <a:t>говорити</a:t>
            </a:r>
            <a:r>
              <a:rPr lang="ru-RU" sz="2000" i="1" dirty="0">
                <a:solidFill>
                  <a:schemeClr val="tx1"/>
                </a:solidFill>
              </a:rPr>
              <a:t> </a:t>
            </a:r>
            <a:r>
              <a:rPr lang="ru-RU" sz="2000" i="1" dirty="0" err="1">
                <a:solidFill>
                  <a:schemeClr val="tx1"/>
                </a:solidFill>
              </a:rPr>
              <a:t>всім</a:t>
            </a:r>
            <a:r>
              <a:rPr lang="ru-RU" sz="2000" i="1" dirty="0">
                <a:solidFill>
                  <a:schemeClr val="tx1"/>
                </a:solidFill>
              </a:rPr>
              <a:t> </a:t>
            </a:r>
            <a:r>
              <a:rPr lang="ru-RU" sz="2000" i="1" dirty="0" err="1">
                <a:solidFill>
                  <a:schemeClr val="tx1"/>
                </a:solidFill>
              </a:rPr>
              <a:t>Юдиним</a:t>
            </a:r>
            <a:r>
              <a:rPr lang="ru-RU" sz="2000" i="1" dirty="0">
                <a:solidFill>
                  <a:schemeClr val="tx1"/>
                </a:solidFill>
              </a:rPr>
              <a:t> </a:t>
            </a:r>
            <a:r>
              <a:rPr lang="ru-RU" sz="2000" i="1" dirty="0" err="1">
                <a:solidFill>
                  <a:schemeClr val="tx1"/>
                </a:solidFill>
              </a:rPr>
              <a:t>містам</a:t>
            </a:r>
            <a:r>
              <a:rPr lang="ru-RU" sz="2000" i="1" dirty="0">
                <a:solidFill>
                  <a:schemeClr val="tx1"/>
                </a:solidFill>
              </a:rPr>
              <a:t>, </a:t>
            </a:r>
            <a:r>
              <a:rPr lang="ru-RU" sz="2000" i="1" dirty="0" err="1">
                <a:solidFill>
                  <a:schemeClr val="tx1"/>
                </a:solidFill>
              </a:rPr>
              <a:t>що</a:t>
            </a:r>
            <a:r>
              <a:rPr lang="ru-RU" sz="2000" i="1" dirty="0">
                <a:solidFill>
                  <a:schemeClr val="tx1"/>
                </a:solidFill>
              </a:rPr>
              <a:t> </a:t>
            </a:r>
            <a:r>
              <a:rPr lang="ru-RU" sz="2000" i="1" dirty="0" err="1">
                <a:solidFill>
                  <a:schemeClr val="tx1"/>
                </a:solidFill>
              </a:rPr>
              <a:t>приходять</a:t>
            </a:r>
            <a:r>
              <a:rPr lang="ru-RU" sz="2000" i="1" dirty="0">
                <a:solidFill>
                  <a:schemeClr val="tx1"/>
                </a:solidFill>
              </a:rPr>
              <a:t> на </a:t>
            </a:r>
            <a:r>
              <a:rPr lang="ru-RU" sz="2000" i="1" dirty="0" err="1">
                <a:solidFill>
                  <a:schemeClr val="tx1"/>
                </a:solidFill>
              </a:rPr>
              <a:t>поклін</a:t>
            </a:r>
            <a:r>
              <a:rPr lang="ru-RU" sz="2000" i="1" dirty="0">
                <a:solidFill>
                  <a:schemeClr val="tx1"/>
                </a:solidFill>
              </a:rPr>
              <a:t> до </a:t>
            </a:r>
            <a:r>
              <a:rPr lang="ru-RU" sz="2000" i="1" dirty="0" err="1">
                <a:solidFill>
                  <a:schemeClr val="tx1"/>
                </a:solidFill>
              </a:rPr>
              <a:t>Господнього</a:t>
            </a:r>
            <a:r>
              <a:rPr lang="ru-RU" sz="2000" i="1" dirty="0">
                <a:solidFill>
                  <a:schemeClr val="tx1"/>
                </a:solidFill>
              </a:rPr>
              <a:t> дому, </a:t>
            </a:r>
            <a:r>
              <a:rPr lang="ru-RU" sz="2000" i="1" dirty="0" err="1">
                <a:solidFill>
                  <a:schemeClr val="tx1"/>
                </a:solidFill>
              </a:rPr>
              <a:t>усі</a:t>
            </a:r>
            <a:r>
              <a:rPr lang="ru-RU" sz="2000" i="1" dirty="0">
                <a:solidFill>
                  <a:schemeClr val="tx1"/>
                </a:solidFill>
              </a:rPr>
              <a:t> </a:t>
            </a:r>
            <a:r>
              <a:rPr lang="ru-RU" sz="2000" i="1" dirty="0" err="1">
                <a:solidFill>
                  <a:schemeClr val="tx1"/>
                </a:solidFill>
              </a:rPr>
              <a:t>ті</a:t>
            </a:r>
            <a:r>
              <a:rPr lang="ru-RU" sz="2000" i="1" dirty="0">
                <a:solidFill>
                  <a:schemeClr val="tx1"/>
                </a:solidFill>
              </a:rPr>
              <a:t> слова, </a:t>
            </a:r>
            <a:r>
              <a:rPr lang="ru-RU" sz="2000" i="1" dirty="0" err="1">
                <a:solidFill>
                  <a:schemeClr val="tx1"/>
                </a:solidFill>
              </a:rPr>
              <a:t>що</a:t>
            </a:r>
            <a:r>
              <a:rPr lang="ru-RU" sz="2000" i="1" dirty="0">
                <a:solidFill>
                  <a:schemeClr val="tx1"/>
                </a:solidFill>
              </a:rPr>
              <a:t> Я наказав </a:t>
            </a:r>
            <a:r>
              <a:rPr lang="ru-RU" sz="2000" i="1" dirty="0" err="1">
                <a:solidFill>
                  <a:schemeClr val="tx1"/>
                </a:solidFill>
              </a:rPr>
              <a:t>був</a:t>
            </a:r>
            <a:r>
              <a:rPr lang="ru-RU" sz="2000" i="1" dirty="0">
                <a:solidFill>
                  <a:schemeClr val="tx1"/>
                </a:solidFill>
              </a:rPr>
              <a:t> </a:t>
            </a:r>
            <a:r>
              <a:rPr lang="ru-RU" sz="2000" i="1" dirty="0" err="1">
                <a:solidFill>
                  <a:schemeClr val="tx1"/>
                </a:solidFill>
              </a:rPr>
              <a:t>тобі</a:t>
            </a:r>
            <a:r>
              <a:rPr lang="ru-RU" sz="2000" i="1" dirty="0">
                <a:solidFill>
                  <a:schemeClr val="tx1"/>
                </a:solidFill>
              </a:rPr>
              <a:t>, </a:t>
            </a:r>
            <a:r>
              <a:rPr lang="ru-RU" sz="2000" i="1" dirty="0" err="1">
                <a:solidFill>
                  <a:schemeClr val="tx1"/>
                </a:solidFill>
              </a:rPr>
              <a:t>щоб</a:t>
            </a:r>
            <a:r>
              <a:rPr lang="ru-RU" sz="2000" i="1" dirty="0">
                <a:solidFill>
                  <a:schemeClr val="tx1"/>
                </a:solidFill>
              </a:rPr>
              <a:t> до них </a:t>
            </a:r>
            <a:r>
              <a:rPr lang="ru-RU" sz="2000" i="1" dirty="0" err="1">
                <a:solidFill>
                  <a:schemeClr val="tx1"/>
                </a:solidFill>
              </a:rPr>
              <a:t>говорити</a:t>
            </a:r>
            <a:r>
              <a:rPr lang="ru-RU" sz="2000" i="1" dirty="0">
                <a:solidFill>
                  <a:schemeClr val="tx1"/>
                </a:solidFill>
              </a:rPr>
              <a:t>, не </a:t>
            </a:r>
            <a:r>
              <a:rPr lang="ru-RU" sz="2000" i="1" dirty="0" err="1">
                <a:solidFill>
                  <a:schemeClr val="tx1"/>
                </a:solidFill>
              </a:rPr>
              <a:t>вбав</a:t>
            </a:r>
            <a:r>
              <a:rPr lang="ru-RU" sz="2000" i="1" dirty="0">
                <a:solidFill>
                  <a:schemeClr val="tx1"/>
                </a:solidFill>
              </a:rPr>
              <a:t> </a:t>
            </a:r>
            <a:r>
              <a:rPr lang="ru-RU" sz="2000" i="1" dirty="0" err="1">
                <a:solidFill>
                  <a:schemeClr val="tx1"/>
                </a:solidFill>
              </a:rPr>
              <a:t>ані</a:t>
            </a:r>
            <a:r>
              <a:rPr lang="ru-RU" sz="2000" i="1" dirty="0">
                <a:solidFill>
                  <a:schemeClr val="tx1"/>
                </a:solidFill>
              </a:rPr>
              <a:t> слова.</a:t>
            </a:r>
            <a:r>
              <a:rPr lang="uk-UA" sz="2000" i="1" dirty="0">
                <a:solidFill>
                  <a:schemeClr val="tx1"/>
                </a:solidFill>
              </a:rPr>
              <a:t>» </a:t>
            </a:r>
            <a:r>
              <a:rPr lang="uk" sz="2000" i="1" dirty="0">
                <a:solidFill>
                  <a:schemeClr val="tx1"/>
                </a:solidFill>
              </a:rPr>
              <a:t>(Єр. 26:2).</a:t>
            </a:r>
            <a:br>
              <a:rPr lang="ru-RU" sz="2000" i="1" dirty="0">
                <a:solidFill>
                  <a:schemeClr val="tx1"/>
                </a:solidFill>
              </a:rPr>
            </a:br>
            <a:r>
              <a:rPr lang="uk" sz="2000" i="1" dirty="0">
                <a:solidFill>
                  <a:schemeClr val="tx1"/>
                </a:solidFill>
              </a:rPr>
              <a:t> </a:t>
            </a:r>
            <a:br>
              <a:rPr lang="ru-RU" sz="2000" i="1" dirty="0">
                <a:solidFill>
                  <a:schemeClr val="tx1"/>
                </a:solidFill>
              </a:rPr>
            </a:br>
            <a:r>
              <a:rPr lang="uk" sz="2000" i="1" dirty="0">
                <a:solidFill>
                  <a:schemeClr val="tx1"/>
                </a:solidFill>
              </a:rPr>
              <a:t>«…всі слова, які говорив Господь» (Вих. 4:30). </a:t>
            </a:r>
            <a:br>
              <a:rPr lang="ru-RU" sz="2000" i="1" dirty="0">
                <a:solidFill>
                  <a:schemeClr val="tx1"/>
                </a:solidFill>
              </a:rPr>
            </a:br>
            <a:br>
              <a:rPr lang="ru-RU" sz="2000" i="1" dirty="0">
                <a:solidFill>
                  <a:schemeClr val="tx1"/>
                </a:solidFill>
              </a:rPr>
            </a:br>
            <a:r>
              <a:rPr lang="uk-UA" sz="2000" i="1" dirty="0">
                <a:solidFill>
                  <a:schemeClr val="tx1"/>
                </a:solidFill>
              </a:rPr>
              <a:t>«Бо пророцтва ніколи не було з волі людської, а звіщали його святі Божі мужі, проваджені Духом Святим.»</a:t>
            </a:r>
            <a:r>
              <a:rPr lang="uk" sz="2000" i="1" dirty="0">
                <a:solidFill>
                  <a:schemeClr val="tx1"/>
                </a:solidFill>
              </a:rPr>
              <a:t>(2 Пет. 1:21)</a:t>
            </a:r>
            <a:br>
              <a:rPr lang="ru-RU" sz="2000" i="1" dirty="0">
                <a:solidFill>
                  <a:schemeClr val="tx1"/>
                </a:solidFill>
              </a:rPr>
            </a:br>
            <a:r>
              <a:rPr lang="uk" sz="2000" i="1" dirty="0">
                <a:solidFill>
                  <a:schemeClr val="tx1"/>
                </a:solidFill>
              </a:rPr>
              <a:t> </a:t>
            </a:r>
            <a:br>
              <a:rPr lang="ru-RU" sz="2000" i="1" dirty="0">
                <a:solidFill>
                  <a:schemeClr val="tx1"/>
                </a:solidFill>
              </a:rPr>
            </a:br>
            <a:r>
              <a:rPr lang="uk-UA" sz="2000" i="1" dirty="0">
                <a:solidFill>
                  <a:schemeClr val="tx1"/>
                </a:solidFill>
              </a:rPr>
              <a:t>«</a:t>
            </a:r>
            <a:r>
              <a:rPr lang="ru-RU" sz="2000" i="1" dirty="0">
                <a:solidFill>
                  <a:schemeClr val="tx1"/>
                </a:solidFill>
              </a:rPr>
              <a:t>Не </a:t>
            </a:r>
            <a:r>
              <a:rPr lang="ru-RU" sz="2000" i="1" dirty="0" err="1">
                <a:solidFill>
                  <a:schemeClr val="tx1"/>
                </a:solidFill>
              </a:rPr>
              <a:t>хлібом</a:t>
            </a:r>
            <a:r>
              <a:rPr lang="ru-RU" sz="2000" i="1" dirty="0">
                <a:solidFill>
                  <a:schemeClr val="tx1"/>
                </a:solidFill>
              </a:rPr>
              <a:t> самим буде </a:t>
            </a:r>
            <a:r>
              <a:rPr lang="ru-RU" sz="2000" i="1" dirty="0" err="1">
                <a:solidFill>
                  <a:schemeClr val="tx1"/>
                </a:solidFill>
              </a:rPr>
              <a:t>жити</a:t>
            </a:r>
            <a:r>
              <a:rPr lang="ru-RU" sz="2000" i="1" dirty="0">
                <a:solidFill>
                  <a:schemeClr val="tx1"/>
                </a:solidFill>
              </a:rPr>
              <a:t> </a:t>
            </a:r>
            <a:r>
              <a:rPr lang="ru-RU" sz="2000" i="1" dirty="0" err="1">
                <a:solidFill>
                  <a:schemeClr val="tx1"/>
                </a:solidFill>
              </a:rPr>
              <a:t>людина</a:t>
            </a:r>
            <a:r>
              <a:rPr lang="ru-RU" sz="2000" i="1" dirty="0">
                <a:solidFill>
                  <a:schemeClr val="tx1"/>
                </a:solidFill>
              </a:rPr>
              <a:t>, </a:t>
            </a:r>
            <a:r>
              <a:rPr lang="ru-RU" sz="2000" i="1" dirty="0" err="1">
                <a:solidFill>
                  <a:schemeClr val="tx1"/>
                </a:solidFill>
              </a:rPr>
              <a:t>але</a:t>
            </a:r>
            <a:r>
              <a:rPr lang="ru-RU" sz="2000" i="1" dirty="0">
                <a:solidFill>
                  <a:schemeClr val="tx1"/>
                </a:solidFill>
              </a:rPr>
              <a:t> </a:t>
            </a:r>
            <a:r>
              <a:rPr lang="ru-RU" sz="2000" i="1" dirty="0" err="1">
                <a:solidFill>
                  <a:schemeClr val="tx1"/>
                </a:solidFill>
              </a:rPr>
              <a:t>кожним</a:t>
            </a:r>
            <a:r>
              <a:rPr lang="ru-RU" sz="2000" i="1" dirty="0">
                <a:solidFill>
                  <a:schemeClr val="tx1"/>
                </a:solidFill>
              </a:rPr>
              <a:t> словом, </a:t>
            </a:r>
            <a:r>
              <a:rPr lang="ru-RU" sz="2000" i="1" dirty="0" err="1">
                <a:solidFill>
                  <a:schemeClr val="tx1"/>
                </a:solidFill>
              </a:rPr>
              <a:t>що</a:t>
            </a:r>
            <a:r>
              <a:rPr lang="ru-RU" sz="2000" i="1" dirty="0">
                <a:solidFill>
                  <a:schemeClr val="tx1"/>
                </a:solidFill>
              </a:rPr>
              <a:t> походить </a:t>
            </a:r>
            <a:r>
              <a:rPr lang="ru-RU" sz="2000" i="1" dirty="0" err="1">
                <a:solidFill>
                  <a:schemeClr val="tx1"/>
                </a:solidFill>
              </a:rPr>
              <a:t>із</a:t>
            </a:r>
            <a:r>
              <a:rPr lang="ru-RU" sz="2000" i="1" dirty="0">
                <a:solidFill>
                  <a:schemeClr val="tx1"/>
                </a:solidFill>
              </a:rPr>
              <a:t> уст </a:t>
            </a:r>
            <a:r>
              <a:rPr lang="ru-RU" sz="2000" i="1" dirty="0" err="1">
                <a:solidFill>
                  <a:schemeClr val="tx1"/>
                </a:solidFill>
              </a:rPr>
              <a:t>Божих</a:t>
            </a:r>
            <a:r>
              <a:rPr lang="ru-RU" sz="2000" i="1" dirty="0">
                <a:solidFill>
                  <a:schemeClr val="tx1"/>
                </a:solidFill>
              </a:rPr>
              <a:t>.</a:t>
            </a:r>
            <a:r>
              <a:rPr lang="uk-UA" sz="2000" i="1" dirty="0">
                <a:solidFill>
                  <a:schemeClr val="tx1"/>
                </a:solidFill>
              </a:rPr>
              <a:t>» </a:t>
            </a:r>
            <a:r>
              <a:rPr lang="uk" sz="2000" i="1" dirty="0">
                <a:solidFill>
                  <a:schemeClr val="tx1"/>
                </a:solidFill>
              </a:rPr>
              <a:t>(Мт. 4:4).</a:t>
            </a:r>
            <a:br>
              <a:rPr lang="ru-RU" sz="2000" i="1" dirty="0">
                <a:solidFill>
                  <a:schemeClr val="tx1"/>
                </a:solidFill>
              </a:rPr>
            </a:br>
            <a:endParaRPr lang="ru-RU" sz="2000" i="1" dirty="0">
              <a:solidFill>
                <a:schemeClr val="tx1"/>
              </a:solidFill>
            </a:endParaRPr>
          </a:p>
        </p:txBody>
      </p:sp>
    </p:spTree>
    <p:extLst>
      <p:ext uri="{BB962C8B-B14F-4D97-AF65-F5344CB8AC3E}">
        <p14:creationId xmlns:p14="http://schemas.microsoft.com/office/powerpoint/2010/main" val="3320696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3600" b="1" dirty="0">
                <a:solidFill>
                  <a:schemeClr val="tx1"/>
                </a:solidFill>
              </a:rPr>
              <a:t>2. </a:t>
            </a:r>
            <a:r>
              <a:rPr lang="uk" sz="3600" b="1" u="sng" dirty="0">
                <a:solidFill>
                  <a:schemeClr val="tx1"/>
                </a:solidFill>
              </a:rPr>
              <a:t>Біблія історично точна та достовірна</a:t>
            </a:r>
            <a:endParaRPr lang="ru-RU" sz="3600" b="1" dirty="0"/>
          </a:p>
        </p:txBody>
      </p:sp>
      <p:sp>
        <p:nvSpPr>
          <p:cNvPr id="3" name="Подзаголовок 2"/>
          <p:cNvSpPr>
            <a:spLocks noGrp="1"/>
          </p:cNvSpPr>
          <p:nvPr>
            <p:ph type="subTitle" idx="1"/>
          </p:nvPr>
        </p:nvSpPr>
        <p:spPr>
          <a:xfrm>
            <a:off x="755576" y="2276872"/>
            <a:ext cx="7920880" cy="4392488"/>
          </a:xfrm>
        </p:spPr>
        <p:txBody>
          <a:bodyPr>
            <a:normAutofit fontScale="70000" lnSpcReduction="20000"/>
          </a:bodyPr>
          <a:lstStyle/>
          <a:p>
            <a:pPr lvl="1" algn="l"/>
            <a:r>
              <a:rPr lang="uk" sz="3400" i="1" dirty="0">
                <a:solidFill>
                  <a:schemeClr val="tx1"/>
                </a:solidFill>
              </a:rPr>
              <a:t>b) Історичність особистості Ісуса Христа.</a:t>
            </a:r>
            <a:br>
              <a:rPr lang="ru-RU" sz="3400" i="1" dirty="0">
                <a:solidFill>
                  <a:schemeClr val="tx1"/>
                </a:solidFill>
              </a:rPr>
            </a:br>
            <a:endParaRPr lang="ru-RU" sz="3400" i="1" dirty="0">
              <a:solidFill>
                <a:schemeClr val="tx1"/>
              </a:solidFill>
            </a:endParaRPr>
          </a:p>
          <a:p>
            <a:pPr marL="1428750" lvl="2" indent="-514350" algn="l">
              <a:buFont typeface="+mj-lt"/>
              <a:buAutoNum type="romanLcPeriod"/>
            </a:pPr>
            <a:r>
              <a:rPr lang="uk" sz="2600" i="1" dirty="0">
                <a:solidFill>
                  <a:schemeClr val="tx1"/>
                </a:solidFill>
              </a:rPr>
              <a:t>Нехристиянські літературні джерела – 17 документів І-ІІ</a:t>
            </a:r>
            <a:r>
              <a:rPr lang="uk-UA" sz="2600" i="1" dirty="0">
                <a:solidFill>
                  <a:schemeClr val="tx1"/>
                </a:solidFill>
              </a:rPr>
              <a:t> століть</a:t>
            </a:r>
            <a:r>
              <a:rPr lang="uk" sz="2600" i="1" dirty="0">
                <a:solidFill>
                  <a:schemeClr val="tx1"/>
                </a:solidFill>
              </a:rPr>
              <a:t> містять багато різних подробиць про життя, вчення, смерть та воскресіння Христа та деякі елементи віровчення ранніх християн.</a:t>
            </a:r>
            <a:br>
              <a:rPr lang="ru-RU" sz="2600" i="1" dirty="0">
                <a:solidFill>
                  <a:schemeClr val="tx1"/>
                </a:solidFill>
              </a:rPr>
            </a:br>
            <a:endParaRPr lang="ru-RU" sz="2600" i="1" dirty="0">
              <a:solidFill>
                <a:schemeClr val="tx1"/>
              </a:solidFill>
            </a:endParaRPr>
          </a:p>
          <a:p>
            <a:pPr marL="1428750" lvl="2" indent="-514350" algn="l">
              <a:buFont typeface="+mj-lt"/>
              <a:buAutoNum type="romanLcPeriod"/>
            </a:pPr>
            <a:r>
              <a:rPr lang="uk" sz="2600" i="1" dirty="0">
                <a:solidFill>
                  <a:schemeClr val="tx1"/>
                </a:solidFill>
              </a:rPr>
              <a:t>Римські джерела - історики (Тацит, Светоній, Гал), чиновники (Пліній Молодший), цезарі (Траян, Адріан).</a:t>
            </a:r>
            <a:br>
              <a:rPr lang="ru-RU" sz="2600" i="1" dirty="0">
                <a:solidFill>
                  <a:schemeClr val="tx1"/>
                </a:solidFill>
              </a:rPr>
            </a:br>
            <a:endParaRPr lang="ru-RU" sz="2600" i="1" dirty="0">
              <a:solidFill>
                <a:schemeClr val="tx1"/>
              </a:solidFill>
            </a:endParaRPr>
          </a:p>
          <a:p>
            <a:pPr marL="1428750" lvl="2" indent="-514350" algn="l">
              <a:buFont typeface="+mj-lt"/>
              <a:buAutoNum type="romanLcPeriod"/>
            </a:pPr>
            <a:r>
              <a:rPr lang="uk" sz="2600" i="1" dirty="0">
                <a:solidFill>
                  <a:schemeClr val="tx1"/>
                </a:solidFill>
              </a:rPr>
              <a:t>Юдейські джерела - Талмуд, Йосип Флавій.</a:t>
            </a:r>
          </a:p>
          <a:p>
            <a:pPr lvl="2" algn="l"/>
            <a:endParaRPr lang="uk" sz="2600" i="1" dirty="0">
              <a:solidFill>
                <a:schemeClr val="tx1"/>
              </a:solidFill>
            </a:endParaRPr>
          </a:p>
          <a:p>
            <a:pPr lvl="2" algn="l"/>
            <a:endParaRPr lang="uk" sz="2600" i="1" dirty="0">
              <a:solidFill>
                <a:schemeClr val="tx1"/>
              </a:solidFill>
            </a:endParaRPr>
          </a:p>
          <a:p>
            <a:pPr lvl="2" algn="l"/>
            <a:endParaRPr lang="uk" sz="2600" i="1" dirty="0">
              <a:solidFill>
                <a:schemeClr val="tx1"/>
              </a:solidFill>
            </a:endParaRPr>
          </a:p>
          <a:p>
            <a:pPr lvl="2" algn="l"/>
            <a:br>
              <a:rPr lang="ru-RU" sz="2600" i="1" dirty="0">
                <a:solidFill>
                  <a:schemeClr val="tx1"/>
                </a:solidFill>
              </a:rPr>
            </a:br>
            <a:endParaRPr lang="ru-RU" sz="2600" i="1" dirty="0">
              <a:solidFill>
                <a:schemeClr val="tx1"/>
              </a:solidFill>
            </a:endParaRPr>
          </a:p>
          <a:p>
            <a:pPr marL="1428750" lvl="2" indent="-514350" algn="l">
              <a:buFont typeface="+mj-lt"/>
              <a:buAutoNum type="romanLcPeriod"/>
            </a:pPr>
            <a:endParaRPr lang="ru-RU" sz="2600" i="1" dirty="0">
              <a:solidFill>
                <a:schemeClr val="tx1"/>
              </a:solidFill>
            </a:endParaRPr>
          </a:p>
          <a:p>
            <a:pPr marL="1428750" lvl="2" indent="-514350" algn="l">
              <a:buFont typeface="+mj-lt"/>
              <a:buAutoNum type="romanLcPeriod"/>
            </a:pPr>
            <a:endParaRPr lang="ru-RU" sz="2600" i="1" dirty="0">
              <a:solidFill>
                <a:schemeClr val="tx1"/>
              </a:solidFill>
            </a:endParaRPr>
          </a:p>
          <a:p>
            <a:pPr marL="1428750" lvl="2" indent="-514350" algn="l">
              <a:buFont typeface="+mj-lt"/>
              <a:buAutoNum type="romanLcPeriod"/>
            </a:pPr>
            <a:endParaRPr lang="en-US" sz="2600" i="1" dirty="0">
              <a:solidFill>
                <a:schemeClr val="tx1"/>
              </a:solidFill>
            </a:endParaRPr>
          </a:p>
        </p:txBody>
      </p:sp>
    </p:spTree>
    <p:extLst>
      <p:ext uri="{BB962C8B-B14F-4D97-AF65-F5344CB8AC3E}">
        <p14:creationId xmlns:p14="http://schemas.microsoft.com/office/powerpoint/2010/main" val="1217552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3600" b="1" dirty="0">
                <a:solidFill>
                  <a:schemeClr val="tx1"/>
                </a:solidFill>
              </a:rPr>
              <a:t>2. </a:t>
            </a:r>
            <a:r>
              <a:rPr lang="uk" sz="3600" b="1" u="sng" dirty="0">
                <a:solidFill>
                  <a:schemeClr val="tx1"/>
                </a:solidFill>
              </a:rPr>
              <a:t>Біблія історично точна та достовірна</a:t>
            </a:r>
            <a:endParaRPr lang="ru-RU" sz="3600" b="1" dirty="0"/>
          </a:p>
        </p:txBody>
      </p:sp>
      <p:sp>
        <p:nvSpPr>
          <p:cNvPr id="3" name="Подзаголовок 2"/>
          <p:cNvSpPr>
            <a:spLocks noGrp="1"/>
          </p:cNvSpPr>
          <p:nvPr>
            <p:ph type="subTitle" idx="1"/>
          </p:nvPr>
        </p:nvSpPr>
        <p:spPr>
          <a:xfrm>
            <a:off x="755576" y="2276872"/>
            <a:ext cx="7920880" cy="4392488"/>
          </a:xfrm>
        </p:spPr>
        <p:txBody>
          <a:bodyPr>
            <a:normAutofit fontScale="70000" lnSpcReduction="20000"/>
          </a:bodyPr>
          <a:lstStyle/>
          <a:p>
            <a:pPr lvl="1" algn="l"/>
            <a:r>
              <a:rPr lang="uk" sz="3400" i="1" dirty="0">
                <a:solidFill>
                  <a:schemeClr val="tx1"/>
                </a:solidFill>
              </a:rPr>
              <a:t>b) Історичність особистості Ісуса Христа.</a:t>
            </a:r>
            <a:br>
              <a:rPr lang="ru-RU" sz="3400" i="1" dirty="0">
                <a:solidFill>
                  <a:schemeClr val="tx1"/>
                </a:solidFill>
              </a:rPr>
            </a:br>
            <a:endParaRPr lang="ru-RU" sz="3400" i="1" dirty="0">
              <a:solidFill>
                <a:schemeClr val="tx1"/>
              </a:solidFill>
            </a:endParaRPr>
          </a:p>
          <a:p>
            <a:pPr marL="1428750" lvl="2" indent="-514350" algn="l">
              <a:buFont typeface="+mj-lt"/>
              <a:buAutoNum type="romanLcPeriod"/>
            </a:pPr>
            <a:r>
              <a:rPr lang="uk" sz="2600" i="1" dirty="0">
                <a:solidFill>
                  <a:schemeClr val="tx1"/>
                </a:solidFill>
              </a:rPr>
              <a:t>Нехристиянські літературні джерела – 17 документів І-ІІ</a:t>
            </a:r>
            <a:r>
              <a:rPr lang="uk-UA" sz="2600" i="1" dirty="0">
                <a:solidFill>
                  <a:schemeClr val="tx1"/>
                </a:solidFill>
              </a:rPr>
              <a:t> століть</a:t>
            </a:r>
            <a:r>
              <a:rPr lang="uk" sz="2600" i="1" dirty="0">
                <a:solidFill>
                  <a:schemeClr val="tx1"/>
                </a:solidFill>
              </a:rPr>
              <a:t> містять багато різних подробиць про життя, вчення, смерть та воскресіння Христа та деякі елементи віровчення ранніх християн.</a:t>
            </a:r>
            <a:br>
              <a:rPr lang="ru-RU" sz="2600" i="1" dirty="0">
                <a:solidFill>
                  <a:schemeClr val="tx1"/>
                </a:solidFill>
              </a:rPr>
            </a:br>
            <a:endParaRPr lang="ru-RU" sz="2600" i="1" dirty="0">
              <a:solidFill>
                <a:schemeClr val="tx1"/>
              </a:solidFill>
            </a:endParaRPr>
          </a:p>
          <a:p>
            <a:pPr marL="1428750" lvl="2" indent="-514350" algn="l">
              <a:buFont typeface="+mj-lt"/>
              <a:buAutoNum type="romanLcPeriod"/>
            </a:pPr>
            <a:r>
              <a:rPr lang="uk" sz="2600" i="1" dirty="0">
                <a:solidFill>
                  <a:schemeClr val="tx1"/>
                </a:solidFill>
              </a:rPr>
              <a:t>Римські джерела - історики (Тацит, Светоній, Гал), чиновники (Пліній Молодший), цезарі (Траян, Адріан).</a:t>
            </a:r>
            <a:br>
              <a:rPr lang="ru-RU" sz="2600" i="1" dirty="0">
                <a:solidFill>
                  <a:schemeClr val="tx1"/>
                </a:solidFill>
              </a:rPr>
            </a:br>
            <a:endParaRPr lang="ru-RU" sz="2600" i="1" dirty="0">
              <a:solidFill>
                <a:schemeClr val="tx1"/>
              </a:solidFill>
            </a:endParaRPr>
          </a:p>
          <a:p>
            <a:pPr marL="1428750" lvl="2" indent="-514350" algn="l">
              <a:buFont typeface="+mj-lt"/>
              <a:buAutoNum type="romanLcPeriod"/>
            </a:pPr>
            <a:r>
              <a:rPr lang="uk" sz="2600" i="1" dirty="0">
                <a:solidFill>
                  <a:schemeClr val="tx1"/>
                </a:solidFill>
              </a:rPr>
              <a:t>Юдейські джерела - Талмуд, Йосип Флавій.</a:t>
            </a:r>
            <a:br>
              <a:rPr lang="ru-RU" sz="2600" i="1" dirty="0">
                <a:solidFill>
                  <a:schemeClr val="tx1"/>
                </a:solidFill>
              </a:rPr>
            </a:br>
            <a:endParaRPr lang="en-US" sz="2600" i="1" dirty="0">
              <a:solidFill>
                <a:schemeClr val="tx1"/>
              </a:solidFill>
            </a:endParaRPr>
          </a:p>
          <a:p>
            <a:pPr marL="1428750" lvl="2" indent="-514350" algn="l">
              <a:buFont typeface="+mj-lt"/>
              <a:buAutoNum type="romanLcPeriod"/>
            </a:pPr>
            <a:r>
              <a:rPr lang="uk" sz="2600" i="1" dirty="0">
                <a:solidFill>
                  <a:schemeClr val="tx1"/>
                </a:solidFill>
              </a:rPr>
              <a:t>Гностичні джерела - Євангеліє Істини; Євангеліє від Хоми; Трактат про Воскресіння.</a:t>
            </a:r>
            <a:br>
              <a:rPr lang="ru-RU" dirty="0"/>
            </a:br>
            <a:r>
              <a:rPr lang="uk" sz="5400" dirty="0">
                <a:solidFill>
                  <a:schemeClr val="tx1"/>
                </a:solidFill>
              </a:rPr>
              <a:t>         </a:t>
            </a:r>
            <a:br>
              <a:rPr lang="ru-RU" dirty="0"/>
            </a:br>
            <a:endParaRPr lang="ru-RU" i="1" dirty="0">
              <a:solidFill>
                <a:schemeClr val="tx1"/>
              </a:solidFill>
            </a:endParaRPr>
          </a:p>
        </p:txBody>
      </p:sp>
    </p:spTree>
    <p:extLst>
      <p:ext uri="{BB962C8B-B14F-4D97-AF65-F5344CB8AC3E}">
        <p14:creationId xmlns:p14="http://schemas.microsoft.com/office/powerpoint/2010/main" val="845865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4000" b="1" dirty="0"/>
              <a:t>3. </a:t>
            </a:r>
            <a:r>
              <a:rPr lang="uk" sz="4000" b="1" u="sng" dirty="0"/>
              <a:t>Довіра авторам Біблії</a:t>
            </a:r>
          </a:p>
        </p:txBody>
      </p:sp>
      <p:sp>
        <p:nvSpPr>
          <p:cNvPr id="3" name="Подзаголовок 2"/>
          <p:cNvSpPr>
            <a:spLocks noGrp="1"/>
          </p:cNvSpPr>
          <p:nvPr>
            <p:ph type="subTitle" idx="1"/>
          </p:nvPr>
        </p:nvSpPr>
        <p:spPr>
          <a:xfrm>
            <a:off x="683568" y="2564904"/>
            <a:ext cx="7992888" cy="4104456"/>
          </a:xfrm>
        </p:spPr>
        <p:txBody>
          <a:bodyPr>
            <a:normAutofit lnSpcReduction="10000"/>
          </a:bodyPr>
          <a:lstStyle/>
          <a:p>
            <a:pPr lvl="1" algn="l"/>
            <a:r>
              <a:rPr lang="uk" sz="2600" i="1" dirty="0">
                <a:solidFill>
                  <a:schemeClr val="tx1"/>
                </a:solidFill>
              </a:rPr>
              <a:t>Біблійні автори кажуть, що джерелом їхнього знання був Бог.</a:t>
            </a:r>
            <a:br>
              <a:rPr lang="ru-RU" sz="2600" i="1" dirty="0">
                <a:solidFill>
                  <a:schemeClr val="tx1"/>
                </a:solidFill>
              </a:rPr>
            </a:br>
            <a:r>
              <a:rPr lang="uk" sz="2600" i="1" dirty="0">
                <a:solidFill>
                  <a:schemeClr val="tx1"/>
                </a:solidFill>
              </a:rPr>
              <a:t> </a:t>
            </a:r>
            <a:br>
              <a:rPr lang="ru-RU" sz="2600" i="1" dirty="0">
                <a:solidFill>
                  <a:schemeClr val="tx1"/>
                </a:solidFill>
              </a:rPr>
            </a:br>
            <a:r>
              <a:rPr lang="uk-UA" sz="2600" i="1" dirty="0">
                <a:solidFill>
                  <a:schemeClr val="tx1"/>
                </a:solidFill>
              </a:rPr>
              <a:t>Якби цих людей було спіймано на неправдивому свідченні, або на ошуканстві, то варто було б їм не вірити.</a:t>
            </a:r>
            <a:br>
              <a:rPr lang="ru-RU" sz="2600" i="1" dirty="0">
                <a:solidFill>
                  <a:schemeClr val="tx1"/>
                </a:solidFill>
              </a:rPr>
            </a:br>
            <a:r>
              <a:rPr lang="uk" sz="2600" i="1" dirty="0">
                <a:solidFill>
                  <a:schemeClr val="tx1"/>
                </a:solidFill>
              </a:rPr>
              <a:t> </a:t>
            </a:r>
            <a:br>
              <a:rPr lang="ru-RU" sz="2600" i="1" dirty="0">
                <a:solidFill>
                  <a:schemeClr val="tx1"/>
                </a:solidFill>
              </a:rPr>
            </a:br>
            <a:r>
              <a:rPr lang="uk" sz="2600" i="1" dirty="0">
                <a:solidFill>
                  <a:schemeClr val="tx1"/>
                </a:solidFill>
              </a:rPr>
              <a:t>Що можна сказати про їхню чесність?</a:t>
            </a:r>
            <a:br>
              <a:rPr lang="ru-RU" dirty="0"/>
            </a:br>
            <a:br>
              <a:rPr lang="ru-RU" dirty="0"/>
            </a:br>
            <a:endParaRPr lang="ru-RU" i="1" dirty="0">
              <a:solidFill>
                <a:schemeClr val="tx1"/>
              </a:solidFill>
            </a:endParaRPr>
          </a:p>
        </p:txBody>
      </p:sp>
    </p:spTree>
    <p:extLst>
      <p:ext uri="{BB962C8B-B14F-4D97-AF65-F5344CB8AC3E}">
        <p14:creationId xmlns:p14="http://schemas.microsoft.com/office/powerpoint/2010/main" val="556383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4000" b="1" dirty="0"/>
              <a:t>3. </a:t>
            </a:r>
            <a:r>
              <a:rPr lang="uk" sz="4000" b="1" u="sng" dirty="0"/>
              <a:t>Довіра авторам Біблії</a:t>
            </a:r>
          </a:p>
        </p:txBody>
      </p:sp>
      <p:sp>
        <p:nvSpPr>
          <p:cNvPr id="3" name="Подзаголовок 2"/>
          <p:cNvSpPr>
            <a:spLocks noGrp="1"/>
          </p:cNvSpPr>
          <p:nvPr>
            <p:ph type="subTitle" idx="1"/>
          </p:nvPr>
        </p:nvSpPr>
        <p:spPr>
          <a:xfrm>
            <a:off x="143508" y="2420888"/>
            <a:ext cx="9037004" cy="4248472"/>
          </a:xfrm>
        </p:spPr>
        <p:txBody>
          <a:bodyPr>
            <a:normAutofit/>
          </a:bodyPr>
          <a:lstStyle/>
          <a:p>
            <a:pPr lvl="1" algn="l"/>
            <a:r>
              <a:rPr lang="uk" sz="2400" i="1" dirty="0">
                <a:solidFill>
                  <a:schemeClr val="tx1"/>
                </a:solidFill>
                <a:effectLst>
                  <a:outerShdw blurRad="38100" dist="38100" dir="2700000" algn="tl">
                    <a:srgbClr val="000000">
                      <a:alpha val="43137"/>
                    </a:srgbClr>
                  </a:outerShdw>
                </a:effectLst>
              </a:rPr>
              <a:t>Що можна сказати про їхню чесність ?</a:t>
            </a:r>
            <a:endParaRPr lang="en-US" sz="2400" i="1" dirty="0">
              <a:solidFill>
                <a:schemeClr val="tx1"/>
              </a:solidFill>
              <a:effectLst>
                <a:outerShdw blurRad="38100" dist="38100" dir="2700000" algn="tl">
                  <a:srgbClr val="000000">
                    <a:alpha val="43137"/>
                  </a:srgbClr>
                </a:outerShdw>
              </a:effectLst>
            </a:endParaRPr>
          </a:p>
          <a:p>
            <a:pPr marL="914400" lvl="1" indent="-457200" algn="l">
              <a:buAutoNum type="alphaLcParenR"/>
            </a:pPr>
            <a:endParaRPr lang="ru-RU" sz="2400" i="1" dirty="0">
              <a:solidFill>
                <a:schemeClr val="tx1"/>
              </a:solidFill>
            </a:endParaRPr>
          </a:p>
          <a:p>
            <a:pPr marL="914400" lvl="1" indent="-457200" algn="l">
              <a:buAutoNum type="alphaLcParenR"/>
            </a:pPr>
            <a:r>
              <a:rPr lang="uk" sz="2400" i="1" dirty="0">
                <a:solidFill>
                  <a:schemeClr val="tx1"/>
                </a:solidFill>
              </a:rPr>
              <a:t>Вони проповідували найвищі етичні норми , зокрема   </a:t>
            </a:r>
          </a:p>
          <a:p>
            <a:pPr lvl="1" algn="l"/>
            <a:r>
              <a:rPr lang="uk-UA" sz="2400" i="1" dirty="0">
                <a:solidFill>
                  <a:schemeClr val="tx1"/>
                </a:solidFill>
              </a:rPr>
              <a:t>       казали, що важливо не чинити брехні </a:t>
            </a:r>
            <a:r>
              <a:rPr lang="uk" sz="2400" i="1" dirty="0">
                <a:solidFill>
                  <a:schemeClr val="tx1"/>
                </a:solidFill>
              </a:rPr>
              <a:t>: «</a:t>
            </a:r>
            <a:r>
              <a:rPr lang="ru-RU" sz="2400" i="1" dirty="0">
                <a:solidFill>
                  <a:schemeClr val="tx1"/>
                </a:solidFill>
              </a:rPr>
              <a:t>Тому то, неправду  </a:t>
            </a:r>
          </a:p>
          <a:p>
            <a:pPr lvl="1" algn="l"/>
            <a:r>
              <a:rPr lang="ru-RU" sz="2400" i="1" dirty="0">
                <a:solidFill>
                  <a:schemeClr val="tx1"/>
                </a:solidFill>
              </a:rPr>
              <a:t>       </a:t>
            </a:r>
            <a:r>
              <a:rPr lang="ru-RU" sz="2400" i="1" dirty="0" err="1">
                <a:solidFill>
                  <a:schemeClr val="tx1"/>
                </a:solidFill>
              </a:rPr>
              <a:t>відкинувши</a:t>
            </a:r>
            <a:r>
              <a:rPr lang="ru-RU" sz="2400" i="1" dirty="0">
                <a:solidFill>
                  <a:schemeClr val="tx1"/>
                </a:solidFill>
              </a:rPr>
              <a:t>, </a:t>
            </a:r>
            <a:r>
              <a:rPr lang="ru-RU" sz="2400" i="1" dirty="0" err="1">
                <a:solidFill>
                  <a:schemeClr val="tx1"/>
                </a:solidFill>
              </a:rPr>
              <a:t>говоріть</a:t>
            </a:r>
            <a:r>
              <a:rPr lang="ru-RU" sz="2400" i="1" dirty="0">
                <a:solidFill>
                  <a:schemeClr val="tx1"/>
                </a:solidFill>
              </a:rPr>
              <a:t> </a:t>
            </a:r>
            <a:r>
              <a:rPr lang="ru-RU" sz="2400" i="1" dirty="0" err="1">
                <a:solidFill>
                  <a:schemeClr val="tx1"/>
                </a:solidFill>
              </a:rPr>
              <a:t>кожен</a:t>
            </a:r>
            <a:r>
              <a:rPr lang="ru-RU" sz="2400" i="1" dirty="0">
                <a:solidFill>
                  <a:schemeClr val="tx1"/>
                </a:solidFill>
              </a:rPr>
              <a:t> правду до </a:t>
            </a:r>
            <a:r>
              <a:rPr lang="ru-RU" sz="2400" i="1" dirty="0" err="1">
                <a:solidFill>
                  <a:schemeClr val="tx1"/>
                </a:solidFill>
              </a:rPr>
              <a:t>свого</a:t>
            </a:r>
            <a:r>
              <a:rPr lang="ru-RU" sz="2400" i="1" dirty="0">
                <a:solidFill>
                  <a:schemeClr val="tx1"/>
                </a:solidFill>
              </a:rPr>
              <a:t> </a:t>
            </a:r>
            <a:r>
              <a:rPr lang="ru-RU" sz="2400" i="1" dirty="0" err="1">
                <a:solidFill>
                  <a:schemeClr val="tx1"/>
                </a:solidFill>
              </a:rPr>
              <a:t>ближнього</a:t>
            </a:r>
            <a:r>
              <a:rPr lang="ru-RU" sz="2400" i="1" dirty="0">
                <a:solidFill>
                  <a:schemeClr val="tx1"/>
                </a:solidFill>
              </a:rPr>
              <a:t>…»      </a:t>
            </a:r>
          </a:p>
          <a:p>
            <a:pPr lvl="1" algn="l"/>
            <a:r>
              <a:rPr lang="ru-RU" sz="2400" i="1" dirty="0">
                <a:solidFill>
                  <a:schemeClr val="tx1"/>
                </a:solidFill>
              </a:rPr>
              <a:t>       (</a:t>
            </a:r>
            <a:r>
              <a:rPr lang="uk" sz="2400" i="1" dirty="0">
                <a:solidFill>
                  <a:schemeClr val="tx1"/>
                </a:solidFill>
              </a:rPr>
              <a:t>Еф. 4:25 ).</a:t>
            </a:r>
            <a:br>
              <a:rPr lang="ru-RU" sz="2400" dirty="0"/>
            </a:br>
            <a:r>
              <a:rPr lang="uk" sz="2400" dirty="0"/>
              <a:t> </a:t>
            </a:r>
            <a:br>
              <a:rPr lang="ru-RU" dirty="0"/>
            </a:br>
            <a:br>
              <a:rPr lang="ru-RU" dirty="0"/>
            </a:br>
            <a:endParaRPr lang="ru-RU" i="1" dirty="0">
              <a:solidFill>
                <a:schemeClr val="tx1"/>
              </a:solidFill>
            </a:endParaRPr>
          </a:p>
        </p:txBody>
      </p:sp>
    </p:spTree>
    <p:extLst>
      <p:ext uri="{BB962C8B-B14F-4D97-AF65-F5344CB8AC3E}">
        <p14:creationId xmlns:p14="http://schemas.microsoft.com/office/powerpoint/2010/main" val="3442796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4000" b="1" dirty="0"/>
              <a:t>3. </a:t>
            </a:r>
            <a:r>
              <a:rPr lang="uk" sz="4000" b="1" u="sng" dirty="0"/>
              <a:t>Довіра авторам Біблії</a:t>
            </a:r>
          </a:p>
        </p:txBody>
      </p:sp>
      <p:sp>
        <p:nvSpPr>
          <p:cNvPr id="3" name="Подзаголовок 2"/>
          <p:cNvSpPr>
            <a:spLocks noGrp="1"/>
          </p:cNvSpPr>
          <p:nvPr>
            <p:ph type="subTitle" idx="1"/>
          </p:nvPr>
        </p:nvSpPr>
        <p:spPr>
          <a:xfrm>
            <a:off x="143508" y="2348880"/>
            <a:ext cx="9037004" cy="4509120"/>
          </a:xfrm>
        </p:spPr>
        <p:txBody>
          <a:bodyPr>
            <a:normAutofit fontScale="92500" lnSpcReduction="10000"/>
          </a:bodyPr>
          <a:lstStyle/>
          <a:p>
            <a:pPr lvl="1" algn="l"/>
            <a:r>
              <a:rPr lang="uk" i="1" dirty="0">
                <a:solidFill>
                  <a:schemeClr val="tx1"/>
                </a:solidFill>
                <a:effectLst>
                  <a:outerShdw blurRad="38100" dist="38100" dir="2700000" algn="tl">
                    <a:srgbClr val="000000">
                      <a:alpha val="43137"/>
                    </a:srgbClr>
                  </a:outerShdw>
                </a:effectLst>
              </a:rPr>
              <a:t>Що можна сказати про їхню чесність ?</a:t>
            </a:r>
            <a:endParaRPr lang="en-US" i="1" dirty="0">
              <a:solidFill>
                <a:schemeClr val="tx1"/>
              </a:solidFill>
              <a:effectLst>
                <a:outerShdw blurRad="38100" dist="38100" dir="2700000" algn="tl">
                  <a:srgbClr val="000000">
                    <a:alpha val="43137"/>
                  </a:srgbClr>
                </a:outerShdw>
              </a:effectLst>
            </a:endParaRPr>
          </a:p>
          <a:p>
            <a:pPr lvl="1" algn="l"/>
            <a:r>
              <a:rPr lang="ru-RU" sz="2400" i="1" dirty="0">
                <a:solidFill>
                  <a:schemeClr val="tx1"/>
                </a:solidFill>
              </a:rPr>
              <a:t> </a:t>
            </a:r>
          </a:p>
          <a:p>
            <a:pPr lvl="1" algn="l"/>
            <a:r>
              <a:rPr lang="uk" sz="2400" dirty="0">
                <a:solidFill>
                  <a:schemeClr val="tx1"/>
                </a:solidFill>
              </a:rPr>
              <a:t>b)   Їхня чесність підтверджена навіть їхніми супротивниками.</a:t>
            </a:r>
            <a:endParaRPr lang="ru-RU" sz="2400" dirty="0">
              <a:solidFill>
                <a:schemeClr val="tx1"/>
              </a:solidFill>
            </a:endParaRPr>
          </a:p>
          <a:p>
            <a:pPr lvl="1" algn="l"/>
            <a:r>
              <a:rPr lang="uk-UA" sz="2400" i="1" dirty="0">
                <a:solidFill>
                  <a:schemeClr val="tx1"/>
                </a:solidFill>
              </a:rPr>
              <a:t>      «Вони стверджували, що вся їхня провина і помилки полягали в     </a:t>
            </a:r>
          </a:p>
          <a:p>
            <a:pPr lvl="1" algn="l"/>
            <a:r>
              <a:rPr lang="uk-UA" sz="2400" i="1" dirty="0">
                <a:solidFill>
                  <a:schemeClr val="tx1"/>
                </a:solidFill>
              </a:rPr>
              <a:t>      тому, що вони в усталений день збиралися до схід сонця,  </a:t>
            </a:r>
          </a:p>
          <a:p>
            <a:pPr lvl="1" algn="l"/>
            <a:r>
              <a:rPr lang="uk-UA" sz="2400" i="1" dirty="0">
                <a:solidFill>
                  <a:schemeClr val="tx1"/>
                </a:solidFill>
              </a:rPr>
              <a:t>      оспівували, чергуючись, Христа, як Бога. І присягаючись,  </a:t>
            </a:r>
          </a:p>
          <a:p>
            <a:pPr lvl="1" algn="l"/>
            <a:r>
              <a:rPr lang="uk-UA" sz="2400" i="1" dirty="0">
                <a:solidFill>
                  <a:schemeClr val="tx1"/>
                </a:solidFill>
              </a:rPr>
              <a:t>      зобов’язувалися не чинити злочинів, а стримуватися від </a:t>
            </a:r>
          </a:p>
          <a:p>
            <a:pPr lvl="1" algn="l"/>
            <a:r>
              <a:rPr lang="uk-UA" sz="2400" i="1" dirty="0">
                <a:solidFill>
                  <a:schemeClr val="tx1"/>
                </a:solidFill>
              </a:rPr>
              <a:t>      злодійства, </a:t>
            </a:r>
            <a:r>
              <a:rPr lang="uk-UA" sz="2400" i="1" dirty="0" err="1">
                <a:solidFill>
                  <a:schemeClr val="tx1"/>
                </a:solidFill>
              </a:rPr>
              <a:t>крадіжництва</a:t>
            </a:r>
            <a:r>
              <a:rPr lang="uk-UA" sz="2400" i="1" dirty="0">
                <a:solidFill>
                  <a:schemeClr val="tx1"/>
                </a:solidFill>
              </a:rPr>
              <a:t>, перелюбу, порушення слова, відмови  </a:t>
            </a:r>
          </a:p>
          <a:p>
            <a:pPr lvl="1" algn="l"/>
            <a:r>
              <a:rPr lang="uk-UA" sz="2400" i="1" dirty="0">
                <a:solidFill>
                  <a:schemeClr val="tx1"/>
                </a:solidFill>
              </a:rPr>
              <a:t>      виявити довірене».</a:t>
            </a:r>
            <a:r>
              <a:rPr lang="uk" sz="2400" i="1" dirty="0">
                <a:solidFill>
                  <a:schemeClr val="tx1"/>
                </a:solidFill>
              </a:rPr>
              <a:t> (з листа Плінія Молодшого, правителя  </a:t>
            </a:r>
          </a:p>
          <a:p>
            <a:pPr lvl="1" algn="l"/>
            <a:r>
              <a:rPr lang="uk" sz="2400" i="1" dirty="0">
                <a:solidFill>
                  <a:schemeClr val="tx1"/>
                </a:solidFill>
              </a:rPr>
              <a:t>      Понта / Вифанії з 111-113 н.е., імператору Траяну).</a:t>
            </a:r>
            <a:br>
              <a:rPr lang="ru-RU" dirty="0"/>
            </a:br>
            <a:br>
              <a:rPr lang="ru-RU" dirty="0"/>
            </a:br>
            <a:endParaRPr lang="ru-RU" i="1" dirty="0">
              <a:solidFill>
                <a:schemeClr val="tx1"/>
              </a:solidFill>
            </a:endParaRPr>
          </a:p>
        </p:txBody>
      </p:sp>
    </p:spTree>
    <p:extLst>
      <p:ext uri="{BB962C8B-B14F-4D97-AF65-F5344CB8AC3E}">
        <p14:creationId xmlns:p14="http://schemas.microsoft.com/office/powerpoint/2010/main" val="3017846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4000" b="1" dirty="0"/>
              <a:t>3. </a:t>
            </a:r>
            <a:r>
              <a:rPr lang="uk" sz="4000" b="1" u="sng" dirty="0"/>
              <a:t>Довіра авторам Біблії</a:t>
            </a:r>
          </a:p>
        </p:txBody>
      </p:sp>
      <p:sp>
        <p:nvSpPr>
          <p:cNvPr id="3" name="Подзаголовок 2"/>
          <p:cNvSpPr>
            <a:spLocks noGrp="1"/>
          </p:cNvSpPr>
          <p:nvPr>
            <p:ph type="subTitle" idx="1"/>
          </p:nvPr>
        </p:nvSpPr>
        <p:spPr>
          <a:xfrm>
            <a:off x="71754" y="2276872"/>
            <a:ext cx="9159924" cy="4392488"/>
          </a:xfrm>
        </p:spPr>
        <p:txBody>
          <a:bodyPr>
            <a:normAutofit fontScale="25000" lnSpcReduction="20000"/>
          </a:bodyPr>
          <a:lstStyle/>
          <a:p>
            <a:pPr lvl="1" algn="l"/>
            <a:r>
              <a:rPr lang="uk" sz="9600" i="1" dirty="0">
                <a:solidFill>
                  <a:schemeClr val="tx1"/>
                </a:solidFill>
                <a:effectLst>
                  <a:outerShdw blurRad="38100" dist="38100" dir="2700000" algn="tl">
                    <a:srgbClr val="000000">
                      <a:alpha val="43137"/>
                    </a:srgbClr>
                  </a:outerShdw>
                </a:effectLst>
              </a:rPr>
              <a:t>Що можна сказати про їхню чесність ?</a:t>
            </a:r>
            <a:endParaRPr lang="en-US" sz="9600" i="1" dirty="0">
              <a:solidFill>
                <a:schemeClr val="tx1"/>
              </a:solidFill>
              <a:effectLst>
                <a:outerShdw blurRad="38100" dist="38100" dir="2700000" algn="tl">
                  <a:srgbClr val="000000">
                    <a:alpha val="43137"/>
                  </a:srgbClr>
                </a:outerShdw>
              </a:effectLst>
            </a:endParaRPr>
          </a:p>
          <a:p>
            <a:pPr lvl="1"/>
            <a:endParaRPr lang="en-US" sz="2400" i="1" dirty="0">
              <a:solidFill>
                <a:schemeClr val="tx1"/>
              </a:solidFill>
            </a:endParaRPr>
          </a:p>
          <a:p>
            <a:pPr lvl="1" algn="l"/>
            <a:endParaRPr lang="uk-UA" sz="6400" i="1" dirty="0">
              <a:solidFill>
                <a:schemeClr val="tx1"/>
              </a:solidFill>
            </a:endParaRPr>
          </a:p>
          <a:p>
            <a:pPr lvl="1" algn="l"/>
            <a:r>
              <a:rPr lang="uk" sz="8000" i="1" dirty="0">
                <a:solidFill>
                  <a:schemeClr val="tx1"/>
                </a:solidFill>
              </a:rPr>
              <a:t>c)   Автори Біблії дорого заплатили за свою вірність Слову Правди</a:t>
            </a:r>
            <a:br>
              <a:rPr lang="ru-RU" sz="8000" i="1" dirty="0">
                <a:solidFill>
                  <a:schemeClr val="tx1"/>
                </a:solidFill>
              </a:rPr>
            </a:br>
            <a:r>
              <a:rPr lang="uk" sz="8000" i="1" dirty="0">
                <a:solidFill>
                  <a:schemeClr val="tx1"/>
                </a:solidFill>
              </a:rPr>
              <a:t> </a:t>
            </a:r>
            <a:br>
              <a:rPr lang="ru-RU" sz="8000" i="1" dirty="0">
                <a:solidFill>
                  <a:schemeClr val="tx1"/>
                </a:solidFill>
              </a:rPr>
            </a:br>
            <a:r>
              <a:rPr lang="ru-RU" sz="8000" i="1" dirty="0">
                <a:solidFill>
                  <a:schemeClr val="tx1"/>
                </a:solidFill>
              </a:rPr>
              <a:t>      </a:t>
            </a:r>
            <a:r>
              <a:rPr lang="uk" sz="8000" i="1" dirty="0">
                <a:solidFill>
                  <a:schemeClr val="tx1"/>
                </a:solidFill>
              </a:rPr>
              <a:t>Наприклад, Петро, інші одинадцять апостолів (Дії 5) і Павло (Дії 28) -  </a:t>
            </a:r>
          </a:p>
          <a:p>
            <a:pPr lvl="1" algn="l"/>
            <a:r>
              <a:rPr lang="uk" sz="8000" i="1" dirty="0">
                <a:solidFill>
                  <a:schemeClr val="tx1"/>
                </a:solidFill>
              </a:rPr>
              <a:t>      вс</a:t>
            </a:r>
            <a:r>
              <a:rPr lang="uk-UA" sz="8000" i="1" dirty="0">
                <a:solidFill>
                  <a:schemeClr val="tx1"/>
                </a:solidFill>
              </a:rPr>
              <a:t>і</a:t>
            </a:r>
            <a:r>
              <a:rPr lang="uk" sz="8000" i="1" dirty="0">
                <a:solidFill>
                  <a:schemeClr val="tx1"/>
                </a:solidFill>
              </a:rPr>
              <a:t> вони сиділи у в'язниці.</a:t>
            </a:r>
            <a:r>
              <a:rPr lang="ru-RU" sz="8000" i="1" dirty="0">
                <a:solidFill>
                  <a:schemeClr val="tx1"/>
                </a:solidFill>
              </a:rPr>
              <a:t> </a:t>
            </a:r>
            <a:r>
              <a:rPr lang="uk" sz="8000" i="1" dirty="0">
                <a:solidFill>
                  <a:schemeClr val="tx1"/>
                </a:solidFill>
              </a:rPr>
              <a:t>Згодом більшість із них прийняла  </a:t>
            </a:r>
          </a:p>
          <a:p>
            <a:pPr lvl="1" algn="l"/>
            <a:r>
              <a:rPr lang="uk" sz="8000" i="1" dirty="0">
                <a:solidFill>
                  <a:schemeClr val="tx1"/>
                </a:solidFill>
              </a:rPr>
              <a:t>      мученицьку смерть за своє свідчення про Христа (2 Тим. 4:6–8;               </a:t>
            </a:r>
          </a:p>
          <a:p>
            <a:pPr lvl="1" algn="l"/>
            <a:r>
              <a:rPr lang="uk" sz="8000" i="1" dirty="0">
                <a:solidFill>
                  <a:schemeClr val="tx1"/>
                </a:solidFill>
              </a:rPr>
              <a:t>      2 Пет. 1:14).</a:t>
            </a:r>
          </a:p>
          <a:p>
            <a:pPr lvl="1" algn="l"/>
            <a:br>
              <a:rPr lang="ru-RU" sz="8000" i="1" dirty="0">
                <a:solidFill>
                  <a:schemeClr val="tx1"/>
                </a:solidFill>
              </a:rPr>
            </a:br>
            <a:r>
              <a:rPr lang="uk" sz="8000" i="1" dirty="0">
                <a:solidFill>
                  <a:schemeClr val="tx1"/>
                </a:solidFill>
              </a:rPr>
              <a:t>      «Вірність до смерті» - така відмінна риса перших християн.                   </a:t>
            </a:r>
          </a:p>
          <a:p>
            <a:pPr lvl="1" algn="l"/>
            <a:r>
              <a:rPr lang="uk" sz="8000" i="1" dirty="0">
                <a:solidFill>
                  <a:schemeClr val="tx1"/>
                </a:solidFill>
              </a:rPr>
              <a:t>      (Див. Об'явл . 2:10)</a:t>
            </a:r>
            <a:br>
              <a:rPr lang="ru-RU" sz="8000" i="1" dirty="0">
                <a:solidFill>
                  <a:schemeClr val="tx1"/>
                </a:solidFill>
              </a:rPr>
            </a:br>
            <a:r>
              <a:rPr lang="uk" sz="8000" i="1" dirty="0">
                <a:solidFill>
                  <a:schemeClr val="tx1"/>
                </a:solidFill>
              </a:rPr>
              <a:t>      Іноді люди вмирають через те, що вони помилково сприймають істину.</a:t>
            </a:r>
            <a:br>
              <a:rPr lang="ru-RU" sz="8000" i="1" dirty="0">
                <a:solidFill>
                  <a:schemeClr val="tx1"/>
                </a:solidFill>
              </a:rPr>
            </a:br>
            <a:r>
              <a:rPr lang="uk" sz="8000" i="1" dirty="0">
                <a:solidFill>
                  <a:schemeClr val="tx1"/>
                </a:solidFill>
              </a:rPr>
              <a:t>      Але дуже мало тих, хто погодиться загинути за свідомо хибну ідею.</a:t>
            </a:r>
            <a:endParaRPr lang="ru-RU" sz="8000" i="1" dirty="0">
              <a:solidFill>
                <a:schemeClr val="tx1"/>
              </a:solidFill>
            </a:endParaRPr>
          </a:p>
          <a:p>
            <a:pPr lvl="1" algn="l"/>
            <a:r>
              <a:rPr lang="uk" sz="8000" i="1" dirty="0">
                <a:solidFill>
                  <a:schemeClr val="tx1"/>
                </a:solidFill>
              </a:rPr>
              <a:t>      Біблійні ж свідки гинули за істину, яку проповідували, вірячи, що їхнє  </a:t>
            </a:r>
          </a:p>
          <a:p>
            <a:pPr lvl="1" algn="l"/>
            <a:r>
              <a:rPr lang="uk" sz="8000" i="1" dirty="0">
                <a:solidFill>
                  <a:schemeClr val="tx1"/>
                </a:solidFill>
              </a:rPr>
              <a:t>      послання походить від Бога</a:t>
            </a:r>
            <a:r>
              <a:rPr lang="uk" sz="7200" i="1" dirty="0">
                <a:solidFill>
                  <a:schemeClr val="tx1"/>
                </a:solidFill>
              </a:rPr>
              <a:t>.</a:t>
            </a:r>
            <a:br>
              <a:rPr lang="ru-RU" sz="5600" i="1" dirty="0"/>
            </a:br>
            <a:r>
              <a:rPr lang="uk" sz="5600" dirty="0"/>
              <a:t> </a:t>
            </a:r>
            <a:br>
              <a:rPr lang="ru-RU" dirty="0"/>
            </a:br>
            <a:br>
              <a:rPr lang="ru-RU" dirty="0"/>
            </a:br>
            <a:endParaRPr lang="ru-RU" i="1" dirty="0">
              <a:solidFill>
                <a:schemeClr val="tx1"/>
              </a:solidFill>
            </a:endParaRPr>
          </a:p>
        </p:txBody>
      </p:sp>
    </p:spTree>
    <p:extLst>
      <p:ext uri="{BB962C8B-B14F-4D97-AF65-F5344CB8AC3E}">
        <p14:creationId xmlns:p14="http://schemas.microsoft.com/office/powerpoint/2010/main" val="28799346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4000" b="1" dirty="0"/>
              <a:t>3. </a:t>
            </a:r>
            <a:r>
              <a:rPr lang="uk" sz="4000" b="1" u="sng" dirty="0"/>
              <a:t>Довіра авторам Біблії</a:t>
            </a:r>
          </a:p>
        </p:txBody>
      </p:sp>
      <p:sp>
        <p:nvSpPr>
          <p:cNvPr id="3" name="Подзаголовок 2"/>
          <p:cNvSpPr>
            <a:spLocks noGrp="1"/>
          </p:cNvSpPr>
          <p:nvPr>
            <p:ph type="subTitle" idx="1"/>
          </p:nvPr>
        </p:nvSpPr>
        <p:spPr>
          <a:xfrm>
            <a:off x="467544" y="2276872"/>
            <a:ext cx="8496944" cy="4392488"/>
          </a:xfrm>
        </p:spPr>
        <p:txBody>
          <a:bodyPr>
            <a:normAutofit fontScale="25000" lnSpcReduction="20000"/>
          </a:bodyPr>
          <a:lstStyle/>
          <a:p>
            <a:pPr lvl="1" algn="l"/>
            <a:r>
              <a:rPr lang="uk" sz="9600" i="1" dirty="0">
                <a:solidFill>
                  <a:schemeClr val="tx1"/>
                </a:solidFill>
                <a:effectLst>
                  <a:outerShdw blurRad="38100" dist="38100" dir="2700000" algn="tl">
                    <a:srgbClr val="000000">
                      <a:alpha val="43137"/>
                    </a:srgbClr>
                  </a:outerShdw>
                </a:effectLst>
              </a:rPr>
              <a:t>Що можна сказати про їхню чесність ?</a:t>
            </a:r>
            <a:endParaRPr lang="en-US" sz="9600" i="1" dirty="0">
              <a:solidFill>
                <a:schemeClr val="tx1"/>
              </a:solidFill>
              <a:effectLst>
                <a:outerShdw blurRad="38100" dist="38100" dir="2700000" algn="tl">
                  <a:srgbClr val="000000">
                    <a:alpha val="43137"/>
                  </a:srgbClr>
                </a:outerShdw>
              </a:effectLst>
            </a:endParaRPr>
          </a:p>
          <a:p>
            <a:pPr lvl="1"/>
            <a:endParaRPr lang="en-US" sz="2400" i="1" dirty="0">
              <a:solidFill>
                <a:schemeClr val="tx1"/>
              </a:solidFill>
            </a:endParaRPr>
          </a:p>
          <a:p>
            <a:pPr lvl="1" algn="l"/>
            <a:endParaRPr lang="en-US" sz="5600" i="1" dirty="0">
              <a:solidFill>
                <a:schemeClr val="tx1"/>
              </a:solidFill>
            </a:endParaRPr>
          </a:p>
          <a:p>
            <a:pPr lvl="1" algn="l"/>
            <a:r>
              <a:rPr lang="uk" sz="9600" i="1" dirty="0">
                <a:solidFill>
                  <a:schemeClr val="tx1"/>
                </a:solidFill>
              </a:rPr>
              <a:t>d) Вони були свідками подій.</a:t>
            </a:r>
            <a:br>
              <a:rPr lang="ru-RU" sz="9600" i="1" dirty="0">
                <a:solidFill>
                  <a:schemeClr val="tx1"/>
                </a:solidFill>
              </a:rPr>
            </a:br>
            <a:endParaRPr lang="en-US" sz="9600" i="1" dirty="0">
              <a:solidFill>
                <a:schemeClr val="tx1"/>
              </a:solidFill>
            </a:endParaRPr>
          </a:p>
          <a:p>
            <a:pPr lvl="1" algn="l"/>
            <a:r>
              <a:rPr lang="uk" sz="9600" i="1" dirty="0">
                <a:solidFill>
                  <a:schemeClr val="tx1"/>
                </a:solidFill>
              </a:rPr>
              <a:t>       * Матвій та </a:t>
            </a:r>
            <a:r>
              <a:rPr lang="uk-UA" sz="9600" i="1" dirty="0">
                <a:solidFill>
                  <a:schemeClr val="tx1"/>
                </a:solidFill>
              </a:rPr>
              <a:t>Іван</a:t>
            </a:r>
            <a:r>
              <a:rPr lang="uk" sz="9600" i="1" dirty="0">
                <a:solidFill>
                  <a:schemeClr val="tx1"/>
                </a:solidFill>
              </a:rPr>
              <a:t> - очевидці подій;</a:t>
            </a:r>
            <a:br>
              <a:rPr lang="ru-RU" sz="9600" i="1" dirty="0">
                <a:solidFill>
                  <a:schemeClr val="tx1"/>
                </a:solidFill>
              </a:rPr>
            </a:br>
            <a:r>
              <a:rPr lang="ru-RU" sz="9600" i="1" dirty="0">
                <a:solidFill>
                  <a:schemeClr val="tx1"/>
                </a:solidFill>
              </a:rPr>
              <a:t>    </a:t>
            </a:r>
          </a:p>
          <a:p>
            <a:pPr lvl="1" algn="l"/>
            <a:endParaRPr lang="ru-RU" sz="9600" i="1" dirty="0">
              <a:solidFill>
                <a:schemeClr val="tx1"/>
              </a:solidFill>
            </a:endParaRPr>
          </a:p>
          <a:p>
            <a:pPr lvl="1" algn="l"/>
            <a:endParaRPr lang="ru-RU" sz="9600" i="1" dirty="0">
              <a:solidFill>
                <a:schemeClr val="tx1"/>
              </a:solidFill>
            </a:endParaRPr>
          </a:p>
          <a:p>
            <a:pPr lvl="1" algn="l"/>
            <a:endParaRPr lang="ru-RU" sz="9600" i="1" dirty="0">
              <a:solidFill>
                <a:schemeClr val="tx1"/>
              </a:solidFill>
            </a:endParaRPr>
          </a:p>
          <a:p>
            <a:pPr lvl="2" algn="l"/>
            <a:endParaRPr lang="ru-RU" dirty="0"/>
          </a:p>
          <a:p>
            <a:pPr lvl="2" algn="l"/>
            <a:endParaRPr lang="ru-RU" dirty="0"/>
          </a:p>
          <a:p>
            <a:pPr lvl="2" algn="l"/>
            <a:br>
              <a:rPr lang="ru-RU" dirty="0"/>
            </a:br>
            <a:br>
              <a:rPr lang="ru-RU" dirty="0"/>
            </a:br>
            <a:endParaRPr lang="ru-RU" i="1" dirty="0">
              <a:solidFill>
                <a:schemeClr val="tx1"/>
              </a:solidFill>
            </a:endParaRPr>
          </a:p>
        </p:txBody>
      </p:sp>
    </p:spTree>
    <p:extLst>
      <p:ext uri="{BB962C8B-B14F-4D97-AF65-F5344CB8AC3E}">
        <p14:creationId xmlns:p14="http://schemas.microsoft.com/office/powerpoint/2010/main" val="1667525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4000" b="1" dirty="0"/>
              <a:t>3. </a:t>
            </a:r>
            <a:r>
              <a:rPr lang="uk" sz="4000" b="1" u="sng" dirty="0"/>
              <a:t>Довіра авторам Біблії</a:t>
            </a:r>
          </a:p>
        </p:txBody>
      </p:sp>
      <p:sp>
        <p:nvSpPr>
          <p:cNvPr id="3" name="Подзаголовок 2"/>
          <p:cNvSpPr>
            <a:spLocks noGrp="1"/>
          </p:cNvSpPr>
          <p:nvPr>
            <p:ph type="subTitle" idx="1"/>
          </p:nvPr>
        </p:nvSpPr>
        <p:spPr>
          <a:xfrm>
            <a:off x="467544" y="2276872"/>
            <a:ext cx="8496944" cy="4392488"/>
          </a:xfrm>
        </p:spPr>
        <p:txBody>
          <a:bodyPr>
            <a:normAutofit fontScale="25000" lnSpcReduction="20000"/>
          </a:bodyPr>
          <a:lstStyle/>
          <a:p>
            <a:pPr lvl="1" algn="l"/>
            <a:r>
              <a:rPr lang="uk" sz="9600" i="1" dirty="0">
                <a:solidFill>
                  <a:schemeClr val="tx1"/>
                </a:solidFill>
                <a:effectLst>
                  <a:outerShdw blurRad="38100" dist="38100" dir="2700000" algn="tl">
                    <a:srgbClr val="000000">
                      <a:alpha val="43137"/>
                    </a:srgbClr>
                  </a:outerShdw>
                </a:effectLst>
              </a:rPr>
              <a:t>Що можна сказати про їхню чесність ?</a:t>
            </a:r>
            <a:endParaRPr lang="en-US" sz="9600" i="1" dirty="0">
              <a:solidFill>
                <a:schemeClr val="tx1"/>
              </a:solidFill>
              <a:effectLst>
                <a:outerShdw blurRad="38100" dist="38100" dir="2700000" algn="tl">
                  <a:srgbClr val="000000">
                    <a:alpha val="43137"/>
                  </a:srgbClr>
                </a:outerShdw>
              </a:effectLst>
            </a:endParaRPr>
          </a:p>
          <a:p>
            <a:pPr lvl="1"/>
            <a:endParaRPr lang="en-US" sz="2400" i="1" dirty="0">
              <a:solidFill>
                <a:schemeClr val="tx1"/>
              </a:solidFill>
            </a:endParaRPr>
          </a:p>
          <a:p>
            <a:pPr lvl="1" algn="l"/>
            <a:endParaRPr lang="en-US" sz="5600" i="1" dirty="0">
              <a:solidFill>
                <a:schemeClr val="tx1"/>
              </a:solidFill>
            </a:endParaRPr>
          </a:p>
          <a:p>
            <a:pPr lvl="1" algn="l"/>
            <a:r>
              <a:rPr lang="uk" sz="9600" i="1" dirty="0">
                <a:solidFill>
                  <a:schemeClr val="tx1"/>
                </a:solidFill>
              </a:rPr>
              <a:t>d) Вони були свідками подій.</a:t>
            </a:r>
            <a:br>
              <a:rPr lang="ru-RU" sz="9600" i="1" dirty="0">
                <a:solidFill>
                  <a:schemeClr val="tx1"/>
                </a:solidFill>
              </a:rPr>
            </a:br>
            <a:endParaRPr lang="en-US" sz="9600" i="1" dirty="0">
              <a:solidFill>
                <a:schemeClr val="tx1"/>
              </a:solidFill>
            </a:endParaRPr>
          </a:p>
          <a:p>
            <a:pPr lvl="1" algn="l"/>
            <a:r>
              <a:rPr lang="uk" sz="9600" i="1" dirty="0">
                <a:solidFill>
                  <a:schemeClr val="tx1"/>
                </a:solidFill>
              </a:rPr>
              <a:t>       * Матвій та </a:t>
            </a:r>
            <a:r>
              <a:rPr lang="uk-UA" sz="9600" i="1" dirty="0">
                <a:solidFill>
                  <a:schemeClr val="tx1"/>
                </a:solidFill>
              </a:rPr>
              <a:t>Іван</a:t>
            </a:r>
            <a:r>
              <a:rPr lang="uk" sz="9600" i="1" dirty="0">
                <a:solidFill>
                  <a:schemeClr val="tx1"/>
                </a:solidFill>
              </a:rPr>
              <a:t> - очевидці подій;</a:t>
            </a:r>
            <a:br>
              <a:rPr lang="ru-RU" sz="9600" i="1" dirty="0">
                <a:solidFill>
                  <a:schemeClr val="tx1"/>
                </a:solidFill>
              </a:rPr>
            </a:br>
            <a:r>
              <a:rPr lang="ru-RU" sz="9600" i="1" dirty="0">
                <a:solidFill>
                  <a:schemeClr val="tx1"/>
                </a:solidFill>
              </a:rPr>
              <a:t>    </a:t>
            </a:r>
          </a:p>
          <a:p>
            <a:pPr lvl="1" algn="l"/>
            <a:r>
              <a:rPr lang="ru-RU" sz="9600" i="1" dirty="0">
                <a:solidFill>
                  <a:schemeClr val="tx1"/>
                </a:solidFill>
              </a:rPr>
              <a:t>       </a:t>
            </a:r>
            <a:r>
              <a:rPr lang="uk" sz="9600" i="1" dirty="0">
                <a:solidFill>
                  <a:schemeClr val="tx1"/>
                </a:solidFill>
              </a:rPr>
              <a:t>* Іван Марко писали зі слів Петра, очевидця подій;</a:t>
            </a:r>
            <a:r>
              <a:rPr lang="ru-RU" sz="9600" i="1" dirty="0">
                <a:solidFill>
                  <a:schemeClr val="tx1"/>
                </a:solidFill>
              </a:rPr>
              <a:t>  </a:t>
            </a:r>
          </a:p>
          <a:p>
            <a:pPr lvl="1" algn="l"/>
            <a:endParaRPr lang="ru-RU" sz="9600" i="1" dirty="0">
              <a:solidFill>
                <a:schemeClr val="tx1"/>
              </a:solidFill>
            </a:endParaRPr>
          </a:p>
          <a:p>
            <a:pPr lvl="2" algn="l"/>
            <a:endParaRPr lang="ru-RU" dirty="0"/>
          </a:p>
          <a:p>
            <a:pPr lvl="2" algn="l"/>
            <a:endParaRPr lang="ru-RU" dirty="0"/>
          </a:p>
          <a:p>
            <a:pPr lvl="2" algn="l"/>
            <a:br>
              <a:rPr lang="ru-RU" dirty="0"/>
            </a:br>
            <a:br>
              <a:rPr lang="ru-RU" dirty="0"/>
            </a:br>
            <a:endParaRPr lang="ru-RU" i="1" dirty="0">
              <a:solidFill>
                <a:schemeClr val="tx1"/>
              </a:solidFill>
            </a:endParaRPr>
          </a:p>
        </p:txBody>
      </p:sp>
    </p:spTree>
    <p:extLst>
      <p:ext uri="{BB962C8B-B14F-4D97-AF65-F5344CB8AC3E}">
        <p14:creationId xmlns:p14="http://schemas.microsoft.com/office/powerpoint/2010/main" val="1967534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4000" b="1" dirty="0"/>
              <a:t>3. </a:t>
            </a:r>
            <a:r>
              <a:rPr lang="uk" sz="4000" b="1" u="sng" dirty="0"/>
              <a:t>Довіра авторам Біблії</a:t>
            </a:r>
          </a:p>
        </p:txBody>
      </p:sp>
      <p:sp>
        <p:nvSpPr>
          <p:cNvPr id="3" name="Подзаголовок 2"/>
          <p:cNvSpPr>
            <a:spLocks noGrp="1"/>
          </p:cNvSpPr>
          <p:nvPr>
            <p:ph type="subTitle" idx="1"/>
          </p:nvPr>
        </p:nvSpPr>
        <p:spPr>
          <a:xfrm>
            <a:off x="467544" y="2276872"/>
            <a:ext cx="8496944" cy="4392488"/>
          </a:xfrm>
        </p:spPr>
        <p:txBody>
          <a:bodyPr>
            <a:normAutofit fontScale="25000" lnSpcReduction="20000"/>
          </a:bodyPr>
          <a:lstStyle/>
          <a:p>
            <a:pPr lvl="1" algn="l"/>
            <a:r>
              <a:rPr lang="uk" sz="9600" i="1" dirty="0">
                <a:solidFill>
                  <a:schemeClr val="tx1"/>
                </a:solidFill>
                <a:effectLst>
                  <a:outerShdw blurRad="38100" dist="38100" dir="2700000" algn="tl">
                    <a:srgbClr val="000000">
                      <a:alpha val="43137"/>
                    </a:srgbClr>
                  </a:outerShdw>
                </a:effectLst>
              </a:rPr>
              <a:t>Що можна сказати про їхню чесність ?</a:t>
            </a:r>
            <a:endParaRPr lang="en-US" sz="9600" i="1" dirty="0">
              <a:solidFill>
                <a:schemeClr val="tx1"/>
              </a:solidFill>
              <a:effectLst>
                <a:outerShdw blurRad="38100" dist="38100" dir="2700000" algn="tl">
                  <a:srgbClr val="000000">
                    <a:alpha val="43137"/>
                  </a:srgbClr>
                </a:outerShdw>
              </a:effectLst>
            </a:endParaRPr>
          </a:p>
          <a:p>
            <a:pPr lvl="1"/>
            <a:endParaRPr lang="en-US" sz="2400" i="1" dirty="0">
              <a:solidFill>
                <a:schemeClr val="tx1"/>
              </a:solidFill>
            </a:endParaRPr>
          </a:p>
          <a:p>
            <a:pPr lvl="1" algn="l"/>
            <a:endParaRPr lang="en-US" sz="5600" i="1" dirty="0">
              <a:solidFill>
                <a:schemeClr val="tx1"/>
              </a:solidFill>
            </a:endParaRPr>
          </a:p>
          <a:p>
            <a:pPr lvl="1" algn="l"/>
            <a:r>
              <a:rPr lang="uk" sz="9600" i="1" dirty="0">
                <a:solidFill>
                  <a:schemeClr val="tx1"/>
                </a:solidFill>
              </a:rPr>
              <a:t>d) Вони були свідками подій.</a:t>
            </a:r>
            <a:br>
              <a:rPr lang="ru-RU" sz="9600" i="1" dirty="0">
                <a:solidFill>
                  <a:schemeClr val="tx1"/>
                </a:solidFill>
              </a:rPr>
            </a:br>
            <a:endParaRPr lang="en-US" sz="9600" i="1" dirty="0">
              <a:solidFill>
                <a:schemeClr val="tx1"/>
              </a:solidFill>
            </a:endParaRPr>
          </a:p>
          <a:p>
            <a:pPr lvl="1" algn="l"/>
            <a:r>
              <a:rPr lang="uk" sz="9600" i="1" dirty="0">
                <a:solidFill>
                  <a:schemeClr val="tx1"/>
                </a:solidFill>
              </a:rPr>
              <a:t>       * Матвій та </a:t>
            </a:r>
            <a:r>
              <a:rPr lang="uk-UA" sz="9600" i="1" dirty="0">
                <a:solidFill>
                  <a:schemeClr val="tx1"/>
                </a:solidFill>
              </a:rPr>
              <a:t>Іван</a:t>
            </a:r>
            <a:r>
              <a:rPr lang="uk" sz="9600" i="1" dirty="0">
                <a:solidFill>
                  <a:schemeClr val="tx1"/>
                </a:solidFill>
              </a:rPr>
              <a:t> - очевидці подій;</a:t>
            </a:r>
            <a:br>
              <a:rPr lang="ru-RU" sz="9600" i="1" dirty="0">
                <a:solidFill>
                  <a:schemeClr val="tx1"/>
                </a:solidFill>
              </a:rPr>
            </a:br>
            <a:r>
              <a:rPr lang="ru-RU" sz="9600" i="1" dirty="0">
                <a:solidFill>
                  <a:schemeClr val="tx1"/>
                </a:solidFill>
              </a:rPr>
              <a:t>    </a:t>
            </a:r>
          </a:p>
          <a:p>
            <a:pPr lvl="1" algn="l"/>
            <a:r>
              <a:rPr lang="ru-RU" sz="9600" i="1" dirty="0">
                <a:solidFill>
                  <a:schemeClr val="tx1"/>
                </a:solidFill>
              </a:rPr>
              <a:t>       </a:t>
            </a:r>
            <a:r>
              <a:rPr lang="uk" sz="9600" i="1" dirty="0">
                <a:solidFill>
                  <a:schemeClr val="tx1"/>
                </a:solidFill>
              </a:rPr>
              <a:t>* Іван Марко писали зі слів Петра, очевидця подій;</a:t>
            </a:r>
            <a:r>
              <a:rPr lang="ru-RU" sz="9600" i="1" dirty="0">
                <a:solidFill>
                  <a:schemeClr val="tx1"/>
                </a:solidFill>
              </a:rPr>
              <a:t>  </a:t>
            </a:r>
          </a:p>
          <a:p>
            <a:pPr lvl="1" algn="l"/>
            <a:endParaRPr lang="ru-RU" sz="9600" i="1" dirty="0">
              <a:solidFill>
                <a:schemeClr val="tx1"/>
              </a:solidFill>
            </a:endParaRPr>
          </a:p>
          <a:p>
            <a:pPr lvl="2" algn="l"/>
            <a:r>
              <a:rPr lang="uk" sz="9600" i="1" dirty="0">
                <a:solidFill>
                  <a:schemeClr val="tx1"/>
                </a:solidFill>
              </a:rPr>
              <a:t>* Лука – провів дослідження на підставі свідчень </a:t>
            </a:r>
          </a:p>
          <a:p>
            <a:pPr lvl="2" algn="l"/>
            <a:r>
              <a:rPr lang="uk" sz="9600" i="1" dirty="0">
                <a:solidFill>
                  <a:schemeClr val="tx1"/>
                </a:solidFill>
              </a:rPr>
              <a:t>   очевидців ( Від Луки 1:1-4 ).</a:t>
            </a:r>
            <a:br>
              <a:rPr lang="ru-RU" sz="9600" i="1" dirty="0">
                <a:solidFill>
                  <a:schemeClr val="tx1"/>
                </a:solidFill>
              </a:rPr>
            </a:br>
            <a:r>
              <a:rPr lang="uk" sz="9600" dirty="0"/>
              <a:t> </a:t>
            </a:r>
            <a:br>
              <a:rPr lang="ru-RU" dirty="0"/>
            </a:br>
            <a:br>
              <a:rPr lang="ru-RU" dirty="0"/>
            </a:br>
            <a:endParaRPr lang="ru-RU" i="1" dirty="0">
              <a:solidFill>
                <a:schemeClr val="tx1"/>
              </a:solidFill>
            </a:endParaRPr>
          </a:p>
        </p:txBody>
      </p:sp>
    </p:spTree>
    <p:extLst>
      <p:ext uri="{BB962C8B-B14F-4D97-AF65-F5344CB8AC3E}">
        <p14:creationId xmlns:p14="http://schemas.microsoft.com/office/powerpoint/2010/main" val="8100833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b="1" i="1" dirty="0"/>
              <a:t>4. </a:t>
            </a:r>
            <a:r>
              <a:rPr lang="uk" b="1" i="1" u="sng" dirty="0"/>
              <a:t>Свідоцтво єдності Біблії</a:t>
            </a:r>
          </a:p>
        </p:txBody>
      </p:sp>
      <p:sp>
        <p:nvSpPr>
          <p:cNvPr id="3" name="Подзаголовок 2"/>
          <p:cNvSpPr>
            <a:spLocks noGrp="1"/>
          </p:cNvSpPr>
          <p:nvPr>
            <p:ph type="subTitle" idx="1"/>
          </p:nvPr>
        </p:nvSpPr>
        <p:spPr>
          <a:xfrm>
            <a:off x="467544" y="2276872"/>
            <a:ext cx="8496944" cy="4392488"/>
          </a:xfrm>
        </p:spPr>
        <p:txBody>
          <a:bodyPr>
            <a:normAutofit/>
          </a:bodyPr>
          <a:lstStyle/>
          <a:p>
            <a:pPr marL="971550" lvl="1" indent="-514350" algn="l">
              <a:buFont typeface="+mj-lt"/>
              <a:buAutoNum type="alphaLcParenR"/>
            </a:pPr>
            <a:r>
              <a:rPr lang="uk" i="1" dirty="0">
                <a:solidFill>
                  <a:schemeClr val="tx1"/>
                </a:solidFill>
              </a:rPr>
              <a:t>Укладена в різні часи, різними людьми з різним життєвим досвідом.</a:t>
            </a:r>
          </a:p>
          <a:p>
            <a:pPr lvl="1" algn="l"/>
            <a:endParaRPr lang="uk" i="1" dirty="0">
              <a:solidFill>
                <a:schemeClr val="tx1"/>
              </a:solidFill>
            </a:endParaRPr>
          </a:p>
          <a:p>
            <a:pPr lvl="1" algn="l"/>
            <a:r>
              <a:rPr lang="uk" i="1" dirty="0">
                <a:solidFill>
                  <a:schemeClr val="tx1"/>
                </a:solidFill>
              </a:rPr>
              <a:t>      Б</a:t>
            </a:r>
            <a:r>
              <a:rPr lang="uk-UA" i="1" dirty="0" err="1">
                <a:solidFill>
                  <a:schemeClr val="tx1"/>
                </a:solidFill>
              </a:rPr>
              <a:t>іблія</a:t>
            </a:r>
            <a:r>
              <a:rPr lang="uk" i="1" dirty="0">
                <a:solidFill>
                  <a:schemeClr val="tx1"/>
                </a:solidFill>
              </a:rPr>
              <a:t> настільки цілісна, що її написання може   </a:t>
            </a:r>
          </a:p>
          <a:p>
            <a:pPr lvl="1" algn="l"/>
            <a:r>
              <a:rPr lang="uk" i="1" dirty="0">
                <a:solidFill>
                  <a:schemeClr val="tx1"/>
                </a:solidFill>
              </a:rPr>
              <a:t>      бути тільки плодом єдиного Розуму.</a:t>
            </a:r>
            <a:br>
              <a:rPr lang="ru-RU" dirty="0"/>
            </a:br>
            <a:br>
              <a:rPr lang="ru-RU" dirty="0"/>
            </a:br>
            <a:endParaRPr lang="ru-RU" i="1" dirty="0">
              <a:solidFill>
                <a:schemeClr val="tx1"/>
              </a:solidFill>
            </a:endParaRPr>
          </a:p>
        </p:txBody>
      </p:sp>
    </p:spTree>
    <p:extLst>
      <p:ext uri="{BB962C8B-B14F-4D97-AF65-F5344CB8AC3E}">
        <p14:creationId xmlns:p14="http://schemas.microsoft.com/office/powerpoint/2010/main" val="2471446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3600" b="1" dirty="0">
                <a:solidFill>
                  <a:schemeClr val="tx1"/>
                </a:solidFill>
              </a:rPr>
              <a:t>1. </a:t>
            </a:r>
            <a:r>
              <a:rPr lang="uk" sz="3600" b="1" u="sng" dirty="0">
                <a:solidFill>
                  <a:schemeClr val="tx1"/>
                </a:solidFill>
              </a:rPr>
              <a:t>Біблія називає себе, що вона                                є Словом Божим</a:t>
            </a:r>
            <a:endParaRPr lang="ru-RU" sz="3600" b="1" dirty="0"/>
          </a:p>
        </p:txBody>
      </p:sp>
      <p:sp>
        <p:nvSpPr>
          <p:cNvPr id="3" name="Подзаголовок 2"/>
          <p:cNvSpPr>
            <a:spLocks noGrp="1"/>
          </p:cNvSpPr>
          <p:nvPr>
            <p:ph type="subTitle" idx="1"/>
          </p:nvPr>
        </p:nvSpPr>
        <p:spPr>
          <a:xfrm>
            <a:off x="683568" y="2132856"/>
            <a:ext cx="7992888" cy="4320480"/>
          </a:xfrm>
        </p:spPr>
        <p:txBody>
          <a:bodyPr>
            <a:normAutofit fontScale="92500" lnSpcReduction="20000"/>
          </a:bodyPr>
          <a:lstStyle/>
          <a:p>
            <a:pPr algn="l"/>
            <a:r>
              <a:rPr lang="uk" sz="2400" i="1" dirty="0">
                <a:solidFill>
                  <a:schemeClr val="tx1"/>
                </a:solidFill>
              </a:rPr>
              <a:t>Те, що каже Біблія, те каже Бог і навпаки. </a:t>
            </a:r>
            <a:br>
              <a:rPr lang="en-US" sz="2400" i="1" dirty="0">
                <a:solidFill>
                  <a:schemeClr val="tx1"/>
                </a:solidFill>
              </a:rPr>
            </a:br>
            <a:br>
              <a:rPr lang="en-US" sz="2400" i="1" dirty="0">
                <a:solidFill>
                  <a:schemeClr val="tx1"/>
                </a:solidFill>
              </a:rPr>
            </a:br>
            <a:r>
              <a:rPr lang="uk" sz="2400" i="1" dirty="0">
                <a:solidFill>
                  <a:schemeClr val="tx1"/>
                </a:solidFill>
              </a:rPr>
              <a:t>«І сказав Господь до Авраама... і благословляться в тобі всі земні племена» (Бут. 12:1, 3). </a:t>
            </a:r>
          </a:p>
          <a:p>
            <a:pPr algn="l"/>
            <a:r>
              <a:rPr lang="uk-UA" sz="2400" i="1" dirty="0">
                <a:solidFill>
                  <a:schemeClr val="tx1"/>
                </a:solidFill>
              </a:rPr>
              <a:t>«</a:t>
            </a:r>
            <a:r>
              <a:rPr lang="ru-RU" sz="2400" i="1" dirty="0">
                <a:solidFill>
                  <a:schemeClr val="tx1"/>
                </a:solidFill>
              </a:rPr>
              <a:t>І </a:t>
            </a:r>
            <a:r>
              <a:rPr lang="ru-RU" sz="2400" i="1" dirty="0" err="1">
                <a:solidFill>
                  <a:schemeClr val="tx1"/>
                </a:solidFill>
              </a:rPr>
              <a:t>Писання</a:t>
            </a:r>
            <a:r>
              <a:rPr lang="ru-RU" sz="2400" i="1" dirty="0">
                <a:solidFill>
                  <a:schemeClr val="tx1"/>
                </a:solidFill>
              </a:rPr>
              <a:t>, </a:t>
            </a:r>
            <a:r>
              <a:rPr lang="ru-RU" sz="2400" i="1" dirty="0" err="1">
                <a:solidFill>
                  <a:schemeClr val="tx1"/>
                </a:solidFill>
              </a:rPr>
              <a:t>передбачивши</a:t>
            </a:r>
            <a:r>
              <a:rPr lang="ru-RU" sz="2400" i="1" dirty="0">
                <a:solidFill>
                  <a:schemeClr val="tx1"/>
                </a:solidFill>
              </a:rPr>
              <a:t>, </a:t>
            </a:r>
            <a:r>
              <a:rPr lang="ru-RU" sz="2400" i="1" dirty="0" err="1">
                <a:solidFill>
                  <a:schemeClr val="tx1"/>
                </a:solidFill>
              </a:rPr>
              <a:t>що</a:t>
            </a:r>
            <a:r>
              <a:rPr lang="ru-RU" sz="2400" i="1" dirty="0">
                <a:solidFill>
                  <a:schemeClr val="tx1"/>
                </a:solidFill>
              </a:rPr>
              <a:t> </a:t>
            </a:r>
            <a:r>
              <a:rPr lang="ru-RU" sz="2400" i="1" dirty="0" err="1">
                <a:solidFill>
                  <a:schemeClr val="tx1"/>
                </a:solidFill>
              </a:rPr>
              <a:t>вірою</a:t>
            </a:r>
            <a:r>
              <a:rPr lang="ru-RU" sz="2400" i="1" dirty="0">
                <a:solidFill>
                  <a:schemeClr val="tx1"/>
                </a:solidFill>
              </a:rPr>
              <a:t> Бог </a:t>
            </a:r>
            <a:r>
              <a:rPr lang="ru-RU" sz="2400" i="1" dirty="0" err="1">
                <a:solidFill>
                  <a:schemeClr val="tx1"/>
                </a:solidFill>
              </a:rPr>
              <a:t>виправдає</a:t>
            </a:r>
            <a:r>
              <a:rPr lang="ru-RU" sz="2400" i="1" dirty="0">
                <a:solidFill>
                  <a:schemeClr val="tx1"/>
                </a:solidFill>
              </a:rPr>
              <a:t> </a:t>
            </a:r>
            <a:r>
              <a:rPr lang="ru-RU" sz="2400" i="1" dirty="0" err="1">
                <a:solidFill>
                  <a:schemeClr val="tx1"/>
                </a:solidFill>
              </a:rPr>
              <a:t>поган</a:t>
            </a:r>
            <a:r>
              <a:rPr lang="ru-RU" sz="2400" i="1" dirty="0">
                <a:solidFill>
                  <a:schemeClr val="tx1"/>
                </a:solidFill>
              </a:rPr>
              <a:t>, </a:t>
            </a:r>
            <a:r>
              <a:rPr lang="ru-RU" sz="2400" i="1" dirty="0" err="1">
                <a:solidFill>
                  <a:schemeClr val="tx1"/>
                </a:solidFill>
              </a:rPr>
              <a:t>благовістило</a:t>
            </a:r>
            <a:r>
              <a:rPr lang="ru-RU" sz="2400" i="1" dirty="0">
                <a:solidFill>
                  <a:schemeClr val="tx1"/>
                </a:solidFill>
              </a:rPr>
              <a:t> </a:t>
            </a:r>
            <a:r>
              <a:rPr lang="ru-RU" sz="2400" i="1" dirty="0" err="1">
                <a:solidFill>
                  <a:schemeClr val="tx1"/>
                </a:solidFill>
              </a:rPr>
              <a:t>Авраамові</a:t>
            </a:r>
            <a:r>
              <a:rPr lang="ru-RU" sz="2400" i="1" dirty="0">
                <a:solidFill>
                  <a:schemeClr val="tx1"/>
                </a:solidFill>
              </a:rPr>
              <a:t>: Благословляться в </a:t>
            </a:r>
            <a:r>
              <a:rPr lang="ru-RU" sz="2400" i="1" dirty="0" err="1">
                <a:solidFill>
                  <a:schemeClr val="tx1"/>
                </a:solidFill>
              </a:rPr>
              <a:t>тобі</a:t>
            </a:r>
            <a:r>
              <a:rPr lang="ru-RU" sz="2400" i="1" dirty="0">
                <a:solidFill>
                  <a:schemeClr val="tx1"/>
                </a:solidFill>
              </a:rPr>
              <a:t> </a:t>
            </a:r>
            <a:r>
              <a:rPr lang="ru-RU" sz="2400" i="1" dirty="0" err="1">
                <a:solidFill>
                  <a:schemeClr val="tx1"/>
                </a:solidFill>
              </a:rPr>
              <a:t>всі</a:t>
            </a:r>
            <a:r>
              <a:rPr lang="ru-RU" sz="2400" i="1" dirty="0">
                <a:solidFill>
                  <a:schemeClr val="tx1"/>
                </a:solidFill>
              </a:rPr>
              <a:t> народи!</a:t>
            </a:r>
            <a:r>
              <a:rPr lang="uk-UA" sz="2400" i="1" dirty="0">
                <a:solidFill>
                  <a:schemeClr val="tx1"/>
                </a:solidFill>
              </a:rPr>
              <a:t>». </a:t>
            </a:r>
            <a:r>
              <a:rPr lang="uk" sz="2400" i="1" dirty="0">
                <a:solidFill>
                  <a:schemeClr val="tx1"/>
                </a:solidFill>
              </a:rPr>
              <a:t>(Гал. 3:8).</a:t>
            </a:r>
            <a:br>
              <a:rPr lang="ru-RU" sz="2400" i="1" dirty="0">
                <a:solidFill>
                  <a:schemeClr val="tx1"/>
                </a:solidFill>
              </a:rPr>
            </a:br>
            <a:r>
              <a:rPr lang="uk" sz="2400" i="1" dirty="0">
                <a:solidFill>
                  <a:schemeClr val="tx1"/>
                </a:solidFill>
              </a:rPr>
              <a:t> </a:t>
            </a:r>
            <a:br>
              <a:rPr lang="ru-RU" sz="2400" i="1" dirty="0">
                <a:solidFill>
                  <a:schemeClr val="tx1"/>
                </a:solidFill>
              </a:rPr>
            </a:br>
            <a:r>
              <a:rPr lang="uk" sz="2400" i="1" dirty="0">
                <a:solidFill>
                  <a:schemeClr val="tx1"/>
                </a:solidFill>
              </a:rPr>
              <a:t>Біблійні автори кажуть: «Так сказав Господь» (Іс. 1:11, 18;        Єр. 2:3, 5;...), «сказав Бог» (Бут. 1:3;...), «було до мене слово Господнє» (Єр. 34:1; Єз. 30:1;...).</a:t>
            </a:r>
            <a:br>
              <a:rPr lang="ru-RU" sz="2400" i="1" dirty="0">
                <a:solidFill>
                  <a:schemeClr val="tx1"/>
                </a:solidFill>
              </a:rPr>
            </a:br>
            <a:r>
              <a:rPr lang="uk" sz="2400" i="1" dirty="0">
                <a:solidFill>
                  <a:schemeClr val="tx1"/>
                </a:solidFill>
              </a:rPr>
              <a:t> </a:t>
            </a:r>
            <a:br>
              <a:rPr lang="ru-RU" sz="2400" i="1" dirty="0">
                <a:solidFill>
                  <a:schemeClr val="tx1"/>
                </a:solidFill>
              </a:rPr>
            </a:br>
            <a:r>
              <a:rPr lang="uk" sz="2400" i="1" dirty="0">
                <a:solidFill>
                  <a:schemeClr val="tx1"/>
                </a:solidFill>
              </a:rPr>
              <a:t>«... їм доручено Слово Боже» (Рим. 3:2; Євр. 4:12).</a:t>
            </a:r>
            <a:br>
              <a:rPr lang="ru-RU" i="1" dirty="0"/>
            </a:br>
            <a:endParaRPr lang="ru-RU" i="1" dirty="0">
              <a:solidFill>
                <a:schemeClr val="tx1"/>
              </a:solidFill>
            </a:endParaRPr>
          </a:p>
        </p:txBody>
      </p:sp>
    </p:spTree>
    <p:extLst>
      <p:ext uri="{BB962C8B-B14F-4D97-AF65-F5344CB8AC3E}">
        <p14:creationId xmlns:p14="http://schemas.microsoft.com/office/powerpoint/2010/main" val="1186028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dirty="0"/>
              <a:t>Уявіть собі все різноманіття Біблії:</a:t>
            </a:r>
            <a:endParaRPr lang="ru-RU" b="1" i="1" u="sng" dirty="0"/>
          </a:p>
        </p:txBody>
      </p:sp>
      <p:sp>
        <p:nvSpPr>
          <p:cNvPr id="3" name="Подзаголовок 2"/>
          <p:cNvSpPr>
            <a:spLocks noGrp="1"/>
          </p:cNvSpPr>
          <p:nvPr>
            <p:ph type="subTitle" idx="1"/>
          </p:nvPr>
        </p:nvSpPr>
        <p:spPr>
          <a:xfrm>
            <a:off x="-57207" y="2348880"/>
            <a:ext cx="9191666" cy="3744416"/>
          </a:xfrm>
        </p:spPr>
        <p:txBody>
          <a:bodyPr>
            <a:normAutofit fontScale="77500" lnSpcReduction="20000"/>
          </a:bodyPr>
          <a:lstStyle/>
          <a:p>
            <a:pPr marL="1428750" lvl="2" indent="-514350" algn="l">
              <a:buFont typeface="+mj-lt"/>
              <a:buAutoNum type="romanLcPeriod"/>
            </a:pPr>
            <a:r>
              <a:rPr lang="uk" sz="3100" i="1" dirty="0">
                <a:solidFill>
                  <a:schemeClr val="tx1"/>
                </a:solidFill>
              </a:rPr>
              <a:t>Писалася протягом п'ятнадцяти століть (приблизно з 1400 до Р. Х. </a:t>
            </a:r>
            <a:r>
              <a:rPr lang="uk-UA" sz="3100" i="1" dirty="0">
                <a:solidFill>
                  <a:schemeClr val="tx1"/>
                </a:solidFill>
              </a:rPr>
              <a:t>і </a:t>
            </a:r>
            <a:r>
              <a:rPr lang="uk" sz="3100" i="1" dirty="0">
                <a:solidFill>
                  <a:schemeClr val="tx1"/>
                </a:solidFill>
              </a:rPr>
              <a:t>до 100 р. від Р. Х.); </a:t>
            </a:r>
            <a:endParaRPr lang="ru-RU" sz="3100" i="1" dirty="0">
              <a:solidFill>
                <a:schemeClr val="tx1"/>
              </a:solidFill>
            </a:endParaRPr>
          </a:p>
          <a:p>
            <a:pPr lvl="2" algn="l"/>
            <a:endParaRPr lang="uk" sz="3100" i="1" dirty="0">
              <a:solidFill>
                <a:schemeClr val="tx1"/>
              </a:solidFill>
            </a:endParaRPr>
          </a:p>
          <a:p>
            <a:pPr lvl="2" algn="l"/>
            <a:endParaRPr lang="uk" sz="3100" i="1" dirty="0">
              <a:solidFill>
                <a:schemeClr val="tx1"/>
              </a:solidFill>
            </a:endParaRPr>
          </a:p>
          <a:p>
            <a:pPr lvl="2" algn="l"/>
            <a:endParaRPr lang="uk" sz="3100" i="1" dirty="0">
              <a:solidFill>
                <a:schemeClr val="tx1"/>
              </a:solidFill>
            </a:endParaRPr>
          </a:p>
          <a:p>
            <a:pPr lvl="2" algn="l"/>
            <a:endParaRPr lang="uk" sz="3100" i="1" dirty="0">
              <a:solidFill>
                <a:schemeClr val="tx1"/>
              </a:solidFill>
            </a:endParaRPr>
          </a:p>
          <a:p>
            <a:pPr lvl="2" algn="l"/>
            <a:r>
              <a:rPr lang="uk" sz="3100" i="1" dirty="0">
                <a:solidFill>
                  <a:schemeClr val="tx1"/>
                </a:solidFill>
              </a:rPr>
              <a:t> </a:t>
            </a:r>
          </a:p>
          <a:p>
            <a:pPr lvl="2" algn="l"/>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lvl="2" algn="l"/>
            <a:r>
              <a:rPr lang="ru-RU" sz="3100" i="1" dirty="0">
                <a:solidFill>
                  <a:schemeClr val="tx1"/>
                </a:solidFill>
              </a:rPr>
              <a:t> </a:t>
            </a: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en-US" sz="3100" i="1" dirty="0">
              <a:solidFill>
                <a:schemeClr val="tx1"/>
              </a:solidFill>
            </a:endParaRPr>
          </a:p>
        </p:txBody>
      </p:sp>
    </p:spTree>
    <p:extLst>
      <p:ext uri="{BB962C8B-B14F-4D97-AF65-F5344CB8AC3E}">
        <p14:creationId xmlns:p14="http://schemas.microsoft.com/office/powerpoint/2010/main" val="29330925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dirty="0"/>
              <a:t>Уявіть собі все різноманіття Біблії:</a:t>
            </a:r>
            <a:endParaRPr lang="ru-RU" b="1" i="1" u="sng" dirty="0"/>
          </a:p>
        </p:txBody>
      </p:sp>
      <p:sp>
        <p:nvSpPr>
          <p:cNvPr id="3" name="Подзаголовок 2"/>
          <p:cNvSpPr>
            <a:spLocks noGrp="1"/>
          </p:cNvSpPr>
          <p:nvPr>
            <p:ph type="subTitle" idx="1"/>
          </p:nvPr>
        </p:nvSpPr>
        <p:spPr>
          <a:xfrm>
            <a:off x="-57207" y="2348880"/>
            <a:ext cx="9191666" cy="3744416"/>
          </a:xfrm>
        </p:spPr>
        <p:txBody>
          <a:bodyPr>
            <a:normAutofit fontScale="77500" lnSpcReduction="20000"/>
          </a:bodyPr>
          <a:lstStyle/>
          <a:p>
            <a:pPr marL="1428750" lvl="2" indent="-514350" algn="l">
              <a:buFont typeface="+mj-lt"/>
              <a:buAutoNum type="romanLcPeriod"/>
            </a:pPr>
            <a:r>
              <a:rPr lang="uk" sz="3100" i="1" dirty="0">
                <a:solidFill>
                  <a:schemeClr val="tx1"/>
                </a:solidFill>
              </a:rPr>
              <a:t>Писалася протягом п'ятнадцяти століть (приблизно з 1400 до Р. Х. </a:t>
            </a:r>
            <a:r>
              <a:rPr lang="uk-UA" sz="3100" i="1" dirty="0">
                <a:solidFill>
                  <a:schemeClr val="tx1"/>
                </a:solidFill>
              </a:rPr>
              <a:t>і </a:t>
            </a:r>
            <a:r>
              <a:rPr lang="uk" sz="3100" i="1" dirty="0">
                <a:solidFill>
                  <a:schemeClr val="tx1"/>
                </a:solidFill>
              </a:rPr>
              <a:t>до 100 р. від Р. Х.); </a:t>
            </a:r>
            <a:endParaRPr lang="ru-RU" sz="3100" i="1" dirty="0">
              <a:solidFill>
                <a:schemeClr val="tx1"/>
              </a:solidFill>
            </a:endParaRPr>
          </a:p>
          <a:p>
            <a:pPr marL="1428750" lvl="2" indent="-514350" algn="l">
              <a:buFont typeface="+mj-lt"/>
              <a:buAutoNum type="romanLcPeriod"/>
            </a:pPr>
            <a:r>
              <a:rPr lang="uk" sz="3100" i="1" dirty="0">
                <a:solidFill>
                  <a:schemeClr val="tx1"/>
                </a:solidFill>
              </a:rPr>
              <a:t>Складається з 66 книг; </a:t>
            </a:r>
            <a:endParaRPr lang="ru-RU" sz="3100" i="1" dirty="0">
              <a:solidFill>
                <a:schemeClr val="tx1"/>
              </a:solidFill>
            </a:endParaRPr>
          </a:p>
          <a:p>
            <a:pPr lvl="2" algn="l"/>
            <a:endParaRPr lang="uk" sz="3100" i="1" dirty="0">
              <a:solidFill>
                <a:schemeClr val="tx1"/>
              </a:solidFill>
            </a:endParaRPr>
          </a:p>
          <a:p>
            <a:pPr lvl="2" algn="l"/>
            <a:endParaRPr lang="uk" sz="3100" i="1" dirty="0">
              <a:solidFill>
                <a:schemeClr val="tx1"/>
              </a:solidFill>
            </a:endParaRPr>
          </a:p>
          <a:p>
            <a:pPr lvl="2" algn="l"/>
            <a:endParaRPr lang="uk" sz="3100" i="1" dirty="0">
              <a:solidFill>
                <a:schemeClr val="tx1"/>
              </a:solidFill>
            </a:endParaRPr>
          </a:p>
          <a:p>
            <a:pPr lvl="2" algn="l"/>
            <a:r>
              <a:rPr lang="uk" sz="3100" i="1" dirty="0">
                <a:solidFill>
                  <a:schemeClr val="tx1"/>
                </a:solidFill>
              </a:rPr>
              <a:t> </a:t>
            </a:r>
          </a:p>
          <a:p>
            <a:pPr lvl="2" algn="l"/>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lvl="2" algn="l"/>
            <a:r>
              <a:rPr lang="ru-RU" sz="3100" i="1" dirty="0">
                <a:solidFill>
                  <a:schemeClr val="tx1"/>
                </a:solidFill>
              </a:rPr>
              <a:t> </a:t>
            </a: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en-US" sz="3100" i="1" dirty="0">
              <a:solidFill>
                <a:schemeClr val="tx1"/>
              </a:solidFill>
            </a:endParaRPr>
          </a:p>
        </p:txBody>
      </p:sp>
    </p:spTree>
    <p:extLst>
      <p:ext uri="{BB962C8B-B14F-4D97-AF65-F5344CB8AC3E}">
        <p14:creationId xmlns:p14="http://schemas.microsoft.com/office/powerpoint/2010/main" val="40419298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dirty="0"/>
              <a:t>Уявіть собі все різноманіття Біблії:</a:t>
            </a:r>
            <a:endParaRPr lang="ru-RU" b="1" i="1" u="sng" dirty="0"/>
          </a:p>
        </p:txBody>
      </p:sp>
      <p:sp>
        <p:nvSpPr>
          <p:cNvPr id="3" name="Подзаголовок 2"/>
          <p:cNvSpPr>
            <a:spLocks noGrp="1"/>
          </p:cNvSpPr>
          <p:nvPr>
            <p:ph type="subTitle" idx="1"/>
          </p:nvPr>
        </p:nvSpPr>
        <p:spPr>
          <a:xfrm>
            <a:off x="-57207" y="2348880"/>
            <a:ext cx="9191666" cy="3744416"/>
          </a:xfrm>
        </p:spPr>
        <p:txBody>
          <a:bodyPr>
            <a:normAutofit fontScale="77500" lnSpcReduction="20000"/>
          </a:bodyPr>
          <a:lstStyle/>
          <a:p>
            <a:pPr marL="1428750" lvl="2" indent="-514350" algn="l">
              <a:buFont typeface="+mj-lt"/>
              <a:buAutoNum type="romanLcPeriod"/>
            </a:pPr>
            <a:r>
              <a:rPr lang="uk" sz="3100" i="1" dirty="0">
                <a:solidFill>
                  <a:schemeClr val="tx1"/>
                </a:solidFill>
              </a:rPr>
              <a:t>Писалася протягом п'ятнадцяти століть (приблизно з 1400 до Р. Х. </a:t>
            </a:r>
            <a:r>
              <a:rPr lang="uk-UA" sz="3100" i="1" dirty="0">
                <a:solidFill>
                  <a:schemeClr val="tx1"/>
                </a:solidFill>
              </a:rPr>
              <a:t>і </a:t>
            </a:r>
            <a:r>
              <a:rPr lang="uk" sz="3100" i="1" dirty="0">
                <a:solidFill>
                  <a:schemeClr val="tx1"/>
                </a:solidFill>
              </a:rPr>
              <a:t>до 100 р. від Р. Х.); </a:t>
            </a:r>
            <a:endParaRPr lang="ru-RU" sz="3100" i="1" dirty="0">
              <a:solidFill>
                <a:schemeClr val="tx1"/>
              </a:solidFill>
            </a:endParaRPr>
          </a:p>
          <a:p>
            <a:pPr marL="1428750" lvl="2" indent="-514350" algn="l">
              <a:buFont typeface="+mj-lt"/>
              <a:buAutoNum type="romanLcPeriod"/>
            </a:pPr>
            <a:r>
              <a:rPr lang="uk" sz="3100" i="1" dirty="0">
                <a:solidFill>
                  <a:schemeClr val="tx1"/>
                </a:solidFill>
              </a:rPr>
              <a:t>Складається з 66 книг; </a:t>
            </a:r>
            <a:endParaRPr lang="ru-RU" sz="3100" i="1" dirty="0">
              <a:solidFill>
                <a:schemeClr val="tx1"/>
              </a:solidFill>
            </a:endParaRPr>
          </a:p>
          <a:p>
            <a:pPr marL="1428750" lvl="2" indent="-514350" algn="l">
              <a:buFont typeface="+mj-lt"/>
              <a:buAutoNum type="romanLcPeriod"/>
            </a:pPr>
            <a:r>
              <a:rPr lang="uk" sz="3100" i="1" dirty="0">
                <a:solidFill>
                  <a:schemeClr val="tx1"/>
                </a:solidFill>
              </a:rPr>
              <a:t>Її писали близько 40 різних авторів; </a:t>
            </a:r>
            <a:endParaRPr lang="ru-RU" sz="3100" i="1" dirty="0">
              <a:solidFill>
                <a:schemeClr val="tx1"/>
              </a:solidFill>
            </a:endParaRPr>
          </a:p>
          <a:p>
            <a:pPr lvl="2" algn="l"/>
            <a:endParaRPr lang="uk" sz="3100" i="1" dirty="0">
              <a:solidFill>
                <a:schemeClr val="tx1"/>
              </a:solidFill>
            </a:endParaRPr>
          </a:p>
          <a:p>
            <a:pPr lvl="2" algn="l"/>
            <a:endParaRPr lang="uk" sz="3100" i="1" dirty="0">
              <a:solidFill>
                <a:schemeClr val="tx1"/>
              </a:solidFill>
            </a:endParaRPr>
          </a:p>
          <a:p>
            <a:pPr lvl="2" algn="l"/>
            <a:r>
              <a:rPr lang="uk" sz="3100" i="1" dirty="0">
                <a:solidFill>
                  <a:schemeClr val="tx1"/>
                </a:solidFill>
              </a:rPr>
              <a:t> </a:t>
            </a:r>
          </a:p>
          <a:p>
            <a:pPr lvl="2" algn="l"/>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lvl="2" algn="l"/>
            <a:r>
              <a:rPr lang="ru-RU" sz="3100" i="1" dirty="0">
                <a:solidFill>
                  <a:schemeClr val="tx1"/>
                </a:solidFill>
              </a:rPr>
              <a:t> </a:t>
            </a: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en-US" sz="3100" i="1" dirty="0">
              <a:solidFill>
                <a:schemeClr val="tx1"/>
              </a:solidFill>
            </a:endParaRPr>
          </a:p>
        </p:txBody>
      </p:sp>
    </p:spTree>
    <p:extLst>
      <p:ext uri="{BB962C8B-B14F-4D97-AF65-F5344CB8AC3E}">
        <p14:creationId xmlns:p14="http://schemas.microsoft.com/office/powerpoint/2010/main" val="6668083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dirty="0"/>
              <a:t>Уявіть собі все різноманіття Біблії:</a:t>
            </a:r>
            <a:endParaRPr lang="ru-RU" b="1" i="1" u="sng" dirty="0"/>
          </a:p>
        </p:txBody>
      </p:sp>
      <p:sp>
        <p:nvSpPr>
          <p:cNvPr id="3" name="Подзаголовок 2"/>
          <p:cNvSpPr>
            <a:spLocks noGrp="1"/>
          </p:cNvSpPr>
          <p:nvPr>
            <p:ph type="subTitle" idx="1"/>
          </p:nvPr>
        </p:nvSpPr>
        <p:spPr>
          <a:xfrm>
            <a:off x="-57207" y="2348880"/>
            <a:ext cx="9191666" cy="3744416"/>
          </a:xfrm>
        </p:spPr>
        <p:txBody>
          <a:bodyPr>
            <a:normAutofit fontScale="77500" lnSpcReduction="20000"/>
          </a:bodyPr>
          <a:lstStyle/>
          <a:p>
            <a:pPr marL="1428750" lvl="2" indent="-514350" algn="l">
              <a:buFont typeface="+mj-lt"/>
              <a:buAutoNum type="romanLcPeriod"/>
            </a:pPr>
            <a:r>
              <a:rPr lang="uk" sz="3100" i="1" dirty="0">
                <a:solidFill>
                  <a:schemeClr val="tx1"/>
                </a:solidFill>
              </a:rPr>
              <a:t>Писалася протягом п'ятнадцяти століть (приблизно з 1400 до Р. Х. </a:t>
            </a:r>
            <a:r>
              <a:rPr lang="uk-UA" sz="3100" i="1" dirty="0">
                <a:solidFill>
                  <a:schemeClr val="tx1"/>
                </a:solidFill>
              </a:rPr>
              <a:t>і </a:t>
            </a:r>
            <a:r>
              <a:rPr lang="uk" sz="3100" i="1" dirty="0">
                <a:solidFill>
                  <a:schemeClr val="tx1"/>
                </a:solidFill>
              </a:rPr>
              <a:t>до 100 р. від Р. Х.); </a:t>
            </a:r>
            <a:endParaRPr lang="ru-RU" sz="3100" i="1" dirty="0">
              <a:solidFill>
                <a:schemeClr val="tx1"/>
              </a:solidFill>
            </a:endParaRPr>
          </a:p>
          <a:p>
            <a:pPr marL="1428750" lvl="2" indent="-514350" algn="l">
              <a:buFont typeface="+mj-lt"/>
              <a:buAutoNum type="romanLcPeriod"/>
            </a:pPr>
            <a:r>
              <a:rPr lang="uk" sz="3100" i="1" dirty="0">
                <a:solidFill>
                  <a:schemeClr val="tx1"/>
                </a:solidFill>
              </a:rPr>
              <a:t>Складається з 66 книг; </a:t>
            </a:r>
            <a:endParaRPr lang="ru-RU" sz="3100" i="1" dirty="0">
              <a:solidFill>
                <a:schemeClr val="tx1"/>
              </a:solidFill>
            </a:endParaRPr>
          </a:p>
          <a:p>
            <a:pPr marL="1428750" lvl="2" indent="-514350" algn="l">
              <a:buFont typeface="+mj-lt"/>
              <a:buAutoNum type="romanLcPeriod"/>
            </a:pPr>
            <a:r>
              <a:rPr lang="uk" sz="3100" i="1" dirty="0">
                <a:solidFill>
                  <a:schemeClr val="tx1"/>
                </a:solidFill>
              </a:rPr>
              <a:t>Її писали близько 40 різних авторів; </a:t>
            </a:r>
            <a:endParaRPr lang="ru-RU" sz="3100" i="1" dirty="0">
              <a:solidFill>
                <a:schemeClr val="tx1"/>
              </a:solidFill>
            </a:endParaRPr>
          </a:p>
          <a:p>
            <a:pPr marL="1428750" lvl="2" indent="-514350" algn="l">
              <a:buFont typeface="+mj-lt"/>
              <a:buAutoNum type="romanLcPeriod"/>
            </a:pPr>
            <a:r>
              <a:rPr lang="uk" sz="3100" i="1" dirty="0">
                <a:solidFill>
                  <a:schemeClr val="tx1"/>
                </a:solidFill>
              </a:rPr>
              <a:t>Написана трьома мовами — єврейською, грецькою та арамейською; </a:t>
            </a:r>
            <a:endParaRPr lang="ru-RU" sz="3100" i="1" dirty="0">
              <a:solidFill>
                <a:schemeClr val="tx1"/>
              </a:solidFill>
            </a:endParaRPr>
          </a:p>
          <a:p>
            <a:pPr lvl="2" algn="l"/>
            <a:endParaRPr lang="uk" sz="3100" i="1" dirty="0">
              <a:solidFill>
                <a:schemeClr val="tx1"/>
              </a:solidFill>
            </a:endParaRPr>
          </a:p>
          <a:p>
            <a:pPr lvl="2" algn="l"/>
            <a:r>
              <a:rPr lang="uk" sz="3100" i="1" dirty="0">
                <a:solidFill>
                  <a:schemeClr val="tx1"/>
                </a:solidFill>
              </a:rPr>
              <a:t> </a:t>
            </a:r>
          </a:p>
          <a:p>
            <a:pPr marL="1428750" lvl="2" indent="-514350" algn="l">
              <a:buFont typeface="+mj-lt"/>
              <a:buAutoNum type="romanLcPeriod"/>
            </a:pPr>
            <a:endParaRPr lang="uk" sz="3100" i="1" dirty="0">
              <a:solidFill>
                <a:schemeClr val="tx1"/>
              </a:solidFill>
            </a:endParaRPr>
          </a:p>
          <a:p>
            <a:pPr lvl="2" algn="l"/>
            <a:r>
              <a:rPr lang="ru-RU" sz="3100" i="1" dirty="0">
                <a:solidFill>
                  <a:schemeClr val="tx1"/>
                </a:solidFill>
              </a:rPr>
              <a:t> </a:t>
            </a: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en-US" sz="3100" i="1" dirty="0">
              <a:solidFill>
                <a:schemeClr val="tx1"/>
              </a:solidFill>
            </a:endParaRPr>
          </a:p>
        </p:txBody>
      </p:sp>
    </p:spTree>
    <p:extLst>
      <p:ext uri="{BB962C8B-B14F-4D97-AF65-F5344CB8AC3E}">
        <p14:creationId xmlns:p14="http://schemas.microsoft.com/office/powerpoint/2010/main" val="38676491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dirty="0"/>
              <a:t>Уявіть собі все різноманіття Біблії:</a:t>
            </a:r>
            <a:endParaRPr lang="ru-RU" b="1" i="1" u="sng" dirty="0"/>
          </a:p>
        </p:txBody>
      </p:sp>
      <p:sp>
        <p:nvSpPr>
          <p:cNvPr id="3" name="Подзаголовок 2"/>
          <p:cNvSpPr>
            <a:spLocks noGrp="1"/>
          </p:cNvSpPr>
          <p:nvPr>
            <p:ph type="subTitle" idx="1"/>
          </p:nvPr>
        </p:nvSpPr>
        <p:spPr>
          <a:xfrm>
            <a:off x="-57207" y="2348880"/>
            <a:ext cx="9191666" cy="3744416"/>
          </a:xfrm>
        </p:spPr>
        <p:txBody>
          <a:bodyPr>
            <a:normAutofit fontScale="77500" lnSpcReduction="20000"/>
          </a:bodyPr>
          <a:lstStyle/>
          <a:p>
            <a:pPr marL="1428750" lvl="2" indent="-514350" algn="l">
              <a:buFont typeface="+mj-lt"/>
              <a:buAutoNum type="romanLcPeriod"/>
            </a:pPr>
            <a:r>
              <a:rPr lang="uk" sz="3100" i="1" dirty="0">
                <a:solidFill>
                  <a:schemeClr val="tx1"/>
                </a:solidFill>
              </a:rPr>
              <a:t>Писалася протягом п'ятнадцяти століть (приблизно з 1400 до Р. Х. </a:t>
            </a:r>
            <a:r>
              <a:rPr lang="uk-UA" sz="3100" i="1" dirty="0">
                <a:solidFill>
                  <a:schemeClr val="tx1"/>
                </a:solidFill>
              </a:rPr>
              <a:t>і </a:t>
            </a:r>
            <a:r>
              <a:rPr lang="uk" sz="3100" i="1" dirty="0">
                <a:solidFill>
                  <a:schemeClr val="tx1"/>
                </a:solidFill>
              </a:rPr>
              <a:t>до 100 р. від Р. Х.); </a:t>
            </a:r>
            <a:endParaRPr lang="ru-RU" sz="3100" i="1" dirty="0">
              <a:solidFill>
                <a:schemeClr val="tx1"/>
              </a:solidFill>
            </a:endParaRPr>
          </a:p>
          <a:p>
            <a:pPr marL="1428750" lvl="2" indent="-514350" algn="l">
              <a:buFont typeface="+mj-lt"/>
              <a:buAutoNum type="romanLcPeriod"/>
            </a:pPr>
            <a:r>
              <a:rPr lang="uk" sz="3100" i="1" dirty="0">
                <a:solidFill>
                  <a:schemeClr val="tx1"/>
                </a:solidFill>
              </a:rPr>
              <a:t>Складається з 66 книг; </a:t>
            </a:r>
            <a:endParaRPr lang="ru-RU" sz="3100" i="1" dirty="0">
              <a:solidFill>
                <a:schemeClr val="tx1"/>
              </a:solidFill>
            </a:endParaRPr>
          </a:p>
          <a:p>
            <a:pPr marL="1428750" lvl="2" indent="-514350" algn="l">
              <a:buFont typeface="+mj-lt"/>
              <a:buAutoNum type="romanLcPeriod"/>
            </a:pPr>
            <a:r>
              <a:rPr lang="uk" sz="3100" i="1" dirty="0">
                <a:solidFill>
                  <a:schemeClr val="tx1"/>
                </a:solidFill>
              </a:rPr>
              <a:t>Її писали близько 40 різних авторів; </a:t>
            </a:r>
            <a:endParaRPr lang="ru-RU" sz="3100" i="1" dirty="0">
              <a:solidFill>
                <a:schemeClr val="tx1"/>
              </a:solidFill>
            </a:endParaRPr>
          </a:p>
          <a:p>
            <a:pPr marL="1428750" lvl="2" indent="-514350" algn="l">
              <a:buFont typeface="+mj-lt"/>
              <a:buAutoNum type="romanLcPeriod"/>
            </a:pPr>
            <a:r>
              <a:rPr lang="uk" sz="3100" i="1" dirty="0">
                <a:solidFill>
                  <a:schemeClr val="tx1"/>
                </a:solidFill>
              </a:rPr>
              <a:t>Написана трьома мовами — єврейською, грецькою та арамейською; </a:t>
            </a:r>
            <a:endParaRPr lang="ru-RU" sz="3100" i="1" dirty="0">
              <a:solidFill>
                <a:schemeClr val="tx1"/>
              </a:solidFill>
            </a:endParaRPr>
          </a:p>
          <a:p>
            <a:pPr marL="1428750" lvl="2" indent="-514350" algn="l">
              <a:buFont typeface="+mj-lt"/>
              <a:buAutoNum type="romanLcPeriod"/>
            </a:pPr>
            <a:r>
              <a:rPr lang="uk" sz="3100" i="1" dirty="0">
                <a:solidFill>
                  <a:schemeClr val="tx1"/>
                </a:solidFill>
              </a:rPr>
              <a:t>В ній обговорюють сотні різних тем; </a:t>
            </a:r>
          </a:p>
          <a:p>
            <a:pPr lvl="2" algn="l"/>
            <a:r>
              <a:rPr lang="uk" sz="3100" i="1" dirty="0">
                <a:solidFill>
                  <a:schemeClr val="tx1"/>
                </a:solidFill>
              </a:rPr>
              <a:t> </a:t>
            </a:r>
          </a:p>
          <a:p>
            <a:pPr marL="1428750" lvl="2" indent="-514350" algn="l">
              <a:buFont typeface="+mj-lt"/>
              <a:buAutoNum type="romanLcPeriod"/>
            </a:pPr>
            <a:endParaRPr lang="uk" sz="3100" i="1" dirty="0">
              <a:solidFill>
                <a:schemeClr val="tx1"/>
              </a:solidFill>
            </a:endParaRPr>
          </a:p>
          <a:p>
            <a:pPr lvl="2" algn="l"/>
            <a:r>
              <a:rPr lang="ru-RU" sz="3100" i="1" dirty="0">
                <a:solidFill>
                  <a:schemeClr val="tx1"/>
                </a:solidFill>
              </a:rPr>
              <a:t> </a:t>
            </a: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en-US" sz="3100" i="1" dirty="0">
              <a:solidFill>
                <a:schemeClr val="tx1"/>
              </a:solidFill>
            </a:endParaRPr>
          </a:p>
        </p:txBody>
      </p:sp>
    </p:spTree>
    <p:extLst>
      <p:ext uri="{BB962C8B-B14F-4D97-AF65-F5344CB8AC3E}">
        <p14:creationId xmlns:p14="http://schemas.microsoft.com/office/powerpoint/2010/main" val="17326585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dirty="0"/>
              <a:t>Уявіть собі все різноманіття Біблії:</a:t>
            </a:r>
            <a:endParaRPr lang="ru-RU" b="1" i="1" u="sng" dirty="0"/>
          </a:p>
        </p:txBody>
      </p:sp>
      <p:sp>
        <p:nvSpPr>
          <p:cNvPr id="3" name="Подзаголовок 2"/>
          <p:cNvSpPr>
            <a:spLocks noGrp="1"/>
          </p:cNvSpPr>
          <p:nvPr>
            <p:ph type="subTitle" idx="1"/>
          </p:nvPr>
        </p:nvSpPr>
        <p:spPr>
          <a:xfrm>
            <a:off x="-57207" y="2348880"/>
            <a:ext cx="9191666" cy="3528392"/>
          </a:xfrm>
        </p:spPr>
        <p:txBody>
          <a:bodyPr>
            <a:normAutofit fontScale="77500" lnSpcReduction="20000"/>
          </a:bodyPr>
          <a:lstStyle/>
          <a:p>
            <a:pPr marL="1428750" lvl="2" indent="-514350" algn="l">
              <a:buFont typeface="+mj-lt"/>
              <a:buAutoNum type="romanLcPeriod"/>
            </a:pPr>
            <a:r>
              <a:rPr lang="uk" sz="3100" i="1" dirty="0">
                <a:solidFill>
                  <a:schemeClr val="tx1"/>
                </a:solidFill>
              </a:rPr>
              <a:t>Писалася протягом п'ятнадцяти століть (приблизно з 1400 до Р. Х. </a:t>
            </a:r>
            <a:r>
              <a:rPr lang="uk-UA" sz="3100" i="1" dirty="0">
                <a:solidFill>
                  <a:schemeClr val="tx1"/>
                </a:solidFill>
              </a:rPr>
              <a:t>і </a:t>
            </a:r>
            <a:r>
              <a:rPr lang="uk" sz="3100" i="1" dirty="0">
                <a:solidFill>
                  <a:schemeClr val="tx1"/>
                </a:solidFill>
              </a:rPr>
              <a:t>до 100 р. від Р. Х.); </a:t>
            </a:r>
            <a:endParaRPr lang="ru-RU" sz="3100" i="1" dirty="0">
              <a:solidFill>
                <a:schemeClr val="tx1"/>
              </a:solidFill>
            </a:endParaRPr>
          </a:p>
          <a:p>
            <a:pPr marL="1428750" lvl="2" indent="-514350" algn="l">
              <a:buFont typeface="+mj-lt"/>
              <a:buAutoNum type="romanLcPeriod"/>
            </a:pPr>
            <a:r>
              <a:rPr lang="uk" sz="3100" i="1" dirty="0">
                <a:solidFill>
                  <a:schemeClr val="tx1"/>
                </a:solidFill>
              </a:rPr>
              <a:t>Складається з 66 книг; </a:t>
            </a:r>
            <a:endParaRPr lang="ru-RU" sz="3100" i="1" dirty="0">
              <a:solidFill>
                <a:schemeClr val="tx1"/>
              </a:solidFill>
            </a:endParaRPr>
          </a:p>
          <a:p>
            <a:pPr marL="1428750" lvl="2" indent="-514350" algn="l">
              <a:buFont typeface="+mj-lt"/>
              <a:buAutoNum type="romanLcPeriod"/>
            </a:pPr>
            <a:r>
              <a:rPr lang="uk" sz="3100" i="1" dirty="0">
                <a:solidFill>
                  <a:schemeClr val="tx1"/>
                </a:solidFill>
              </a:rPr>
              <a:t>Її писали близько 40 різних авторів; </a:t>
            </a:r>
            <a:endParaRPr lang="ru-RU" sz="3100" i="1" dirty="0">
              <a:solidFill>
                <a:schemeClr val="tx1"/>
              </a:solidFill>
            </a:endParaRPr>
          </a:p>
          <a:p>
            <a:pPr marL="1428750" lvl="2" indent="-514350" algn="l">
              <a:buFont typeface="+mj-lt"/>
              <a:buAutoNum type="romanLcPeriod"/>
            </a:pPr>
            <a:r>
              <a:rPr lang="uk" sz="3100" i="1" dirty="0">
                <a:solidFill>
                  <a:schemeClr val="tx1"/>
                </a:solidFill>
              </a:rPr>
              <a:t>Написана трьома мовами — єврейською, грецькою та арамейською; </a:t>
            </a:r>
            <a:endParaRPr lang="ru-RU" sz="3100" i="1" dirty="0">
              <a:solidFill>
                <a:schemeClr val="tx1"/>
              </a:solidFill>
            </a:endParaRPr>
          </a:p>
          <a:p>
            <a:pPr marL="1428750" lvl="2" indent="-514350" algn="l">
              <a:buFont typeface="+mj-lt"/>
              <a:buAutoNum type="romanLcPeriod"/>
            </a:pPr>
            <a:r>
              <a:rPr lang="uk" sz="3100" i="1" dirty="0">
                <a:solidFill>
                  <a:schemeClr val="tx1"/>
                </a:solidFill>
              </a:rPr>
              <a:t>В ній обговорюють сотні різних тем; </a:t>
            </a:r>
            <a:endParaRPr lang="ru-RU" sz="3100" i="1" dirty="0">
              <a:solidFill>
                <a:schemeClr val="tx1"/>
              </a:solidFill>
            </a:endParaRPr>
          </a:p>
          <a:p>
            <a:pPr marL="1428750" lvl="2" indent="-514350" algn="l">
              <a:buFont typeface="+mj-lt"/>
              <a:buAutoNum type="romanLcPeriod"/>
            </a:pPr>
            <a:r>
              <a:rPr lang="uk" sz="3100" i="1" dirty="0">
                <a:solidFill>
                  <a:schemeClr val="tx1"/>
                </a:solidFill>
              </a:rPr>
              <a:t>Вона написана в різних літературних жанрах (поезія, історія, вчення, повчання, притча, алегорія, пророцтво та епос); </a:t>
            </a: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uk" sz="3100" i="1" dirty="0">
              <a:solidFill>
                <a:schemeClr val="tx1"/>
              </a:solidFill>
            </a:endParaRPr>
          </a:p>
          <a:p>
            <a:pPr marL="1428750" lvl="2" indent="-514350" algn="l">
              <a:buFont typeface="+mj-lt"/>
              <a:buAutoNum type="romanLcPeriod"/>
            </a:pPr>
            <a:endParaRPr lang="en-US" sz="3100" i="1" dirty="0">
              <a:solidFill>
                <a:schemeClr val="tx1"/>
              </a:solidFill>
            </a:endParaRPr>
          </a:p>
        </p:txBody>
      </p:sp>
    </p:spTree>
    <p:extLst>
      <p:ext uri="{BB962C8B-B14F-4D97-AF65-F5344CB8AC3E}">
        <p14:creationId xmlns:p14="http://schemas.microsoft.com/office/powerpoint/2010/main" val="18667120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dirty="0"/>
              <a:t>Уявіть собі все різноманіття Біблії:</a:t>
            </a:r>
            <a:endParaRPr lang="ru-RU" b="1" i="1" u="sng" dirty="0"/>
          </a:p>
        </p:txBody>
      </p:sp>
      <p:sp>
        <p:nvSpPr>
          <p:cNvPr id="3" name="Подзаголовок 2"/>
          <p:cNvSpPr>
            <a:spLocks noGrp="1"/>
          </p:cNvSpPr>
          <p:nvPr>
            <p:ph type="subTitle" idx="1"/>
          </p:nvPr>
        </p:nvSpPr>
        <p:spPr>
          <a:xfrm>
            <a:off x="-57207" y="2348880"/>
            <a:ext cx="9191666" cy="4608512"/>
          </a:xfrm>
        </p:spPr>
        <p:txBody>
          <a:bodyPr>
            <a:normAutofit fontScale="77500" lnSpcReduction="20000"/>
          </a:bodyPr>
          <a:lstStyle/>
          <a:p>
            <a:pPr marL="1428750" lvl="2" indent="-514350" algn="l">
              <a:buFont typeface="+mj-lt"/>
              <a:buAutoNum type="romanLcPeriod"/>
            </a:pPr>
            <a:r>
              <a:rPr lang="uk" sz="3100" i="1" dirty="0">
                <a:solidFill>
                  <a:schemeClr val="tx1"/>
                </a:solidFill>
              </a:rPr>
              <a:t>Писалася протягом п'ятнадцяти століть (приблизно з 1400 до Р. Х. </a:t>
            </a:r>
            <a:r>
              <a:rPr lang="uk-UA" sz="3100" i="1" dirty="0">
                <a:solidFill>
                  <a:schemeClr val="tx1"/>
                </a:solidFill>
              </a:rPr>
              <a:t>і </a:t>
            </a:r>
            <a:r>
              <a:rPr lang="uk" sz="3100" i="1" dirty="0">
                <a:solidFill>
                  <a:schemeClr val="tx1"/>
                </a:solidFill>
              </a:rPr>
              <a:t>до 100 р. від Р. Х.); </a:t>
            </a:r>
            <a:endParaRPr lang="ru-RU" sz="3100" i="1" dirty="0">
              <a:solidFill>
                <a:schemeClr val="tx1"/>
              </a:solidFill>
            </a:endParaRPr>
          </a:p>
          <a:p>
            <a:pPr marL="1428750" lvl="2" indent="-514350" algn="l">
              <a:buFont typeface="+mj-lt"/>
              <a:buAutoNum type="romanLcPeriod"/>
            </a:pPr>
            <a:r>
              <a:rPr lang="uk" sz="3100" i="1" dirty="0">
                <a:solidFill>
                  <a:schemeClr val="tx1"/>
                </a:solidFill>
              </a:rPr>
              <a:t>Складається з 66 книг; </a:t>
            </a:r>
            <a:endParaRPr lang="ru-RU" sz="3100" i="1" dirty="0">
              <a:solidFill>
                <a:schemeClr val="tx1"/>
              </a:solidFill>
            </a:endParaRPr>
          </a:p>
          <a:p>
            <a:pPr marL="1428750" lvl="2" indent="-514350" algn="l">
              <a:buFont typeface="+mj-lt"/>
              <a:buAutoNum type="romanLcPeriod"/>
            </a:pPr>
            <a:r>
              <a:rPr lang="uk" sz="3100" i="1" dirty="0">
                <a:solidFill>
                  <a:schemeClr val="tx1"/>
                </a:solidFill>
              </a:rPr>
              <a:t>Її писали близько 40 різних авторів; </a:t>
            </a:r>
            <a:endParaRPr lang="ru-RU" sz="3100" i="1" dirty="0">
              <a:solidFill>
                <a:schemeClr val="tx1"/>
              </a:solidFill>
            </a:endParaRPr>
          </a:p>
          <a:p>
            <a:pPr marL="1428750" lvl="2" indent="-514350" algn="l">
              <a:buFont typeface="+mj-lt"/>
              <a:buAutoNum type="romanLcPeriod"/>
            </a:pPr>
            <a:r>
              <a:rPr lang="uk" sz="3100" i="1" dirty="0">
                <a:solidFill>
                  <a:schemeClr val="tx1"/>
                </a:solidFill>
              </a:rPr>
              <a:t>Написана трьома мовами — єврейською, грецькою та арамейською; </a:t>
            </a:r>
            <a:endParaRPr lang="ru-RU" sz="3100" i="1" dirty="0">
              <a:solidFill>
                <a:schemeClr val="tx1"/>
              </a:solidFill>
            </a:endParaRPr>
          </a:p>
          <a:p>
            <a:pPr marL="1428750" lvl="2" indent="-514350" algn="l">
              <a:buFont typeface="+mj-lt"/>
              <a:buAutoNum type="romanLcPeriod"/>
            </a:pPr>
            <a:r>
              <a:rPr lang="uk" sz="3100" i="1" dirty="0">
                <a:solidFill>
                  <a:schemeClr val="tx1"/>
                </a:solidFill>
              </a:rPr>
              <a:t>В ній обговорюють сотні різних тем; </a:t>
            </a:r>
            <a:endParaRPr lang="ru-RU" sz="3100" i="1" dirty="0">
              <a:solidFill>
                <a:schemeClr val="tx1"/>
              </a:solidFill>
            </a:endParaRPr>
          </a:p>
          <a:p>
            <a:pPr marL="1428750" lvl="2" indent="-514350" algn="l">
              <a:buFont typeface="+mj-lt"/>
              <a:buAutoNum type="romanLcPeriod"/>
            </a:pPr>
            <a:r>
              <a:rPr lang="uk" sz="3100" i="1" dirty="0">
                <a:solidFill>
                  <a:schemeClr val="tx1"/>
                </a:solidFill>
              </a:rPr>
              <a:t>Вона написана в різних літературних жанрах (поезія, історія, вчення, повчання, притча, алегорія, пророцтво та епос); </a:t>
            </a:r>
            <a:endParaRPr lang="en-US" sz="3100" i="1" dirty="0">
              <a:solidFill>
                <a:schemeClr val="tx1"/>
              </a:solidFill>
            </a:endParaRPr>
          </a:p>
          <a:p>
            <a:pPr marL="1428750" lvl="2" indent="-514350" algn="l">
              <a:buFont typeface="+mj-lt"/>
              <a:buAutoNum type="romanLcPeriod"/>
            </a:pPr>
            <a:r>
              <a:rPr lang="uk-UA" sz="3100" i="1" dirty="0">
                <a:solidFill>
                  <a:schemeClr val="tx1"/>
                </a:solidFill>
              </a:rPr>
              <a:t>Її </a:t>
            </a:r>
            <a:r>
              <a:rPr lang="uk" sz="3100" i="1" dirty="0">
                <a:solidFill>
                  <a:schemeClr val="tx1"/>
                </a:solidFill>
              </a:rPr>
              <a:t>становили люди різних професій.</a:t>
            </a:r>
            <a:br>
              <a:rPr lang="ru-RU" sz="2600" dirty="0"/>
            </a:br>
            <a:br>
              <a:rPr lang="ru-RU" dirty="0"/>
            </a:br>
            <a:br>
              <a:rPr lang="ru-RU" dirty="0"/>
            </a:br>
            <a:endParaRPr lang="ru-RU" i="1" dirty="0">
              <a:solidFill>
                <a:schemeClr val="tx1"/>
              </a:solidFill>
            </a:endParaRPr>
          </a:p>
        </p:txBody>
      </p:sp>
    </p:spTree>
    <p:extLst>
      <p:ext uri="{BB962C8B-B14F-4D97-AF65-F5344CB8AC3E}">
        <p14:creationId xmlns:p14="http://schemas.microsoft.com/office/powerpoint/2010/main" val="35597626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b="1" i="1" dirty="0"/>
              <a:t>4. </a:t>
            </a:r>
            <a:r>
              <a:rPr lang="uk" b="1" i="1" u="sng" dirty="0"/>
              <a:t>Свідоцтво єдності Біблії</a:t>
            </a:r>
            <a:endParaRPr lang="ru-RU" b="1" i="1" u="sng" dirty="0"/>
          </a:p>
        </p:txBody>
      </p:sp>
      <p:sp>
        <p:nvSpPr>
          <p:cNvPr id="3" name="Подзаголовок 2"/>
          <p:cNvSpPr>
            <a:spLocks noGrp="1"/>
          </p:cNvSpPr>
          <p:nvPr>
            <p:ph type="subTitle" idx="1"/>
          </p:nvPr>
        </p:nvSpPr>
        <p:spPr>
          <a:xfrm>
            <a:off x="0" y="2276872"/>
            <a:ext cx="8964488" cy="4392488"/>
          </a:xfrm>
        </p:spPr>
        <p:txBody>
          <a:bodyPr>
            <a:normAutofit/>
          </a:bodyPr>
          <a:lstStyle/>
          <a:p>
            <a:pPr lvl="2" algn="l"/>
            <a:r>
              <a:rPr lang="uk" sz="2800" dirty="0">
                <a:solidFill>
                  <a:schemeClr val="tx1"/>
                </a:solidFill>
              </a:rPr>
              <a:t>b) Незважаючи на цю пістрявість, Біблія  </a:t>
            </a:r>
          </a:p>
          <a:p>
            <a:pPr lvl="2" algn="l"/>
            <a:r>
              <a:rPr lang="uk" sz="2800" dirty="0">
                <a:solidFill>
                  <a:schemeClr val="tx1"/>
                </a:solidFill>
              </a:rPr>
              <a:t>     разюче єдина:</a:t>
            </a:r>
            <a:endParaRPr lang="en-US" sz="2800" dirty="0">
              <a:solidFill>
                <a:schemeClr val="tx1"/>
              </a:solidFill>
            </a:endParaRPr>
          </a:p>
          <a:p>
            <a:pPr lvl="2" algn="l"/>
            <a:r>
              <a:rPr lang="uk" sz="2800" dirty="0">
                <a:solidFill>
                  <a:schemeClr val="tx1"/>
                </a:solidFill>
              </a:rPr>
              <a:t>     </a:t>
            </a:r>
            <a:br>
              <a:rPr lang="ru-RU" dirty="0"/>
            </a:br>
            <a:br>
              <a:rPr lang="ru-RU" dirty="0"/>
            </a:br>
            <a:endParaRPr lang="ru-RU" i="1" dirty="0">
              <a:solidFill>
                <a:schemeClr val="tx1"/>
              </a:solidFill>
            </a:endParaRPr>
          </a:p>
        </p:txBody>
      </p:sp>
      <p:sp>
        <p:nvSpPr>
          <p:cNvPr id="5" name="TextBox 4"/>
          <p:cNvSpPr txBox="1"/>
          <p:nvPr/>
        </p:nvSpPr>
        <p:spPr>
          <a:xfrm>
            <a:off x="1403648" y="3429000"/>
            <a:ext cx="7344816" cy="3231654"/>
          </a:xfrm>
          <a:prstGeom prst="rect">
            <a:avLst/>
          </a:prstGeom>
          <a:noFill/>
        </p:spPr>
        <p:txBody>
          <a:bodyPr wrap="square" rtlCol="0">
            <a:spAutoFit/>
          </a:bodyPr>
          <a:lstStyle/>
          <a:p>
            <a:pPr marL="400050" lvl="2" indent="-400050">
              <a:buFont typeface="+mj-lt"/>
              <a:buAutoNum type="romanLcPeriod"/>
            </a:pPr>
            <a:r>
              <a:rPr lang="uk" sz="2400" i="1" dirty="0"/>
              <a:t>По-перше, на всьому її протязі, від Буття до Об’явлення, розгортається та сама безперервна драма:</a:t>
            </a:r>
            <a:br>
              <a:rPr lang="ru-RU" sz="2400" i="1" dirty="0"/>
            </a:br>
            <a:br>
              <a:rPr lang="ru-RU" sz="2400" i="1" dirty="0"/>
            </a:br>
            <a:r>
              <a:rPr lang="uk" sz="2400" i="1" dirty="0"/>
              <a:t> * від втраченого Раю-до Раю придбаного;</a:t>
            </a:r>
            <a:br>
              <a:rPr lang="ru-RU" sz="2400" i="1" dirty="0"/>
            </a:br>
            <a:br>
              <a:rPr lang="ru-RU" sz="2400" i="1" dirty="0"/>
            </a:br>
            <a:br>
              <a:rPr lang="ru-RU" dirty="0"/>
            </a:br>
            <a:endParaRPr lang="ru-RU" dirty="0"/>
          </a:p>
          <a:p>
            <a:endParaRPr lang="ru-RU" dirty="0"/>
          </a:p>
        </p:txBody>
      </p:sp>
    </p:spTree>
    <p:extLst>
      <p:ext uri="{BB962C8B-B14F-4D97-AF65-F5344CB8AC3E}">
        <p14:creationId xmlns:p14="http://schemas.microsoft.com/office/powerpoint/2010/main" val="14409733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b="1" i="1" dirty="0"/>
              <a:t>4. </a:t>
            </a:r>
            <a:r>
              <a:rPr lang="uk" b="1" i="1" u="sng" dirty="0"/>
              <a:t>Свідоцтво єдності Біблії</a:t>
            </a:r>
            <a:endParaRPr lang="ru-RU" b="1" i="1" u="sng" dirty="0"/>
          </a:p>
        </p:txBody>
      </p:sp>
      <p:sp>
        <p:nvSpPr>
          <p:cNvPr id="3" name="Подзаголовок 2"/>
          <p:cNvSpPr>
            <a:spLocks noGrp="1"/>
          </p:cNvSpPr>
          <p:nvPr>
            <p:ph type="subTitle" idx="1"/>
          </p:nvPr>
        </p:nvSpPr>
        <p:spPr>
          <a:xfrm>
            <a:off x="0" y="2276872"/>
            <a:ext cx="8964488" cy="4392488"/>
          </a:xfrm>
        </p:spPr>
        <p:txBody>
          <a:bodyPr>
            <a:normAutofit/>
          </a:bodyPr>
          <a:lstStyle/>
          <a:p>
            <a:pPr lvl="2" algn="l"/>
            <a:r>
              <a:rPr lang="uk" sz="2800" dirty="0">
                <a:solidFill>
                  <a:schemeClr val="tx1"/>
                </a:solidFill>
              </a:rPr>
              <a:t>b) Незважаючи на цю пістрявість, Біблія  </a:t>
            </a:r>
          </a:p>
          <a:p>
            <a:pPr lvl="2" algn="l"/>
            <a:r>
              <a:rPr lang="uk" sz="2800" dirty="0">
                <a:solidFill>
                  <a:schemeClr val="tx1"/>
                </a:solidFill>
              </a:rPr>
              <a:t>     разюче єдина:</a:t>
            </a:r>
            <a:endParaRPr lang="en-US" sz="2800" dirty="0">
              <a:solidFill>
                <a:schemeClr val="tx1"/>
              </a:solidFill>
            </a:endParaRPr>
          </a:p>
          <a:p>
            <a:pPr lvl="2" algn="l"/>
            <a:r>
              <a:rPr lang="uk" sz="2800" dirty="0">
                <a:solidFill>
                  <a:schemeClr val="tx1"/>
                </a:solidFill>
              </a:rPr>
              <a:t>     </a:t>
            </a:r>
            <a:br>
              <a:rPr lang="ru-RU" dirty="0"/>
            </a:br>
            <a:br>
              <a:rPr lang="ru-RU" dirty="0"/>
            </a:br>
            <a:endParaRPr lang="ru-RU" i="1" dirty="0">
              <a:solidFill>
                <a:schemeClr val="tx1"/>
              </a:solidFill>
            </a:endParaRPr>
          </a:p>
        </p:txBody>
      </p:sp>
      <p:sp>
        <p:nvSpPr>
          <p:cNvPr id="5" name="TextBox 4"/>
          <p:cNvSpPr txBox="1"/>
          <p:nvPr/>
        </p:nvSpPr>
        <p:spPr>
          <a:xfrm>
            <a:off x="1403648" y="3429000"/>
            <a:ext cx="7344816" cy="3231654"/>
          </a:xfrm>
          <a:prstGeom prst="rect">
            <a:avLst/>
          </a:prstGeom>
          <a:noFill/>
        </p:spPr>
        <p:txBody>
          <a:bodyPr wrap="square" rtlCol="0">
            <a:spAutoFit/>
          </a:bodyPr>
          <a:lstStyle/>
          <a:p>
            <a:pPr marL="400050" lvl="2" indent="-400050">
              <a:buFont typeface="+mj-lt"/>
              <a:buAutoNum type="romanLcPeriod"/>
            </a:pPr>
            <a:r>
              <a:rPr lang="uk" sz="2400" i="1" dirty="0"/>
              <a:t>По-перше, на всьому її протязі, від Буття до Об’явлення, розгортається та сама безперервна драма:</a:t>
            </a:r>
            <a:br>
              <a:rPr lang="ru-RU" sz="2400" i="1" dirty="0"/>
            </a:br>
            <a:br>
              <a:rPr lang="ru-RU" sz="2400" i="1" dirty="0"/>
            </a:br>
            <a:r>
              <a:rPr lang="uk" sz="2400" i="1" dirty="0"/>
              <a:t> * від втраченого Раю-до Раю придбаного;</a:t>
            </a:r>
            <a:br>
              <a:rPr lang="ru-RU" sz="2400" i="1" dirty="0"/>
            </a:br>
            <a:br>
              <a:rPr lang="ru-RU" sz="2400" i="1" dirty="0"/>
            </a:br>
            <a:r>
              <a:rPr lang="uk" sz="2400" i="1" dirty="0"/>
              <a:t> * від створення всього сущого - до кінця століть;</a:t>
            </a:r>
            <a:br>
              <a:rPr lang="ru-RU" dirty="0"/>
            </a:br>
            <a:endParaRPr lang="ru-RU" dirty="0"/>
          </a:p>
          <a:p>
            <a:endParaRPr lang="ru-RU" dirty="0"/>
          </a:p>
        </p:txBody>
      </p:sp>
    </p:spTree>
    <p:extLst>
      <p:ext uri="{BB962C8B-B14F-4D97-AF65-F5344CB8AC3E}">
        <p14:creationId xmlns:p14="http://schemas.microsoft.com/office/powerpoint/2010/main" val="30063584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b="1" i="1" dirty="0"/>
              <a:t>4. </a:t>
            </a:r>
            <a:r>
              <a:rPr lang="uk" b="1" i="1" u="sng" dirty="0"/>
              <a:t>Свідоцтво єдності Біблії</a:t>
            </a:r>
            <a:endParaRPr lang="ru-RU" b="1" i="1" u="sng" dirty="0"/>
          </a:p>
        </p:txBody>
      </p:sp>
      <p:sp>
        <p:nvSpPr>
          <p:cNvPr id="3" name="Подзаголовок 2"/>
          <p:cNvSpPr>
            <a:spLocks noGrp="1"/>
          </p:cNvSpPr>
          <p:nvPr>
            <p:ph type="subTitle" idx="1"/>
          </p:nvPr>
        </p:nvSpPr>
        <p:spPr>
          <a:xfrm>
            <a:off x="0" y="2276872"/>
            <a:ext cx="8964488" cy="4392488"/>
          </a:xfrm>
        </p:spPr>
        <p:txBody>
          <a:bodyPr>
            <a:normAutofit/>
          </a:bodyPr>
          <a:lstStyle/>
          <a:p>
            <a:pPr lvl="2" algn="l"/>
            <a:r>
              <a:rPr lang="uk" sz="2800" dirty="0">
                <a:solidFill>
                  <a:schemeClr val="tx1"/>
                </a:solidFill>
              </a:rPr>
              <a:t>b) Незважаючи на цю пістрявість, Біблія  </a:t>
            </a:r>
          </a:p>
          <a:p>
            <a:pPr lvl="2" algn="l"/>
            <a:r>
              <a:rPr lang="uk" sz="2800" dirty="0">
                <a:solidFill>
                  <a:schemeClr val="tx1"/>
                </a:solidFill>
              </a:rPr>
              <a:t>     разюче єдина:     </a:t>
            </a:r>
            <a:br>
              <a:rPr lang="ru-RU" dirty="0"/>
            </a:br>
            <a:br>
              <a:rPr lang="ru-RU" dirty="0"/>
            </a:br>
            <a:endParaRPr lang="ru-RU" i="1" dirty="0">
              <a:solidFill>
                <a:schemeClr val="tx1"/>
              </a:solidFill>
            </a:endParaRPr>
          </a:p>
        </p:txBody>
      </p:sp>
      <p:sp>
        <p:nvSpPr>
          <p:cNvPr id="5" name="TextBox 4"/>
          <p:cNvSpPr txBox="1"/>
          <p:nvPr/>
        </p:nvSpPr>
        <p:spPr>
          <a:xfrm>
            <a:off x="1259632" y="3645024"/>
            <a:ext cx="7884368" cy="3108543"/>
          </a:xfrm>
          <a:prstGeom prst="rect">
            <a:avLst/>
          </a:prstGeom>
          <a:noFill/>
        </p:spPr>
        <p:txBody>
          <a:bodyPr wrap="square" rtlCol="0">
            <a:spAutoFit/>
          </a:bodyPr>
          <a:lstStyle/>
          <a:p>
            <a:pPr marL="0" lvl="2"/>
            <a:r>
              <a:rPr lang="uk" sz="2000" dirty="0"/>
              <a:t>іі. По-друге, вся Біблія просякнута однією центральною темою.            </a:t>
            </a:r>
          </a:p>
          <a:p>
            <a:pPr marL="0" lvl="2"/>
            <a:r>
              <a:rPr lang="uk" sz="2000" dirty="0"/>
              <a:t>    Ця тема - Особа Ісуса Христа (Лк. 24:27).</a:t>
            </a:r>
            <a:br>
              <a:rPr lang="ru-RU" sz="2000" dirty="0"/>
            </a:br>
            <a:r>
              <a:rPr lang="ru-RU" sz="2000" dirty="0"/>
              <a:t>    </a:t>
            </a:r>
            <a:r>
              <a:rPr lang="uk" sz="2000" dirty="0"/>
              <a:t>У Старому Заповіті ми бачимо очікування Христа, у Новому – Його  </a:t>
            </a:r>
          </a:p>
          <a:p>
            <a:pPr marL="0" lvl="2"/>
            <a:r>
              <a:rPr lang="uk" sz="2000" dirty="0"/>
              <a:t>    прихід.</a:t>
            </a:r>
            <a:br>
              <a:rPr lang="ru-RU" sz="2000" dirty="0"/>
            </a:br>
            <a:r>
              <a:rPr lang="ru-RU" sz="2000" dirty="0"/>
              <a:t>    </a:t>
            </a:r>
            <a:r>
              <a:rPr lang="uk" sz="2000" dirty="0"/>
              <a:t>Старий Завіт провіщає Христа, Новий - описує Його присутність  </a:t>
            </a:r>
          </a:p>
          <a:p>
            <a:pPr marL="0" lvl="2"/>
            <a:r>
              <a:rPr lang="uk" sz="2000" dirty="0"/>
              <a:t>    (див. Мт. 5:17–18).</a:t>
            </a:r>
            <a:br>
              <a:rPr lang="ru-RU" sz="2000" dirty="0"/>
            </a:br>
            <a:r>
              <a:rPr lang="uk" sz="2000" dirty="0"/>
              <a:t> </a:t>
            </a:r>
            <a:r>
              <a:rPr lang="ru-RU" sz="2000" dirty="0"/>
              <a:t>   </a:t>
            </a:r>
            <a:r>
              <a:rPr lang="uk" sz="2000" dirty="0"/>
              <a:t>Старозаповітні очікування Христа перетворюються в Новому Заповіті  </a:t>
            </a:r>
          </a:p>
          <a:p>
            <a:pPr marL="0" lvl="2"/>
            <a:r>
              <a:rPr lang="uk" sz="2000" dirty="0"/>
              <a:t>    на історичний факт .</a:t>
            </a:r>
            <a:br>
              <a:rPr lang="ru-RU" dirty="0"/>
            </a:br>
            <a:endParaRPr lang="ru-RU" dirty="0"/>
          </a:p>
          <a:p>
            <a:r>
              <a:rPr lang="uk" dirty="0"/>
              <a:t> </a:t>
            </a:r>
            <a:endParaRPr lang="ru-RU" dirty="0"/>
          </a:p>
        </p:txBody>
      </p:sp>
    </p:spTree>
    <p:extLst>
      <p:ext uri="{BB962C8B-B14F-4D97-AF65-F5344CB8AC3E}">
        <p14:creationId xmlns:p14="http://schemas.microsoft.com/office/powerpoint/2010/main" val="3752625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3600" b="1" dirty="0">
                <a:solidFill>
                  <a:schemeClr val="tx1"/>
                </a:solidFill>
              </a:rPr>
              <a:t>2. </a:t>
            </a:r>
            <a:r>
              <a:rPr lang="uk" sz="3600" b="1" u="sng" dirty="0">
                <a:solidFill>
                  <a:schemeClr val="tx1"/>
                </a:solidFill>
              </a:rPr>
              <a:t>Біблія історично точна та достовірна</a:t>
            </a:r>
            <a:endParaRPr lang="ru-RU" sz="3600" b="1" dirty="0"/>
          </a:p>
        </p:txBody>
      </p:sp>
      <p:sp>
        <p:nvSpPr>
          <p:cNvPr id="3" name="Подзаголовок 2"/>
          <p:cNvSpPr>
            <a:spLocks noGrp="1"/>
          </p:cNvSpPr>
          <p:nvPr>
            <p:ph type="subTitle" idx="1"/>
          </p:nvPr>
        </p:nvSpPr>
        <p:spPr>
          <a:xfrm>
            <a:off x="971600" y="2276872"/>
            <a:ext cx="7704856" cy="4392488"/>
          </a:xfrm>
        </p:spPr>
        <p:txBody>
          <a:bodyPr>
            <a:normAutofit fontScale="92500"/>
          </a:bodyPr>
          <a:lstStyle/>
          <a:p>
            <a:pPr algn="l"/>
            <a:r>
              <a:rPr lang="uk" sz="2600" i="1" dirty="0">
                <a:solidFill>
                  <a:schemeClr val="tx1"/>
                </a:solidFill>
              </a:rPr>
              <a:t>Біблія містить не просто богословські твердження,  </a:t>
            </a:r>
          </a:p>
          <a:p>
            <a:pPr algn="l"/>
            <a:r>
              <a:rPr lang="uk" sz="2600" i="1" dirty="0">
                <a:solidFill>
                  <a:schemeClr val="tx1"/>
                </a:solidFill>
              </a:rPr>
              <a:t>не пов'язані з історією, а навпаки — богословські </a:t>
            </a:r>
          </a:p>
          <a:p>
            <a:pPr algn="l"/>
            <a:r>
              <a:rPr lang="uk" sz="2600" i="1" dirty="0">
                <a:solidFill>
                  <a:schemeClr val="tx1"/>
                </a:solidFill>
              </a:rPr>
              <a:t>твердження Писання тісно пов'язані з історичними подіями .</a:t>
            </a:r>
            <a:br>
              <a:rPr lang="ru-RU" sz="2600" i="1" dirty="0">
                <a:solidFill>
                  <a:schemeClr val="tx1"/>
                </a:solidFill>
              </a:rPr>
            </a:br>
            <a:r>
              <a:rPr lang="uk" sz="2600" i="1" dirty="0">
                <a:solidFill>
                  <a:schemeClr val="tx1"/>
                </a:solidFill>
              </a:rPr>
              <a:t> </a:t>
            </a:r>
            <a:br>
              <a:rPr lang="ru-RU" sz="2600" i="1" dirty="0">
                <a:solidFill>
                  <a:schemeClr val="tx1"/>
                </a:solidFill>
              </a:rPr>
            </a:br>
            <a:r>
              <a:rPr lang="uk" sz="2600" i="1" dirty="0">
                <a:solidFill>
                  <a:schemeClr val="tx1"/>
                </a:solidFill>
              </a:rPr>
              <a:t>Павло вважав, що, </a:t>
            </a:r>
            <a:r>
              <a:rPr lang="uk-UA" sz="2600" i="1" dirty="0">
                <a:solidFill>
                  <a:schemeClr val="tx1"/>
                </a:solidFill>
              </a:rPr>
              <a:t>якби не було б фізичного воскресіння Христа, то наша віра, то всі наші вірування не мали б жодного сенсу. </a:t>
            </a:r>
            <a:r>
              <a:rPr lang="uk" sz="2600" i="1" dirty="0">
                <a:solidFill>
                  <a:schemeClr val="tx1"/>
                </a:solidFill>
              </a:rPr>
              <a:t>(Див . 1 Кор . 15:17).</a:t>
            </a:r>
            <a:br>
              <a:rPr lang="ru-RU" sz="2600" i="1" dirty="0"/>
            </a:br>
            <a:br>
              <a:rPr lang="ru-RU" dirty="0"/>
            </a:br>
            <a:endParaRPr lang="ru-RU" i="1" dirty="0">
              <a:solidFill>
                <a:schemeClr val="tx1"/>
              </a:solidFill>
            </a:endParaRPr>
          </a:p>
        </p:txBody>
      </p:sp>
    </p:spTree>
    <p:extLst>
      <p:ext uri="{BB962C8B-B14F-4D97-AF65-F5344CB8AC3E}">
        <p14:creationId xmlns:p14="http://schemas.microsoft.com/office/powerpoint/2010/main" val="2567902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b="1" i="1" dirty="0"/>
              <a:t>4. </a:t>
            </a:r>
            <a:r>
              <a:rPr lang="uk" b="1" i="1" u="sng" dirty="0"/>
              <a:t>Свідоцтво єдності Біблії</a:t>
            </a:r>
            <a:endParaRPr lang="ru-RU" b="1" i="1" u="sng" dirty="0"/>
          </a:p>
        </p:txBody>
      </p:sp>
      <p:sp>
        <p:nvSpPr>
          <p:cNvPr id="3" name="Подзаголовок 2"/>
          <p:cNvSpPr>
            <a:spLocks noGrp="1"/>
          </p:cNvSpPr>
          <p:nvPr>
            <p:ph type="subTitle" idx="1"/>
          </p:nvPr>
        </p:nvSpPr>
        <p:spPr>
          <a:xfrm>
            <a:off x="0" y="2276872"/>
            <a:ext cx="8964488" cy="4392488"/>
          </a:xfrm>
        </p:spPr>
        <p:txBody>
          <a:bodyPr>
            <a:normAutofit/>
          </a:bodyPr>
          <a:lstStyle/>
          <a:p>
            <a:pPr lvl="2" algn="l"/>
            <a:r>
              <a:rPr lang="uk" sz="2800" dirty="0">
                <a:solidFill>
                  <a:schemeClr val="tx1"/>
                </a:solidFill>
              </a:rPr>
              <a:t>b) Незважаючи на цю пістрявість, Біблія  </a:t>
            </a:r>
          </a:p>
          <a:p>
            <a:pPr lvl="2" algn="l"/>
            <a:r>
              <a:rPr lang="uk" sz="2800" dirty="0">
                <a:solidFill>
                  <a:schemeClr val="tx1"/>
                </a:solidFill>
              </a:rPr>
              <a:t>     разюче єдина:</a:t>
            </a:r>
            <a:endParaRPr lang="en-US" sz="2800" dirty="0">
              <a:solidFill>
                <a:schemeClr val="tx1"/>
              </a:solidFill>
            </a:endParaRPr>
          </a:p>
          <a:p>
            <a:pPr lvl="2" algn="l"/>
            <a:r>
              <a:rPr lang="uk" sz="2800" dirty="0">
                <a:solidFill>
                  <a:schemeClr val="tx1"/>
                </a:solidFill>
              </a:rPr>
              <a:t>     </a:t>
            </a:r>
            <a:br>
              <a:rPr lang="ru-RU" dirty="0"/>
            </a:br>
            <a:br>
              <a:rPr lang="ru-RU" dirty="0"/>
            </a:br>
            <a:endParaRPr lang="ru-RU" i="1" dirty="0">
              <a:solidFill>
                <a:schemeClr val="tx1"/>
              </a:solidFill>
            </a:endParaRPr>
          </a:p>
        </p:txBody>
      </p:sp>
      <p:sp>
        <p:nvSpPr>
          <p:cNvPr id="5" name="TextBox 4"/>
          <p:cNvSpPr txBox="1"/>
          <p:nvPr/>
        </p:nvSpPr>
        <p:spPr>
          <a:xfrm>
            <a:off x="1259632" y="3645024"/>
            <a:ext cx="7884368" cy="3631763"/>
          </a:xfrm>
          <a:prstGeom prst="rect">
            <a:avLst/>
          </a:prstGeom>
          <a:noFill/>
        </p:spPr>
        <p:txBody>
          <a:bodyPr wrap="square" rtlCol="0">
            <a:spAutoFit/>
          </a:bodyPr>
          <a:lstStyle/>
          <a:p>
            <a:pPr marL="0" lvl="2"/>
            <a:r>
              <a:rPr lang="uk" sz="2200" dirty="0"/>
              <a:t>іii. По-третє, крізь Біблію, від початку до кінця, проходить одна   </a:t>
            </a:r>
          </a:p>
          <a:p>
            <a:pPr marL="0" lvl="2"/>
            <a:r>
              <a:rPr lang="uk" sz="2200" dirty="0"/>
              <a:t>     думка: головна проблема людини - гріх (див. Бут. 6:5;  </a:t>
            </a:r>
          </a:p>
          <a:p>
            <a:pPr marL="0" lvl="2"/>
            <a:r>
              <a:rPr lang="uk" sz="2200" dirty="0"/>
              <a:t>     Рим. 3:23), розв’язання цієї проблеми – спасіння в Ісусі Христі  </a:t>
            </a:r>
          </a:p>
          <a:p>
            <a:pPr marL="0" lvl="2"/>
            <a:r>
              <a:rPr lang="uk" sz="2200" dirty="0"/>
              <a:t>     (див. Лк. 19:10; Мк.10:45 ).</a:t>
            </a:r>
          </a:p>
          <a:p>
            <a:pPr marL="0" lvl="2"/>
            <a:r>
              <a:rPr lang="uk" sz="2200" dirty="0"/>
              <a:t>     </a:t>
            </a:r>
          </a:p>
          <a:p>
            <a:pPr marL="0" lvl="2"/>
            <a:r>
              <a:rPr lang="uk" sz="2200" dirty="0"/>
              <a:t>     Така неймовірна єдність при такому немислимому  </a:t>
            </a:r>
          </a:p>
          <a:p>
            <a:pPr marL="0" lvl="2"/>
            <a:r>
              <a:rPr lang="uk" sz="2200" dirty="0"/>
              <a:t>     різноманітті можна пояснити лише тим, що Бог, що стоїть  </a:t>
            </a:r>
          </a:p>
          <a:p>
            <a:pPr marL="0" lvl="2"/>
            <a:r>
              <a:rPr lang="uk" sz="2200" dirty="0"/>
              <a:t>     поза часом та історією, керував написанням Біблії.</a:t>
            </a:r>
          </a:p>
          <a:p>
            <a:pPr marL="0" lvl="2"/>
            <a:br>
              <a:rPr lang="ru-RU" dirty="0"/>
            </a:br>
            <a:endParaRPr lang="ru-RU" dirty="0"/>
          </a:p>
          <a:p>
            <a:r>
              <a:rPr lang="uk" dirty="0"/>
              <a:t> </a:t>
            </a:r>
            <a:endParaRPr lang="ru-RU" dirty="0"/>
          </a:p>
        </p:txBody>
      </p:sp>
    </p:spTree>
    <p:extLst>
      <p:ext uri="{BB962C8B-B14F-4D97-AF65-F5344CB8AC3E}">
        <p14:creationId xmlns:p14="http://schemas.microsoft.com/office/powerpoint/2010/main" val="3241083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uk" sz="4000" b="1" dirty="0"/>
              <a:t>5. </a:t>
            </a:r>
            <a:r>
              <a:rPr lang="uk" sz="3600" b="1" u="sng" dirty="0"/>
              <a:t>Документи, які ми маємо, є точною копією оригіналів</a:t>
            </a:r>
            <a:br>
              <a:rPr lang="ru-RU" dirty="0"/>
            </a:br>
            <a:endParaRPr lang="ru-RU" b="1" i="1" u="sng" dirty="0"/>
          </a:p>
        </p:txBody>
      </p:sp>
      <p:sp>
        <p:nvSpPr>
          <p:cNvPr id="3" name="Подзаголовок 2"/>
          <p:cNvSpPr>
            <a:spLocks noGrp="1"/>
          </p:cNvSpPr>
          <p:nvPr>
            <p:ph type="subTitle" idx="1"/>
          </p:nvPr>
        </p:nvSpPr>
        <p:spPr>
          <a:xfrm>
            <a:off x="0" y="2276872"/>
            <a:ext cx="8964488" cy="4392488"/>
          </a:xfrm>
        </p:spPr>
        <p:txBody>
          <a:bodyPr>
            <a:normAutofit fontScale="40000" lnSpcReduction="20000"/>
          </a:bodyPr>
          <a:lstStyle/>
          <a:p>
            <a:pPr lvl="2" algn="l"/>
            <a:r>
              <a:rPr lang="uk" sz="6000" dirty="0">
                <a:solidFill>
                  <a:schemeClr val="tx1"/>
                </a:solidFill>
              </a:rPr>
              <a:t>1948 року пастухи бедуїни знайшли в Кумранських печерах, неподалік Мертвого моря, рукописи Старого Заповіту. Ці манускрипти пролежали там близько 2000 років, але тепер вони дали нам можливість перевірити, наскільки точно зберігся текст Старого Заповіту за той час, поки сувої Мертвого моря були сховані  від людських очей.</a:t>
            </a:r>
            <a:br>
              <a:rPr lang="ru-RU" sz="6000" dirty="0">
                <a:solidFill>
                  <a:schemeClr val="tx1"/>
                </a:solidFill>
              </a:rPr>
            </a:br>
            <a:r>
              <a:rPr lang="uk" sz="6000" dirty="0">
                <a:solidFill>
                  <a:schemeClr val="tx1"/>
                </a:solidFill>
              </a:rPr>
              <a:t> </a:t>
            </a:r>
            <a:br>
              <a:rPr lang="ru-RU" sz="6000" dirty="0">
                <a:solidFill>
                  <a:schemeClr val="tx1"/>
                </a:solidFill>
              </a:rPr>
            </a:br>
            <a:r>
              <a:rPr lang="uk" sz="6000" dirty="0">
                <a:solidFill>
                  <a:schemeClr val="tx1"/>
                </a:solidFill>
              </a:rPr>
              <a:t>Що ж виявили вчені?</a:t>
            </a:r>
            <a:r>
              <a:rPr lang="uk-UA" sz="2300" dirty="0">
                <a:effectLst/>
                <a:latin typeface="Times New Roman" panose="02020603050405020304" pitchFamily="18" charset="0"/>
                <a:ea typeface="Calibri" panose="020F0502020204030204" pitchFamily="34" charset="0"/>
              </a:rPr>
              <a:t> </a:t>
            </a:r>
            <a:br>
              <a:rPr lang="ru-RU" sz="6000" dirty="0">
                <a:solidFill>
                  <a:schemeClr val="tx1"/>
                </a:solidFill>
              </a:rPr>
            </a:br>
            <a:r>
              <a:rPr lang="uk" sz="6000" dirty="0">
                <a:solidFill>
                  <a:schemeClr val="tx1"/>
                </a:solidFill>
              </a:rPr>
              <a:t> </a:t>
            </a:r>
            <a:br>
              <a:rPr lang="ru-RU" sz="6000" dirty="0">
                <a:solidFill>
                  <a:schemeClr val="tx1"/>
                </a:solidFill>
              </a:rPr>
            </a:br>
            <a:r>
              <a:rPr lang="uk" sz="6000" dirty="0">
                <a:solidFill>
                  <a:schemeClr val="tx1"/>
                </a:solidFill>
              </a:rPr>
              <a:t>Міллар Берроуз, який написав книгу про сувої Мертвого моря, зауважив: «Варто лише дивуватися тому, що майже за тисячу років текст зазнав таких незначних змін ».</a:t>
            </a:r>
            <a:br>
              <a:rPr lang="ru-RU" sz="2800" dirty="0"/>
            </a:br>
            <a:r>
              <a:rPr lang="uk" sz="2800" dirty="0">
                <a:solidFill>
                  <a:schemeClr val="tx1"/>
                </a:solidFill>
              </a:rPr>
              <a:t>     </a:t>
            </a:r>
            <a:br>
              <a:rPr lang="ru-RU" dirty="0"/>
            </a:b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a:p>
          <a:p>
            <a:pPr marL="0" lvl="2"/>
            <a:br>
              <a:rPr lang="ru-RU" dirty="0"/>
            </a:br>
            <a:endParaRPr lang="ru-RU" dirty="0"/>
          </a:p>
          <a:p>
            <a:r>
              <a:rPr lang="uk" dirty="0"/>
              <a:t> </a:t>
            </a:r>
            <a:endParaRPr lang="ru-RU" dirty="0"/>
          </a:p>
        </p:txBody>
      </p:sp>
    </p:spTree>
    <p:extLst>
      <p:ext uri="{BB962C8B-B14F-4D97-AF65-F5344CB8AC3E}">
        <p14:creationId xmlns:p14="http://schemas.microsoft.com/office/powerpoint/2010/main" val="40503316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uk" sz="4000" b="1" dirty="0"/>
              <a:t>5. </a:t>
            </a:r>
            <a:r>
              <a:rPr lang="uk" sz="3600" b="1" u="sng" dirty="0"/>
              <a:t>Документи, які ми маємо, є точною копією оригіналів</a:t>
            </a:r>
            <a:br>
              <a:rPr lang="ru-RU" dirty="0"/>
            </a:br>
            <a:endParaRPr lang="ru-RU" b="1" i="1" u="sng" dirty="0"/>
          </a:p>
        </p:txBody>
      </p:sp>
      <p:sp>
        <p:nvSpPr>
          <p:cNvPr id="3" name="Подзаголовок 2"/>
          <p:cNvSpPr>
            <a:spLocks noGrp="1"/>
          </p:cNvSpPr>
          <p:nvPr>
            <p:ph type="subTitle" idx="1"/>
          </p:nvPr>
        </p:nvSpPr>
        <p:spPr>
          <a:xfrm>
            <a:off x="0" y="2496473"/>
            <a:ext cx="8964488" cy="4509120"/>
          </a:xfrm>
        </p:spPr>
        <p:txBody>
          <a:bodyPr>
            <a:normAutofit fontScale="92500" lnSpcReduction="20000"/>
          </a:bodyPr>
          <a:lstStyle/>
          <a:p>
            <a:pPr lvl="2" algn="l"/>
            <a:r>
              <a:rPr lang="uk" dirty="0">
                <a:solidFill>
                  <a:schemeClr val="tx1"/>
                </a:solidFill>
              </a:rPr>
              <a:t>Глісон Арчер, спеціаліст зі Старого Заповіту, так писав про дві копії Книги пророка Ісаї, знайдених у печерах:</a:t>
            </a:r>
            <a:br>
              <a:rPr lang="ru-RU" dirty="0">
                <a:solidFill>
                  <a:schemeClr val="tx1"/>
                </a:solidFill>
              </a:rPr>
            </a:br>
            <a:r>
              <a:rPr lang="uk" dirty="0">
                <a:solidFill>
                  <a:schemeClr val="tx1"/>
                </a:solidFill>
              </a:rPr>
              <a:t> </a:t>
            </a:r>
            <a:br>
              <a:rPr lang="ru-RU" dirty="0">
                <a:solidFill>
                  <a:schemeClr val="tx1"/>
                </a:solidFill>
              </a:rPr>
            </a:br>
            <a:r>
              <a:rPr lang="uk" dirty="0">
                <a:solidFill>
                  <a:schemeClr val="tx1"/>
                </a:solidFill>
              </a:rPr>
              <a:t>«</a:t>
            </a:r>
            <a:r>
              <a:rPr lang="ru-RU" dirty="0">
                <a:solidFill>
                  <a:schemeClr val="tx1"/>
                </a:solidFill>
              </a:rPr>
              <a:t>95% тексту слово в слово </a:t>
            </a:r>
            <a:r>
              <a:rPr lang="ru-RU" dirty="0" err="1">
                <a:solidFill>
                  <a:schemeClr val="tx1"/>
                </a:solidFill>
              </a:rPr>
              <a:t>збігається</a:t>
            </a:r>
            <a:r>
              <a:rPr lang="ru-RU" dirty="0">
                <a:solidFill>
                  <a:schemeClr val="tx1"/>
                </a:solidFill>
              </a:rPr>
              <a:t> </a:t>
            </a:r>
            <a:r>
              <a:rPr lang="ru-RU" dirty="0" err="1">
                <a:solidFill>
                  <a:schemeClr val="tx1"/>
                </a:solidFill>
              </a:rPr>
              <a:t>зі</a:t>
            </a:r>
            <a:r>
              <a:rPr lang="ru-RU" dirty="0">
                <a:solidFill>
                  <a:schemeClr val="tx1"/>
                </a:solidFill>
              </a:rPr>
              <a:t> стандартною </a:t>
            </a:r>
            <a:r>
              <a:rPr lang="ru-RU" dirty="0" err="1">
                <a:solidFill>
                  <a:schemeClr val="tx1"/>
                </a:solidFill>
              </a:rPr>
              <a:t>єврейською</a:t>
            </a:r>
            <a:r>
              <a:rPr lang="ru-RU" dirty="0">
                <a:solidFill>
                  <a:schemeClr val="tx1"/>
                </a:solidFill>
              </a:rPr>
              <a:t> </a:t>
            </a:r>
            <a:r>
              <a:rPr lang="ru-RU" dirty="0" err="1">
                <a:solidFill>
                  <a:schemeClr val="tx1"/>
                </a:solidFill>
              </a:rPr>
              <a:t>Біблією</a:t>
            </a:r>
            <a:r>
              <a:rPr lang="ru-RU" dirty="0">
                <a:solidFill>
                  <a:schemeClr val="tx1"/>
                </a:solidFill>
              </a:rPr>
              <a:t>, </a:t>
            </a:r>
            <a:r>
              <a:rPr lang="ru-RU" dirty="0" err="1">
                <a:solidFill>
                  <a:schemeClr val="tx1"/>
                </a:solidFill>
              </a:rPr>
              <a:t>що</a:t>
            </a:r>
            <a:r>
              <a:rPr lang="ru-RU" dirty="0">
                <a:solidFill>
                  <a:schemeClr val="tx1"/>
                </a:solidFill>
              </a:rPr>
              <a:t> ми </a:t>
            </a:r>
            <a:r>
              <a:rPr lang="ru-RU" dirty="0" err="1">
                <a:solidFill>
                  <a:schemeClr val="tx1"/>
                </a:solidFill>
              </a:rPr>
              <a:t>маємо</a:t>
            </a:r>
            <a:r>
              <a:rPr lang="ru-RU" dirty="0">
                <a:solidFill>
                  <a:schemeClr val="tx1"/>
                </a:solidFill>
              </a:rPr>
              <a:t> </a:t>
            </a:r>
            <a:r>
              <a:rPr lang="ru-RU" dirty="0" err="1">
                <a:solidFill>
                  <a:schemeClr val="tx1"/>
                </a:solidFill>
              </a:rPr>
              <a:t>сьогодні</a:t>
            </a:r>
            <a:r>
              <a:rPr lang="ru-RU" dirty="0">
                <a:solidFill>
                  <a:schemeClr val="tx1"/>
                </a:solidFill>
              </a:rPr>
              <a:t> в руках. А 5% </a:t>
            </a:r>
            <a:r>
              <a:rPr lang="ru-RU" dirty="0" err="1">
                <a:solidFill>
                  <a:schemeClr val="tx1"/>
                </a:solidFill>
              </a:rPr>
              <a:t>головним</a:t>
            </a:r>
            <a:r>
              <a:rPr lang="ru-RU" dirty="0">
                <a:solidFill>
                  <a:schemeClr val="tx1"/>
                </a:solidFill>
              </a:rPr>
              <a:t> чином </a:t>
            </a:r>
            <a:r>
              <a:rPr lang="ru-RU" dirty="0" err="1">
                <a:solidFill>
                  <a:schemeClr val="tx1"/>
                </a:solidFill>
              </a:rPr>
              <a:t>містяться</a:t>
            </a:r>
            <a:r>
              <a:rPr lang="ru-RU" dirty="0">
                <a:solidFill>
                  <a:schemeClr val="tx1"/>
                </a:solidFill>
              </a:rPr>
              <a:t> в </a:t>
            </a:r>
            <a:r>
              <a:rPr lang="ru-RU" dirty="0" err="1">
                <a:solidFill>
                  <a:schemeClr val="tx1"/>
                </a:solidFill>
              </a:rPr>
              <a:t>очевидних</a:t>
            </a:r>
            <a:r>
              <a:rPr lang="ru-RU" dirty="0">
                <a:solidFill>
                  <a:schemeClr val="tx1"/>
                </a:solidFill>
              </a:rPr>
              <a:t> описках, </a:t>
            </a:r>
            <a:r>
              <a:rPr lang="ru-RU" dirty="0" err="1">
                <a:solidFill>
                  <a:schemeClr val="tx1"/>
                </a:solidFill>
              </a:rPr>
              <a:t>варіянтах</a:t>
            </a:r>
            <a:r>
              <a:rPr lang="ru-RU" dirty="0">
                <a:solidFill>
                  <a:schemeClr val="tx1"/>
                </a:solidFill>
              </a:rPr>
              <a:t> </a:t>
            </a:r>
            <a:r>
              <a:rPr lang="ru-RU" dirty="0" err="1">
                <a:solidFill>
                  <a:schemeClr val="tx1"/>
                </a:solidFill>
              </a:rPr>
              <a:t>написання</a:t>
            </a:r>
            <a:r>
              <a:rPr lang="ru-RU" dirty="0">
                <a:solidFill>
                  <a:schemeClr val="tx1"/>
                </a:solidFill>
              </a:rPr>
              <a:t> одного й того ж слова.</a:t>
            </a:r>
            <a:r>
              <a:rPr lang="uk" dirty="0">
                <a:solidFill>
                  <a:schemeClr val="tx1"/>
                </a:solidFill>
              </a:rPr>
              <a:t>..»</a:t>
            </a:r>
            <a:br>
              <a:rPr lang="ru-RU" dirty="0">
                <a:solidFill>
                  <a:schemeClr val="tx1"/>
                </a:solidFill>
              </a:rPr>
            </a:br>
            <a:r>
              <a:rPr lang="uk" dirty="0">
                <a:solidFill>
                  <a:schemeClr val="tx1"/>
                </a:solidFill>
              </a:rPr>
              <a:t> </a:t>
            </a:r>
            <a:br>
              <a:rPr lang="ru-RU" dirty="0">
                <a:solidFill>
                  <a:schemeClr val="tx1"/>
                </a:solidFill>
              </a:rPr>
            </a:br>
            <a:r>
              <a:rPr lang="uk" dirty="0">
                <a:solidFill>
                  <a:schemeClr val="tx1"/>
                </a:solidFill>
              </a:rPr>
              <a:t>Таким чином, ми можемо впевнено сказати, що переписувачі книг Старого Заповіту робили свою справу дуже ретельно.</a:t>
            </a:r>
            <a:br>
              <a:rPr lang="ru-RU" dirty="0"/>
            </a:br>
            <a:br>
              <a:rPr lang="ru-RU" dirty="0">
                <a:solidFill>
                  <a:schemeClr val="tx1"/>
                </a:solidFill>
              </a:rPr>
            </a:br>
            <a:br>
              <a:rPr lang="ru-RU" sz="2800" dirty="0"/>
            </a:br>
            <a:r>
              <a:rPr lang="uk" sz="2800" dirty="0">
                <a:solidFill>
                  <a:schemeClr val="tx1"/>
                </a:solidFill>
              </a:rPr>
              <a:t>     </a:t>
            </a:r>
            <a:br>
              <a:rPr lang="ru-RU" dirty="0"/>
            </a:b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a:p>
          <a:p>
            <a:pPr marL="0" lvl="2"/>
            <a:br>
              <a:rPr lang="ru-RU" dirty="0"/>
            </a:br>
            <a:endParaRPr lang="ru-RU" dirty="0"/>
          </a:p>
          <a:p>
            <a:r>
              <a:rPr lang="uk" dirty="0"/>
              <a:t> </a:t>
            </a:r>
            <a:endParaRPr lang="ru-RU" dirty="0"/>
          </a:p>
        </p:txBody>
      </p:sp>
    </p:spTree>
    <p:extLst>
      <p:ext uri="{BB962C8B-B14F-4D97-AF65-F5344CB8AC3E}">
        <p14:creationId xmlns:p14="http://schemas.microsoft.com/office/powerpoint/2010/main" val="13345392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uk" sz="4000" b="1" dirty="0"/>
              <a:t>5. </a:t>
            </a:r>
            <a:r>
              <a:rPr lang="uk" sz="3600" b="1" u="sng" dirty="0"/>
              <a:t>Документи, які ми маємо, є точною копією оригіналів</a:t>
            </a:r>
            <a:br>
              <a:rPr lang="ru-RU" dirty="0"/>
            </a:br>
            <a:endParaRPr lang="ru-RU" b="1" i="1" u="sng" dirty="0"/>
          </a:p>
        </p:txBody>
      </p:sp>
      <p:sp>
        <p:nvSpPr>
          <p:cNvPr id="3" name="Подзаголовок 2"/>
          <p:cNvSpPr>
            <a:spLocks noGrp="1"/>
          </p:cNvSpPr>
          <p:nvPr>
            <p:ph type="subTitle" idx="1"/>
          </p:nvPr>
        </p:nvSpPr>
        <p:spPr>
          <a:xfrm>
            <a:off x="0" y="2496473"/>
            <a:ext cx="8964488" cy="4509120"/>
          </a:xfrm>
        </p:spPr>
        <p:txBody>
          <a:bodyPr>
            <a:normAutofit fontScale="85000" lnSpcReduction="10000"/>
          </a:bodyPr>
          <a:lstStyle/>
          <a:p>
            <a:pPr lvl="2" algn="l"/>
            <a:r>
              <a:rPr lang="uk" sz="2800" dirty="0">
                <a:solidFill>
                  <a:schemeClr val="tx1"/>
                </a:solidFill>
              </a:rPr>
              <a:t>А як же ж щодо точності текстів Нового Завіту?</a:t>
            </a:r>
            <a:br>
              <a:rPr lang="ru-RU" sz="2800" dirty="0">
                <a:solidFill>
                  <a:schemeClr val="tx1"/>
                </a:solidFill>
              </a:rPr>
            </a:br>
            <a:r>
              <a:rPr lang="uk" sz="2800" dirty="0">
                <a:solidFill>
                  <a:schemeClr val="tx1"/>
                </a:solidFill>
              </a:rPr>
              <a:t> </a:t>
            </a:r>
            <a:br>
              <a:rPr lang="ru-RU" sz="2800" dirty="0">
                <a:solidFill>
                  <a:schemeClr val="tx1"/>
                </a:solidFill>
              </a:rPr>
            </a:br>
            <a:r>
              <a:rPr lang="uk" sz="2800" dirty="0">
                <a:solidFill>
                  <a:schemeClr val="tx1"/>
                </a:solidFill>
              </a:rPr>
              <a:t>Ступінь точності текстів Нового Завіту перевищує 99%, чим не може похвалитися жодна інша книга стародавнього світу.</a:t>
            </a:r>
            <a:br>
              <a:rPr lang="ru-RU" sz="2800" dirty="0">
                <a:solidFill>
                  <a:schemeClr val="tx1"/>
                </a:solidFill>
              </a:rPr>
            </a:br>
            <a:r>
              <a:rPr lang="uk" sz="2800" dirty="0">
                <a:solidFill>
                  <a:schemeClr val="tx1"/>
                </a:solidFill>
              </a:rPr>
              <a:t> </a:t>
            </a:r>
            <a:br>
              <a:rPr lang="ru-RU" sz="2800" dirty="0">
                <a:solidFill>
                  <a:schemeClr val="tx1"/>
                </a:solidFill>
              </a:rPr>
            </a:br>
            <a:r>
              <a:rPr lang="uk" sz="2800" dirty="0">
                <a:solidFill>
                  <a:schemeClr val="tx1"/>
                </a:solidFill>
              </a:rPr>
              <a:t>Причиною такої дивовижної точності є те, що манускриптів Нового Завіту у нашому розпорядженні набагато більше, ніж рукописів будь-якої іншої книги стародавнього світу.</a:t>
            </a:r>
            <a:br>
              <a:rPr lang="ru-RU" dirty="0"/>
            </a:br>
            <a:br>
              <a:rPr lang="ru-RU" dirty="0">
                <a:solidFill>
                  <a:schemeClr val="tx1"/>
                </a:solidFill>
              </a:rPr>
            </a:br>
            <a:br>
              <a:rPr lang="ru-RU" sz="2800" dirty="0"/>
            </a:br>
            <a:r>
              <a:rPr lang="uk" sz="2800" dirty="0">
                <a:solidFill>
                  <a:schemeClr val="tx1"/>
                </a:solidFill>
              </a:rPr>
              <a:t>     </a:t>
            </a:r>
            <a:br>
              <a:rPr lang="ru-RU" dirty="0"/>
            </a:b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a:p>
          <a:p>
            <a:pPr marL="0" lvl="2"/>
            <a:br>
              <a:rPr lang="ru-RU" dirty="0"/>
            </a:br>
            <a:endParaRPr lang="ru-RU" dirty="0"/>
          </a:p>
          <a:p>
            <a:r>
              <a:rPr lang="uk" dirty="0"/>
              <a:t> </a:t>
            </a:r>
            <a:endParaRPr lang="ru-RU" dirty="0"/>
          </a:p>
        </p:txBody>
      </p:sp>
    </p:spTree>
    <p:extLst>
      <p:ext uri="{BB962C8B-B14F-4D97-AF65-F5344CB8AC3E}">
        <p14:creationId xmlns:p14="http://schemas.microsoft.com/office/powerpoint/2010/main" val="2297429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uk" sz="4000" b="1" dirty="0"/>
              <a:t>5. </a:t>
            </a:r>
            <a:r>
              <a:rPr lang="uk" sz="3600" b="1" u="sng" dirty="0"/>
              <a:t>Документи, які ми маємо, є точною копією оригіналів</a:t>
            </a:r>
            <a:br>
              <a:rPr lang="ru-RU" dirty="0"/>
            </a:br>
            <a:endParaRPr lang="ru-RU" b="1" i="1" u="sng" dirty="0"/>
          </a:p>
        </p:txBody>
      </p:sp>
      <p:sp>
        <p:nvSpPr>
          <p:cNvPr id="3" name="Подзаголовок 2"/>
          <p:cNvSpPr>
            <a:spLocks noGrp="1"/>
          </p:cNvSpPr>
          <p:nvPr>
            <p:ph type="subTitle" idx="1"/>
          </p:nvPr>
        </p:nvSpPr>
        <p:spPr>
          <a:xfrm>
            <a:off x="0" y="2496473"/>
            <a:ext cx="8964488" cy="4509120"/>
          </a:xfrm>
        </p:spPr>
        <p:txBody>
          <a:bodyPr>
            <a:normAutofit/>
          </a:bodyPr>
          <a:lstStyle/>
          <a:p>
            <a:pPr lvl="2" algn="l"/>
            <a:r>
              <a:rPr lang="uk-UA" dirty="0">
                <a:solidFill>
                  <a:schemeClr val="tx1"/>
                </a:solidFill>
              </a:rPr>
              <a:t>Проміжок часу написання між оригіналом і тими копіями,   </a:t>
            </a:r>
          </a:p>
          <a:p>
            <a:pPr lvl="2" algn="l"/>
            <a:r>
              <a:rPr lang="uk-UA" dirty="0">
                <a:solidFill>
                  <a:schemeClr val="tx1"/>
                </a:solidFill>
              </a:rPr>
              <a:t>що ми маємо сьогодні – найменший фрагмент часу це 25 років</a:t>
            </a:r>
            <a:r>
              <a:rPr lang="uk" dirty="0">
                <a:solidFill>
                  <a:schemeClr val="tx1"/>
                </a:solidFill>
              </a:rPr>
              <a:t>; 100-150 років до майже повного тексту; 250 років до вже повного тексту (для античної класики цей інтервал складає 500-1600 років).</a:t>
            </a:r>
            <a:br>
              <a:rPr lang="ru-RU" dirty="0">
                <a:solidFill>
                  <a:schemeClr val="tx1"/>
                </a:solidFill>
              </a:rPr>
            </a:br>
            <a:br>
              <a:rPr lang="ru-RU" dirty="0">
                <a:solidFill>
                  <a:schemeClr val="tx1"/>
                </a:solidFill>
              </a:rPr>
            </a:br>
            <a:br>
              <a:rPr lang="ru-RU" sz="2800" dirty="0"/>
            </a:br>
            <a:r>
              <a:rPr lang="uk" sz="2800" dirty="0">
                <a:solidFill>
                  <a:schemeClr val="tx1"/>
                </a:solidFill>
              </a:rPr>
              <a:t>     </a:t>
            </a:r>
            <a:br>
              <a:rPr lang="ru-RU" dirty="0"/>
            </a:b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a:p>
          <a:p>
            <a:pPr marL="0" lvl="2"/>
            <a:br>
              <a:rPr lang="ru-RU" dirty="0"/>
            </a:br>
            <a:endParaRPr lang="ru-RU" dirty="0"/>
          </a:p>
          <a:p>
            <a:r>
              <a:rPr lang="uk" dirty="0"/>
              <a:t> </a:t>
            </a:r>
            <a:endParaRPr lang="ru-RU" dirty="0"/>
          </a:p>
        </p:txBody>
      </p:sp>
    </p:spTree>
    <p:extLst>
      <p:ext uri="{BB962C8B-B14F-4D97-AF65-F5344CB8AC3E}">
        <p14:creationId xmlns:p14="http://schemas.microsoft.com/office/powerpoint/2010/main" val="21065129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63" y="0"/>
            <a:ext cx="9159925" cy="6858000"/>
          </a:xfrm>
          <a:prstGeom prst="rect">
            <a:avLst/>
          </a:prstGeom>
        </p:spPr>
      </p:pic>
      <p:sp>
        <p:nvSpPr>
          <p:cNvPr id="2" name="Заголовок 1"/>
          <p:cNvSpPr>
            <a:spLocks noGrp="1"/>
          </p:cNvSpPr>
          <p:nvPr>
            <p:ph type="ctrTitle"/>
          </p:nvPr>
        </p:nvSpPr>
        <p:spPr>
          <a:xfrm>
            <a:off x="143507" y="606913"/>
            <a:ext cx="8856984" cy="794519"/>
          </a:xfrm>
        </p:spPr>
        <p:txBody>
          <a:bodyPr>
            <a:noAutofit/>
          </a:bodyPr>
          <a:lstStyle/>
          <a:p>
            <a:r>
              <a:rPr lang="uk" sz="4800" b="1" dirty="0">
                <a:solidFill>
                  <a:schemeClr val="tx1"/>
                </a:solidFill>
              </a:rPr>
              <a:t>Висновок</a:t>
            </a:r>
            <a:endParaRPr lang="ru-RU" sz="7200" b="1" i="1" u="sng" dirty="0"/>
          </a:p>
        </p:txBody>
      </p:sp>
      <p:sp>
        <p:nvSpPr>
          <p:cNvPr id="3" name="Подзаголовок 2"/>
          <p:cNvSpPr>
            <a:spLocks noGrp="1"/>
          </p:cNvSpPr>
          <p:nvPr>
            <p:ph type="subTitle" idx="1"/>
          </p:nvPr>
        </p:nvSpPr>
        <p:spPr>
          <a:xfrm>
            <a:off x="755576" y="2496473"/>
            <a:ext cx="8208912" cy="4509120"/>
          </a:xfrm>
        </p:spPr>
        <p:txBody>
          <a:bodyPr>
            <a:normAutofit lnSpcReduction="10000"/>
          </a:bodyPr>
          <a:lstStyle/>
          <a:p>
            <a:pPr algn="l"/>
            <a:r>
              <a:rPr lang="uk-UA" dirty="0">
                <a:solidFill>
                  <a:schemeClr val="tx1"/>
                </a:solidFill>
              </a:rPr>
              <a:t>Біблія проходить усі ці п’ять критеріїв, тестів на те, що вона є книгою, що є записаним Божим Об’явленням. </a:t>
            </a:r>
            <a:r>
              <a:rPr lang="uk" dirty="0">
                <a:solidFill>
                  <a:schemeClr val="tx1"/>
                </a:solidFill>
              </a:rPr>
              <a:t> </a:t>
            </a:r>
          </a:p>
          <a:p>
            <a:pPr lvl="2" algn="l"/>
            <a:br>
              <a:rPr lang="ru-RU" dirty="0">
                <a:solidFill>
                  <a:schemeClr val="tx1"/>
                </a:solidFill>
              </a:rPr>
            </a:br>
            <a:br>
              <a:rPr lang="ru-RU" sz="6000" dirty="0"/>
            </a:br>
            <a:r>
              <a:rPr lang="uk" sz="6000" dirty="0">
                <a:solidFill>
                  <a:schemeClr val="tx1"/>
                </a:solidFill>
              </a:rPr>
              <a:t>     </a:t>
            </a:r>
            <a:br>
              <a:rPr lang="ru-RU" dirty="0"/>
            </a:br>
            <a:br>
              <a:rPr lang="ru-RU" dirty="0"/>
            </a:br>
            <a:endParaRPr lang="ru-RU" i="1" dirty="0">
              <a:solidFill>
                <a:schemeClr val="tx1"/>
              </a:solidFill>
            </a:endParaRPr>
          </a:p>
        </p:txBody>
      </p:sp>
      <p:sp>
        <p:nvSpPr>
          <p:cNvPr id="5" name="TextBox 4"/>
          <p:cNvSpPr txBox="1"/>
          <p:nvPr/>
        </p:nvSpPr>
        <p:spPr>
          <a:xfrm flipV="1">
            <a:off x="2627784" y="5445224"/>
            <a:ext cx="6120680" cy="1200329"/>
          </a:xfrm>
          <a:prstGeom prst="rect">
            <a:avLst/>
          </a:prstGeom>
          <a:noFill/>
        </p:spPr>
        <p:txBody>
          <a:bodyPr wrap="square" rtlCol="0">
            <a:spAutoFit/>
          </a:bodyPr>
          <a:lstStyle/>
          <a:p>
            <a:pPr marL="0" lvl="2"/>
            <a:endParaRPr lang="en-US" dirty="0"/>
          </a:p>
          <a:p>
            <a:pPr marL="0" lvl="2"/>
            <a:br>
              <a:rPr lang="ru-RU" dirty="0"/>
            </a:br>
            <a:endParaRPr lang="ru-RU" dirty="0"/>
          </a:p>
          <a:p>
            <a:r>
              <a:rPr lang="uk" dirty="0"/>
              <a:t> </a:t>
            </a:r>
            <a:endParaRPr lang="ru-RU" dirty="0"/>
          </a:p>
        </p:txBody>
      </p:sp>
    </p:spTree>
    <p:extLst>
      <p:ext uri="{BB962C8B-B14F-4D97-AF65-F5344CB8AC3E}">
        <p14:creationId xmlns:p14="http://schemas.microsoft.com/office/powerpoint/2010/main" val="725398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3600" b="1" dirty="0">
                <a:solidFill>
                  <a:schemeClr val="tx1"/>
                </a:solidFill>
              </a:rPr>
              <a:t>2. </a:t>
            </a:r>
            <a:r>
              <a:rPr lang="uk" sz="3600" b="1" u="sng" dirty="0">
                <a:solidFill>
                  <a:schemeClr val="tx1"/>
                </a:solidFill>
              </a:rPr>
              <a:t>Біблія історично точна та достовірна</a:t>
            </a:r>
            <a:endParaRPr lang="ru-RU" sz="3600" b="1" dirty="0"/>
          </a:p>
        </p:txBody>
      </p:sp>
      <p:sp>
        <p:nvSpPr>
          <p:cNvPr id="3" name="Подзаголовок 2"/>
          <p:cNvSpPr>
            <a:spLocks noGrp="1"/>
          </p:cNvSpPr>
          <p:nvPr>
            <p:ph type="subTitle" idx="1"/>
          </p:nvPr>
        </p:nvSpPr>
        <p:spPr>
          <a:xfrm>
            <a:off x="755576" y="2276872"/>
            <a:ext cx="7920880" cy="4392488"/>
          </a:xfrm>
        </p:spPr>
        <p:txBody>
          <a:bodyPr>
            <a:normAutofit/>
          </a:bodyPr>
          <a:lstStyle/>
          <a:p>
            <a:pPr marL="457200" indent="-457200" algn="l">
              <a:buFont typeface="+mj-lt"/>
              <a:buAutoNum type="alphaLcParenR"/>
            </a:pPr>
            <a:r>
              <a:rPr lang="uk" sz="2000" b="1" i="1" dirty="0">
                <a:solidFill>
                  <a:schemeClr val="tx1"/>
                </a:solidFill>
              </a:rPr>
              <a:t>Історичні описи Біблії отримали чудові підтвердження завдяки археологічним дослідженням</a:t>
            </a:r>
          </a:p>
          <a:p>
            <a:pPr algn="l"/>
            <a:r>
              <a:rPr lang="uk" sz="2400" dirty="0">
                <a:solidFill>
                  <a:schemeClr val="tx1"/>
                </a:solidFill>
              </a:rPr>
              <a:t>         </a:t>
            </a:r>
            <a:br>
              <a:rPr lang="ru-RU" dirty="0"/>
            </a:br>
            <a:endParaRPr lang="ru-RU" i="1" dirty="0">
              <a:solidFill>
                <a:schemeClr val="tx1"/>
              </a:solidFill>
            </a:endParaRPr>
          </a:p>
        </p:txBody>
      </p:sp>
      <p:sp>
        <p:nvSpPr>
          <p:cNvPr id="6" name="TextBox 5"/>
          <p:cNvSpPr txBox="1"/>
          <p:nvPr/>
        </p:nvSpPr>
        <p:spPr>
          <a:xfrm>
            <a:off x="1115616" y="3284984"/>
            <a:ext cx="7704856" cy="3139321"/>
          </a:xfrm>
          <a:prstGeom prst="rect">
            <a:avLst/>
          </a:prstGeom>
          <a:noFill/>
        </p:spPr>
        <p:txBody>
          <a:bodyPr wrap="square" rtlCol="0">
            <a:spAutoFit/>
          </a:bodyPr>
          <a:lstStyle/>
          <a:p>
            <a:pPr marL="400050" indent="-400050">
              <a:buFont typeface="+mj-lt"/>
              <a:buAutoNum type="romanLcPeriod"/>
            </a:pPr>
            <a:r>
              <a:rPr lang="uk" sz="2000" i="1" dirty="0"/>
              <a:t>Вільям Ремсі — один із тих археологів, який від початку вважав Біблію збіркою міфів, але згодом прийшов до переконання, що вона не лише історично достовірна, а й є Словом Божим. Ремсі почав розуміти, що Біблія — це не збірка міфів, а документ, в якому історія зображена з найбільшою точністю. Він писав: «Лука – першокласне джерело». А якщо Біблія точна в історичних деталях, вирішив Ремсі, то біблійним авторам можна повністю довіряти і в тому, як вони описують духовний зміст історичних подій</a:t>
            </a:r>
            <a:r>
              <a:rPr lang="uk" i="1" dirty="0"/>
              <a:t>.</a:t>
            </a:r>
            <a:br>
              <a:rPr lang="ru-RU" i="1" dirty="0"/>
            </a:br>
            <a:endParaRPr lang="ru-RU" i="1" dirty="0"/>
          </a:p>
        </p:txBody>
      </p:sp>
    </p:spTree>
    <p:extLst>
      <p:ext uri="{BB962C8B-B14F-4D97-AF65-F5344CB8AC3E}">
        <p14:creationId xmlns:p14="http://schemas.microsoft.com/office/powerpoint/2010/main" val="1761772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3600" b="1" dirty="0">
                <a:solidFill>
                  <a:schemeClr val="tx1"/>
                </a:solidFill>
              </a:rPr>
              <a:t>2. </a:t>
            </a:r>
            <a:r>
              <a:rPr lang="uk" sz="3600" b="1" u="sng" dirty="0">
                <a:solidFill>
                  <a:schemeClr val="tx1"/>
                </a:solidFill>
              </a:rPr>
              <a:t>Біблія історично точна та достовірна</a:t>
            </a:r>
            <a:endParaRPr lang="ru-RU" sz="3600" b="1" dirty="0"/>
          </a:p>
        </p:txBody>
      </p:sp>
      <p:sp>
        <p:nvSpPr>
          <p:cNvPr id="3" name="Подзаголовок 2"/>
          <p:cNvSpPr>
            <a:spLocks noGrp="1"/>
          </p:cNvSpPr>
          <p:nvPr>
            <p:ph type="subTitle" idx="1"/>
          </p:nvPr>
        </p:nvSpPr>
        <p:spPr>
          <a:xfrm>
            <a:off x="467544" y="2132856"/>
            <a:ext cx="7920880" cy="4392488"/>
          </a:xfrm>
        </p:spPr>
        <p:txBody>
          <a:bodyPr>
            <a:normAutofit/>
          </a:bodyPr>
          <a:lstStyle/>
          <a:p>
            <a:pPr marL="457200" indent="-457200" algn="l">
              <a:buFont typeface="+mj-lt"/>
              <a:buAutoNum type="alphaLcParenR"/>
            </a:pPr>
            <a:r>
              <a:rPr lang="uk" sz="2000" b="1" i="1" dirty="0">
                <a:solidFill>
                  <a:schemeClr val="tx1"/>
                </a:solidFill>
              </a:rPr>
              <a:t>Історичні описи Біблії отримали чудові підтвердження завдяки археологічним дослідженням</a:t>
            </a:r>
          </a:p>
          <a:p>
            <a:pPr algn="l"/>
            <a:r>
              <a:rPr lang="uk" sz="2400" dirty="0">
                <a:solidFill>
                  <a:schemeClr val="tx1"/>
                </a:solidFill>
              </a:rPr>
              <a:t>         </a:t>
            </a:r>
            <a:br>
              <a:rPr lang="ru-RU" dirty="0"/>
            </a:br>
            <a:endParaRPr lang="ru-RU" i="1" dirty="0">
              <a:solidFill>
                <a:schemeClr val="tx1"/>
              </a:solidFill>
            </a:endParaRPr>
          </a:p>
        </p:txBody>
      </p:sp>
      <p:sp>
        <p:nvSpPr>
          <p:cNvPr id="6" name="TextBox 5"/>
          <p:cNvSpPr txBox="1"/>
          <p:nvPr/>
        </p:nvSpPr>
        <p:spPr>
          <a:xfrm>
            <a:off x="34335" y="2679661"/>
            <a:ext cx="8642121" cy="2416046"/>
          </a:xfrm>
          <a:prstGeom prst="rect">
            <a:avLst/>
          </a:prstGeom>
          <a:noFill/>
        </p:spPr>
        <p:txBody>
          <a:bodyPr wrap="square" rtlCol="0">
            <a:spAutoFit/>
          </a:bodyPr>
          <a:lstStyle/>
          <a:p>
            <a:pPr lvl="2"/>
            <a:br>
              <a:rPr lang="ru-RU" sz="1900" dirty="0"/>
            </a:br>
            <a:r>
              <a:rPr lang="uk" sz="1900" dirty="0"/>
              <a:t>ІІ. Археологічні знахідки - підтвердження інформації, записів про   </a:t>
            </a:r>
          </a:p>
          <a:p>
            <a:pPr lvl="2"/>
            <a:r>
              <a:rPr lang="uk" sz="1900" dirty="0"/>
              <a:t>    культурне тло, у якому відбувалися події НЗ.</a:t>
            </a:r>
            <a:endParaRPr lang="ru-RU" sz="1900" i="1" dirty="0"/>
          </a:p>
          <a:p>
            <a:pPr marL="1714500" lvl="3" indent="-342900">
              <a:buFont typeface="Arial" panose="020B0604020202020204" pitchFamily="34" charset="0"/>
              <a:buChar char="•"/>
            </a:pPr>
            <a:endParaRPr lang="ru-RU" sz="1900" i="1" dirty="0"/>
          </a:p>
          <a:p>
            <a:pPr marL="1714500" lvl="3" indent="-342900">
              <a:buFont typeface="Arial" panose="020B0604020202020204" pitchFamily="34" charset="0"/>
              <a:buChar char="•"/>
            </a:pPr>
            <a:r>
              <a:rPr lang="uk" sz="1900" i="1" dirty="0"/>
              <a:t>Перепис населення, що проводився за імператора Цезаря Августа</a:t>
            </a:r>
            <a:r>
              <a:rPr lang="en-US" sz="1900" i="1" dirty="0"/>
              <a:t>,</a:t>
            </a:r>
            <a:r>
              <a:rPr lang="uk" sz="1900" i="1" dirty="0"/>
              <a:t> згаданий Лукою, підтвердж</a:t>
            </a:r>
            <a:r>
              <a:rPr lang="ru-RU" sz="1900" i="1" dirty="0" err="1"/>
              <a:t>ено</a:t>
            </a:r>
            <a:r>
              <a:rPr lang="uk" sz="1900" i="1" dirty="0"/>
              <a:t> стародавнім латинським написом Titulus Venetus.</a:t>
            </a:r>
            <a:endParaRPr lang="ru-RU" sz="1900" i="1" dirty="0"/>
          </a:p>
          <a:p>
            <a:endParaRPr lang="ru-RU" i="1" dirty="0"/>
          </a:p>
        </p:txBody>
      </p:sp>
    </p:spTree>
    <p:extLst>
      <p:ext uri="{BB962C8B-B14F-4D97-AF65-F5344CB8AC3E}">
        <p14:creationId xmlns:p14="http://schemas.microsoft.com/office/powerpoint/2010/main" val="2121912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3600" b="1" dirty="0">
                <a:solidFill>
                  <a:schemeClr val="tx1"/>
                </a:solidFill>
              </a:rPr>
              <a:t>2. </a:t>
            </a:r>
            <a:r>
              <a:rPr lang="uk" sz="3600" b="1" u="sng" dirty="0">
                <a:solidFill>
                  <a:schemeClr val="tx1"/>
                </a:solidFill>
              </a:rPr>
              <a:t>Біблія історично точна та достовірна</a:t>
            </a:r>
            <a:endParaRPr lang="ru-RU" sz="3600" b="1" dirty="0"/>
          </a:p>
        </p:txBody>
      </p:sp>
      <p:sp>
        <p:nvSpPr>
          <p:cNvPr id="3" name="Подзаголовок 2"/>
          <p:cNvSpPr>
            <a:spLocks noGrp="1"/>
          </p:cNvSpPr>
          <p:nvPr>
            <p:ph type="subTitle" idx="1"/>
          </p:nvPr>
        </p:nvSpPr>
        <p:spPr>
          <a:xfrm>
            <a:off x="467544" y="2132856"/>
            <a:ext cx="7920880" cy="4392488"/>
          </a:xfrm>
        </p:spPr>
        <p:txBody>
          <a:bodyPr>
            <a:normAutofit/>
          </a:bodyPr>
          <a:lstStyle/>
          <a:p>
            <a:pPr marL="457200" indent="-457200" algn="l">
              <a:buFont typeface="+mj-lt"/>
              <a:buAutoNum type="alphaLcParenR"/>
            </a:pPr>
            <a:r>
              <a:rPr lang="uk" sz="2000" b="1" i="1" dirty="0">
                <a:solidFill>
                  <a:schemeClr val="tx1"/>
                </a:solidFill>
              </a:rPr>
              <a:t>Історичні описи Біблії отримали чудові підтвердження завдяки археологічним дослідженням</a:t>
            </a:r>
          </a:p>
          <a:p>
            <a:pPr algn="l"/>
            <a:r>
              <a:rPr lang="uk" sz="2400" dirty="0">
                <a:solidFill>
                  <a:schemeClr val="tx1"/>
                </a:solidFill>
              </a:rPr>
              <a:t>         </a:t>
            </a:r>
            <a:br>
              <a:rPr lang="ru-RU" dirty="0"/>
            </a:br>
            <a:endParaRPr lang="ru-RU" i="1" dirty="0">
              <a:solidFill>
                <a:schemeClr val="tx1"/>
              </a:solidFill>
            </a:endParaRPr>
          </a:p>
        </p:txBody>
      </p:sp>
      <p:sp>
        <p:nvSpPr>
          <p:cNvPr id="6" name="TextBox 5"/>
          <p:cNvSpPr txBox="1"/>
          <p:nvPr/>
        </p:nvSpPr>
        <p:spPr>
          <a:xfrm>
            <a:off x="34335" y="2679661"/>
            <a:ext cx="8642121" cy="3000821"/>
          </a:xfrm>
          <a:prstGeom prst="rect">
            <a:avLst/>
          </a:prstGeom>
          <a:noFill/>
        </p:spPr>
        <p:txBody>
          <a:bodyPr wrap="square" rtlCol="0">
            <a:spAutoFit/>
          </a:bodyPr>
          <a:lstStyle/>
          <a:p>
            <a:pPr lvl="2"/>
            <a:br>
              <a:rPr lang="ru-RU" sz="1900" dirty="0"/>
            </a:br>
            <a:r>
              <a:rPr lang="uk" sz="1900" dirty="0"/>
              <a:t>ІІ. Археологічні знахідки - підтвердження інформації, записів про   </a:t>
            </a:r>
          </a:p>
          <a:p>
            <a:pPr lvl="2"/>
            <a:r>
              <a:rPr lang="uk" sz="1900" dirty="0"/>
              <a:t>    культурне тло, у якому відбувалися події НЗ.</a:t>
            </a:r>
            <a:endParaRPr lang="ru-RU" sz="1900" i="1" dirty="0"/>
          </a:p>
          <a:p>
            <a:pPr marL="1714500" lvl="3" indent="-342900">
              <a:buFont typeface="Arial" panose="020B0604020202020204" pitchFamily="34" charset="0"/>
              <a:buChar char="•"/>
            </a:pPr>
            <a:endParaRPr lang="ru-RU" sz="1900" i="1" dirty="0"/>
          </a:p>
          <a:p>
            <a:pPr marL="1714500" lvl="3" indent="-342900">
              <a:buFont typeface="Arial" panose="020B0604020202020204" pitchFamily="34" charset="0"/>
              <a:buChar char="•"/>
            </a:pPr>
            <a:r>
              <a:rPr lang="uk" sz="1900" i="1" dirty="0"/>
              <a:t>Перепис населення, що проводився за імператора Цезаря Августа</a:t>
            </a:r>
            <a:r>
              <a:rPr lang="en-US" sz="1900" i="1" dirty="0"/>
              <a:t>,</a:t>
            </a:r>
            <a:r>
              <a:rPr lang="uk" sz="1900" i="1" dirty="0"/>
              <a:t> згаданий Лукою, підтвердж</a:t>
            </a:r>
            <a:r>
              <a:rPr lang="ru-RU" sz="1900" i="1" dirty="0" err="1"/>
              <a:t>ено</a:t>
            </a:r>
            <a:r>
              <a:rPr lang="uk" sz="1900" i="1" dirty="0"/>
              <a:t> стародавнім латинським написом Titulus Venetus.</a:t>
            </a:r>
            <a:endParaRPr lang="ru-RU" sz="1900" i="1" dirty="0"/>
          </a:p>
          <a:p>
            <a:pPr marL="1714500" lvl="3" indent="-342900">
              <a:buFont typeface="Arial" panose="020B0604020202020204" pitchFamily="34" charset="0"/>
              <a:buChar char="•"/>
            </a:pPr>
            <a:r>
              <a:rPr lang="uk" sz="1900" i="1" dirty="0"/>
              <a:t>На латинській меморіальній дошці згадується «Понтій Пілат, прокуратор юдейський».</a:t>
            </a:r>
            <a:endParaRPr lang="ru-RU" sz="1900" i="1" dirty="0"/>
          </a:p>
          <a:p>
            <a:endParaRPr lang="ru-RU" i="1" dirty="0"/>
          </a:p>
        </p:txBody>
      </p:sp>
    </p:spTree>
    <p:extLst>
      <p:ext uri="{BB962C8B-B14F-4D97-AF65-F5344CB8AC3E}">
        <p14:creationId xmlns:p14="http://schemas.microsoft.com/office/powerpoint/2010/main" val="4019338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3600" b="1" dirty="0">
                <a:solidFill>
                  <a:schemeClr val="tx1"/>
                </a:solidFill>
              </a:rPr>
              <a:t>2. </a:t>
            </a:r>
            <a:r>
              <a:rPr lang="uk" sz="3600" b="1" u="sng" dirty="0">
                <a:solidFill>
                  <a:schemeClr val="tx1"/>
                </a:solidFill>
              </a:rPr>
              <a:t>Біблія історично точна та достовірна</a:t>
            </a:r>
            <a:endParaRPr lang="ru-RU" sz="3600" b="1" dirty="0"/>
          </a:p>
        </p:txBody>
      </p:sp>
      <p:sp>
        <p:nvSpPr>
          <p:cNvPr id="3" name="Подзаголовок 2"/>
          <p:cNvSpPr>
            <a:spLocks noGrp="1"/>
          </p:cNvSpPr>
          <p:nvPr>
            <p:ph type="subTitle" idx="1"/>
          </p:nvPr>
        </p:nvSpPr>
        <p:spPr>
          <a:xfrm>
            <a:off x="467544" y="2132856"/>
            <a:ext cx="7920880" cy="4392488"/>
          </a:xfrm>
        </p:spPr>
        <p:txBody>
          <a:bodyPr>
            <a:normAutofit/>
          </a:bodyPr>
          <a:lstStyle/>
          <a:p>
            <a:pPr marL="457200" indent="-457200" algn="l">
              <a:buFont typeface="+mj-lt"/>
              <a:buAutoNum type="alphaLcParenR"/>
            </a:pPr>
            <a:r>
              <a:rPr lang="uk" sz="2000" b="1" i="1" dirty="0">
                <a:solidFill>
                  <a:schemeClr val="tx1"/>
                </a:solidFill>
              </a:rPr>
              <a:t>Історичні описи Біблії отримали чудові підтвердження завдяки археологічним дослідженням</a:t>
            </a:r>
          </a:p>
          <a:p>
            <a:pPr algn="l"/>
            <a:r>
              <a:rPr lang="uk" sz="2400" dirty="0">
                <a:solidFill>
                  <a:schemeClr val="tx1"/>
                </a:solidFill>
              </a:rPr>
              <a:t>         </a:t>
            </a:r>
            <a:br>
              <a:rPr lang="ru-RU" dirty="0"/>
            </a:br>
            <a:endParaRPr lang="ru-RU" i="1" dirty="0">
              <a:solidFill>
                <a:schemeClr val="tx1"/>
              </a:solidFill>
            </a:endParaRPr>
          </a:p>
        </p:txBody>
      </p:sp>
      <p:sp>
        <p:nvSpPr>
          <p:cNvPr id="6" name="TextBox 5"/>
          <p:cNvSpPr txBox="1"/>
          <p:nvPr/>
        </p:nvSpPr>
        <p:spPr>
          <a:xfrm>
            <a:off x="34335" y="2679661"/>
            <a:ext cx="8642121" cy="4170372"/>
          </a:xfrm>
          <a:prstGeom prst="rect">
            <a:avLst/>
          </a:prstGeom>
          <a:noFill/>
        </p:spPr>
        <p:txBody>
          <a:bodyPr wrap="square" rtlCol="0">
            <a:spAutoFit/>
          </a:bodyPr>
          <a:lstStyle/>
          <a:p>
            <a:pPr lvl="2"/>
            <a:br>
              <a:rPr lang="ru-RU" sz="1900" dirty="0"/>
            </a:br>
            <a:r>
              <a:rPr lang="uk" sz="1900" dirty="0"/>
              <a:t>ІІ. Археологічні знахідки - підтвердження інформації, записів про   </a:t>
            </a:r>
          </a:p>
          <a:p>
            <a:pPr lvl="2"/>
            <a:r>
              <a:rPr lang="uk" sz="1900" dirty="0"/>
              <a:t>    культурне тло, у якому відбувалися події НЗ.</a:t>
            </a:r>
            <a:endParaRPr lang="ru-RU" sz="1900" i="1" dirty="0"/>
          </a:p>
          <a:p>
            <a:pPr marL="1714500" lvl="3" indent="-342900">
              <a:buFont typeface="Arial" panose="020B0604020202020204" pitchFamily="34" charset="0"/>
              <a:buChar char="•"/>
            </a:pPr>
            <a:endParaRPr lang="ru-RU" sz="1900" i="1" dirty="0"/>
          </a:p>
          <a:p>
            <a:pPr marL="1714500" lvl="3" indent="-342900">
              <a:buFont typeface="Arial" panose="020B0604020202020204" pitchFamily="34" charset="0"/>
              <a:buChar char="•"/>
            </a:pPr>
            <a:r>
              <a:rPr lang="uk" sz="1900" i="1" dirty="0"/>
              <a:t>Перепис населення, що проводився за імператора Цезаря Августа</a:t>
            </a:r>
            <a:r>
              <a:rPr lang="en-US" sz="1900" i="1" dirty="0"/>
              <a:t>,</a:t>
            </a:r>
            <a:r>
              <a:rPr lang="uk" sz="1900" i="1" dirty="0"/>
              <a:t> згаданий Лукою, підтвердж</a:t>
            </a:r>
            <a:r>
              <a:rPr lang="ru-RU" sz="1900" i="1" dirty="0" err="1"/>
              <a:t>ено</a:t>
            </a:r>
            <a:r>
              <a:rPr lang="uk" sz="1900" i="1" dirty="0"/>
              <a:t> стародавнім латинським написом Titulus Venetus.</a:t>
            </a:r>
            <a:endParaRPr lang="ru-RU" sz="1900" i="1" dirty="0"/>
          </a:p>
          <a:p>
            <a:pPr marL="1714500" lvl="3" indent="-342900">
              <a:buFont typeface="Arial" panose="020B0604020202020204" pitchFamily="34" charset="0"/>
              <a:buChar char="•"/>
            </a:pPr>
            <a:r>
              <a:rPr lang="uk" sz="1900" i="1" dirty="0"/>
              <a:t>На латинській меморіальній дошці згадується «Понтій Пілат, прокуратор юдейський».</a:t>
            </a:r>
            <a:endParaRPr lang="ru-RU" sz="1900" i="1" dirty="0"/>
          </a:p>
          <a:p>
            <a:pPr marL="1714500" lvl="3" indent="-342900">
              <a:buFont typeface="Arial" panose="020B0604020202020204" pitchFamily="34" charset="0"/>
              <a:buChar char="•"/>
            </a:pPr>
            <a:r>
              <a:rPr lang="uk" sz="1900" i="1" dirty="0"/>
              <a:t>Назаретський декрет, виданий за розпорядженням Цезаря, суворо забороняв розграбування могил, погрожуючи смертною карою. Більшість вчених вважає, що це розпорядження було поширене Клавдієм у період 41-54 років нашої ери.</a:t>
            </a:r>
          </a:p>
          <a:p>
            <a:endParaRPr lang="ru-RU" i="1" dirty="0"/>
          </a:p>
        </p:txBody>
      </p:sp>
    </p:spTree>
    <p:extLst>
      <p:ext uri="{BB962C8B-B14F-4D97-AF65-F5344CB8AC3E}">
        <p14:creationId xmlns:p14="http://schemas.microsoft.com/office/powerpoint/2010/main" val="1082145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3600" b="1" dirty="0">
                <a:solidFill>
                  <a:schemeClr val="tx1"/>
                </a:solidFill>
              </a:rPr>
              <a:t>2. </a:t>
            </a:r>
            <a:r>
              <a:rPr lang="uk" sz="3600" b="1" u="sng" dirty="0">
                <a:solidFill>
                  <a:schemeClr val="tx1"/>
                </a:solidFill>
              </a:rPr>
              <a:t>Біблія історично точна та достовірна</a:t>
            </a:r>
            <a:endParaRPr lang="ru-RU" sz="3600" b="1" dirty="0"/>
          </a:p>
        </p:txBody>
      </p:sp>
      <p:sp>
        <p:nvSpPr>
          <p:cNvPr id="3" name="Подзаголовок 2"/>
          <p:cNvSpPr>
            <a:spLocks noGrp="1"/>
          </p:cNvSpPr>
          <p:nvPr>
            <p:ph type="subTitle" idx="1"/>
          </p:nvPr>
        </p:nvSpPr>
        <p:spPr>
          <a:xfrm>
            <a:off x="755576" y="2276872"/>
            <a:ext cx="7920880" cy="4392488"/>
          </a:xfrm>
        </p:spPr>
        <p:txBody>
          <a:bodyPr>
            <a:normAutofit fontScale="70000" lnSpcReduction="20000"/>
          </a:bodyPr>
          <a:lstStyle/>
          <a:p>
            <a:pPr lvl="1" algn="l"/>
            <a:r>
              <a:rPr lang="uk" sz="3400" i="1" dirty="0">
                <a:solidFill>
                  <a:schemeClr val="tx1"/>
                </a:solidFill>
              </a:rPr>
              <a:t>b) Історичність особистості Ісуса Христа.</a:t>
            </a:r>
            <a:br>
              <a:rPr lang="ru-RU" sz="3400" i="1" dirty="0">
                <a:solidFill>
                  <a:schemeClr val="tx1"/>
                </a:solidFill>
              </a:rPr>
            </a:br>
            <a:endParaRPr lang="ru-RU" sz="3400" i="1" dirty="0">
              <a:solidFill>
                <a:schemeClr val="tx1"/>
              </a:solidFill>
            </a:endParaRPr>
          </a:p>
          <a:p>
            <a:pPr marL="1428750" lvl="2" indent="-514350" algn="l">
              <a:buFont typeface="+mj-lt"/>
              <a:buAutoNum type="romanLcPeriod"/>
            </a:pPr>
            <a:r>
              <a:rPr lang="uk" sz="2600" i="1" dirty="0">
                <a:solidFill>
                  <a:schemeClr val="tx1"/>
                </a:solidFill>
              </a:rPr>
              <a:t>Нехристиянські літературні джерела – 17 документів І-ІІ</a:t>
            </a:r>
            <a:r>
              <a:rPr lang="uk-UA" sz="2600" i="1" dirty="0">
                <a:solidFill>
                  <a:schemeClr val="tx1"/>
                </a:solidFill>
              </a:rPr>
              <a:t> століть</a:t>
            </a:r>
            <a:r>
              <a:rPr lang="uk" sz="2600" i="1" dirty="0">
                <a:solidFill>
                  <a:schemeClr val="tx1"/>
                </a:solidFill>
              </a:rPr>
              <a:t> містять багато різних подробиць про життя, вчення, смерть та воскресіння Христа та деякі елементи віровчення ранніх християн.</a:t>
            </a:r>
            <a:br>
              <a:rPr lang="ru-RU" sz="2600" i="1" dirty="0">
                <a:solidFill>
                  <a:schemeClr val="tx1"/>
                </a:solidFill>
              </a:rPr>
            </a:br>
            <a:endParaRPr lang="ru-RU" sz="2600" i="1" dirty="0">
              <a:solidFill>
                <a:schemeClr val="tx1"/>
              </a:solidFill>
            </a:endParaRPr>
          </a:p>
          <a:p>
            <a:pPr lvl="2" algn="l"/>
            <a:endParaRPr lang="uk" sz="2600" i="1" dirty="0">
              <a:solidFill>
                <a:schemeClr val="tx1"/>
              </a:solidFill>
            </a:endParaRPr>
          </a:p>
          <a:p>
            <a:pPr lvl="2" algn="l"/>
            <a:endParaRPr lang="uk" sz="2600" i="1" dirty="0">
              <a:solidFill>
                <a:schemeClr val="tx1"/>
              </a:solidFill>
            </a:endParaRPr>
          </a:p>
          <a:p>
            <a:pPr lvl="2" algn="l"/>
            <a:endParaRPr lang="uk" sz="2600" i="1" dirty="0">
              <a:solidFill>
                <a:schemeClr val="tx1"/>
              </a:solidFill>
            </a:endParaRPr>
          </a:p>
          <a:p>
            <a:pPr lvl="2" algn="l"/>
            <a:endParaRPr lang="uk" sz="2600" i="1" dirty="0">
              <a:solidFill>
                <a:schemeClr val="tx1"/>
              </a:solidFill>
            </a:endParaRPr>
          </a:p>
          <a:p>
            <a:pPr lvl="2" algn="l"/>
            <a:endParaRPr lang="uk" sz="2600" i="1" dirty="0">
              <a:solidFill>
                <a:schemeClr val="tx1"/>
              </a:solidFill>
            </a:endParaRPr>
          </a:p>
          <a:p>
            <a:pPr lvl="2" algn="l"/>
            <a:endParaRPr lang="uk" sz="2600" i="1" dirty="0">
              <a:solidFill>
                <a:schemeClr val="tx1"/>
              </a:solidFill>
            </a:endParaRPr>
          </a:p>
          <a:p>
            <a:pPr lvl="2" algn="l"/>
            <a:endParaRPr lang="uk" sz="2600" i="1" dirty="0">
              <a:solidFill>
                <a:schemeClr val="tx1"/>
              </a:solidFill>
            </a:endParaRPr>
          </a:p>
          <a:p>
            <a:pPr lvl="2" algn="l"/>
            <a:br>
              <a:rPr lang="ru-RU" sz="2600" i="1" dirty="0">
                <a:solidFill>
                  <a:schemeClr val="tx1"/>
                </a:solidFill>
              </a:rPr>
            </a:br>
            <a:endParaRPr lang="ru-RU" sz="2600" i="1" dirty="0">
              <a:solidFill>
                <a:schemeClr val="tx1"/>
              </a:solidFill>
            </a:endParaRPr>
          </a:p>
          <a:p>
            <a:pPr marL="1428750" lvl="2" indent="-514350" algn="l">
              <a:buFont typeface="+mj-lt"/>
              <a:buAutoNum type="romanLcPeriod"/>
            </a:pPr>
            <a:endParaRPr lang="ru-RU" sz="2600" i="1" dirty="0">
              <a:solidFill>
                <a:schemeClr val="tx1"/>
              </a:solidFill>
            </a:endParaRPr>
          </a:p>
          <a:p>
            <a:pPr marL="1428750" lvl="2" indent="-514350" algn="l">
              <a:buFont typeface="+mj-lt"/>
              <a:buAutoNum type="romanLcPeriod"/>
            </a:pPr>
            <a:endParaRPr lang="ru-RU" sz="2600" i="1" dirty="0">
              <a:solidFill>
                <a:schemeClr val="tx1"/>
              </a:solidFill>
            </a:endParaRPr>
          </a:p>
          <a:p>
            <a:pPr marL="1428750" lvl="2" indent="-514350" algn="l">
              <a:buFont typeface="+mj-lt"/>
              <a:buAutoNum type="romanLcPeriod"/>
            </a:pPr>
            <a:endParaRPr lang="en-US" sz="2600" i="1" dirty="0">
              <a:solidFill>
                <a:schemeClr val="tx1"/>
              </a:solidFill>
            </a:endParaRPr>
          </a:p>
        </p:txBody>
      </p:sp>
    </p:spTree>
    <p:extLst>
      <p:ext uri="{BB962C8B-B14F-4D97-AF65-F5344CB8AC3E}">
        <p14:creationId xmlns:p14="http://schemas.microsoft.com/office/powerpoint/2010/main" val="1130113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uk" sz="3600" b="1" dirty="0">
                <a:solidFill>
                  <a:schemeClr val="tx1"/>
                </a:solidFill>
              </a:rPr>
              <a:t>2. </a:t>
            </a:r>
            <a:r>
              <a:rPr lang="uk" sz="3600" b="1" u="sng" dirty="0">
                <a:solidFill>
                  <a:schemeClr val="tx1"/>
                </a:solidFill>
              </a:rPr>
              <a:t>Біблія історично точна та достовірна</a:t>
            </a:r>
            <a:endParaRPr lang="ru-RU" sz="3600" b="1" dirty="0"/>
          </a:p>
        </p:txBody>
      </p:sp>
      <p:sp>
        <p:nvSpPr>
          <p:cNvPr id="3" name="Подзаголовок 2"/>
          <p:cNvSpPr>
            <a:spLocks noGrp="1"/>
          </p:cNvSpPr>
          <p:nvPr>
            <p:ph type="subTitle" idx="1"/>
          </p:nvPr>
        </p:nvSpPr>
        <p:spPr>
          <a:xfrm>
            <a:off x="755576" y="2276872"/>
            <a:ext cx="7920880" cy="4392488"/>
          </a:xfrm>
        </p:spPr>
        <p:txBody>
          <a:bodyPr>
            <a:normAutofit fontScale="70000" lnSpcReduction="20000"/>
          </a:bodyPr>
          <a:lstStyle/>
          <a:p>
            <a:pPr lvl="1" algn="l"/>
            <a:r>
              <a:rPr lang="uk" sz="3400" i="1" dirty="0">
                <a:solidFill>
                  <a:schemeClr val="tx1"/>
                </a:solidFill>
              </a:rPr>
              <a:t>b) Історичність особистості Ісуса Христа.</a:t>
            </a:r>
            <a:br>
              <a:rPr lang="ru-RU" sz="3400" i="1" dirty="0">
                <a:solidFill>
                  <a:schemeClr val="tx1"/>
                </a:solidFill>
              </a:rPr>
            </a:br>
            <a:endParaRPr lang="ru-RU" sz="3400" i="1" dirty="0">
              <a:solidFill>
                <a:schemeClr val="tx1"/>
              </a:solidFill>
            </a:endParaRPr>
          </a:p>
          <a:p>
            <a:pPr marL="1428750" lvl="2" indent="-514350" algn="l">
              <a:buFont typeface="+mj-lt"/>
              <a:buAutoNum type="romanLcPeriod"/>
            </a:pPr>
            <a:r>
              <a:rPr lang="uk" sz="2600" i="1" dirty="0">
                <a:solidFill>
                  <a:schemeClr val="tx1"/>
                </a:solidFill>
              </a:rPr>
              <a:t>Нехристиянські літературні джерела – 17 документів І-ІІ</a:t>
            </a:r>
            <a:r>
              <a:rPr lang="uk-UA" sz="2600" i="1" dirty="0">
                <a:solidFill>
                  <a:schemeClr val="tx1"/>
                </a:solidFill>
              </a:rPr>
              <a:t> століть</a:t>
            </a:r>
            <a:r>
              <a:rPr lang="uk" sz="2600" i="1" dirty="0">
                <a:solidFill>
                  <a:schemeClr val="tx1"/>
                </a:solidFill>
              </a:rPr>
              <a:t> містять багато різних подробиць про життя, вчення, смерть та воскресіння Христа та деякі елементи віровчення ранніх християн.</a:t>
            </a:r>
            <a:br>
              <a:rPr lang="ru-RU" sz="2600" i="1" dirty="0">
                <a:solidFill>
                  <a:schemeClr val="tx1"/>
                </a:solidFill>
              </a:rPr>
            </a:br>
            <a:endParaRPr lang="ru-RU" sz="2600" i="1" dirty="0">
              <a:solidFill>
                <a:schemeClr val="tx1"/>
              </a:solidFill>
            </a:endParaRPr>
          </a:p>
          <a:p>
            <a:pPr marL="1428750" lvl="2" indent="-514350" algn="l">
              <a:buFont typeface="+mj-lt"/>
              <a:buAutoNum type="romanLcPeriod"/>
            </a:pPr>
            <a:r>
              <a:rPr lang="uk" sz="2600" i="1" dirty="0">
                <a:solidFill>
                  <a:schemeClr val="tx1"/>
                </a:solidFill>
              </a:rPr>
              <a:t>Римські джерела - історики (Тацит, Светоній, Гал), чиновники (Пліній Молодший), цезарі (Траян, Адріан).</a:t>
            </a:r>
            <a:br>
              <a:rPr lang="ru-RU" sz="2600" i="1" dirty="0">
                <a:solidFill>
                  <a:schemeClr val="tx1"/>
                </a:solidFill>
              </a:rPr>
            </a:br>
            <a:endParaRPr lang="ru-RU" sz="2600" i="1" dirty="0">
              <a:solidFill>
                <a:schemeClr val="tx1"/>
              </a:solidFill>
            </a:endParaRPr>
          </a:p>
          <a:p>
            <a:pPr lvl="2" algn="l"/>
            <a:endParaRPr lang="uk" sz="2600" i="1" dirty="0">
              <a:solidFill>
                <a:schemeClr val="tx1"/>
              </a:solidFill>
            </a:endParaRPr>
          </a:p>
          <a:p>
            <a:pPr lvl="2" algn="l"/>
            <a:endParaRPr lang="uk" sz="2600" i="1" dirty="0">
              <a:solidFill>
                <a:schemeClr val="tx1"/>
              </a:solidFill>
            </a:endParaRPr>
          </a:p>
          <a:p>
            <a:pPr lvl="2" algn="l"/>
            <a:endParaRPr lang="uk" sz="2600" i="1" dirty="0">
              <a:solidFill>
                <a:schemeClr val="tx1"/>
              </a:solidFill>
            </a:endParaRPr>
          </a:p>
          <a:p>
            <a:pPr lvl="2" algn="l"/>
            <a:endParaRPr lang="uk" sz="2600" i="1" dirty="0">
              <a:solidFill>
                <a:schemeClr val="tx1"/>
              </a:solidFill>
            </a:endParaRPr>
          </a:p>
          <a:p>
            <a:pPr lvl="2" algn="l"/>
            <a:br>
              <a:rPr lang="ru-RU" sz="2600" i="1" dirty="0">
                <a:solidFill>
                  <a:schemeClr val="tx1"/>
                </a:solidFill>
              </a:rPr>
            </a:br>
            <a:endParaRPr lang="ru-RU" sz="2600" i="1" dirty="0">
              <a:solidFill>
                <a:schemeClr val="tx1"/>
              </a:solidFill>
            </a:endParaRPr>
          </a:p>
          <a:p>
            <a:pPr marL="1428750" lvl="2" indent="-514350" algn="l">
              <a:buFont typeface="+mj-lt"/>
              <a:buAutoNum type="romanLcPeriod"/>
            </a:pPr>
            <a:endParaRPr lang="ru-RU" sz="2600" i="1" dirty="0">
              <a:solidFill>
                <a:schemeClr val="tx1"/>
              </a:solidFill>
            </a:endParaRPr>
          </a:p>
          <a:p>
            <a:pPr marL="1428750" lvl="2" indent="-514350" algn="l">
              <a:buFont typeface="+mj-lt"/>
              <a:buAutoNum type="romanLcPeriod"/>
            </a:pPr>
            <a:endParaRPr lang="ru-RU" sz="2600" i="1" dirty="0">
              <a:solidFill>
                <a:schemeClr val="tx1"/>
              </a:solidFill>
            </a:endParaRPr>
          </a:p>
          <a:p>
            <a:pPr marL="1428750" lvl="2" indent="-514350" algn="l">
              <a:buFont typeface="+mj-lt"/>
              <a:buAutoNum type="romanLcPeriod"/>
            </a:pPr>
            <a:endParaRPr lang="en-US" sz="2600" i="1" dirty="0">
              <a:solidFill>
                <a:schemeClr val="tx1"/>
              </a:solidFill>
            </a:endParaRPr>
          </a:p>
        </p:txBody>
      </p:sp>
    </p:spTree>
    <p:extLst>
      <p:ext uri="{BB962C8B-B14F-4D97-AF65-F5344CB8AC3E}">
        <p14:creationId xmlns:p14="http://schemas.microsoft.com/office/powerpoint/2010/main" val="282638353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1234</TotalTime>
  <Words>2642</Words>
  <Application>Microsoft Office PowerPoint</Application>
  <PresentationFormat>Экран (4:3)</PresentationFormat>
  <Paragraphs>373</Paragraphs>
  <Slides>35</Slides>
  <Notes>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35</vt:i4>
      </vt:variant>
    </vt:vector>
  </HeadingPairs>
  <TitlesOfParts>
    <vt:vector size="39" baseType="lpstr">
      <vt:lpstr>Arial</vt:lpstr>
      <vt:lpstr>Calibri</vt:lpstr>
      <vt:lpstr>Times New Roman</vt:lpstr>
      <vt:lpstr>Тема Office</vt:lpstr>
      <vt:lpstr>1. Біблія називає себе, що вона                                є Словом Божим</vt:lpstr>
      <vt:lpstr>1. Біблія називає себе, що вона                                є Словом Божим</vt:lpstr>
      <vt:lpstr>2. Біблія історично точна та достовірна</vt:lpstr>
      <vt:lpstr>2. Біблія історично точна та достовірна</vt:lpstr>
      <vt:lpstr>2. Біблія історично точна та достовірна</vt:lpstr>
      <vt:lpstr>2. Біблія історично точна та достовірна</vt:lpstr>
      <vt:lpstr>2. Біблія історично точна та достовірна</vt:lpstr>
      <vt:lpstr>2. Біблія історично точна та достовірна</vt:lpstr>
      <vt:lpstr>2. Біблія історично точна та достовірна</vt:lpstr>
      <vt:lpstr>2. Біблія історично точна та достовірна</vt:lpstr>
      <vt:lpstr>2. Біблія історично точна та достовірна</vt:lpstr>
      <vt:lpstr>3. Довіра авторам Біблії</vt:lpstr>
      <vt:lpstr>3. Довіра авторам Біблії</vt:lpstr>
      <vt:lpstr>3. Довіра авторам Біблії</vt:lpstr>
      <vt:lpstr>3. Довіра авторам Біблії</vt:lpstr>
      <vt:lpstr>3. Довіра авторам Біблії</vt:lpstr>
      <vt:lpstr>3. Довіра авторам Біблії</vt:lpstr>
      <vt:lpstr>3. Довіра авторам Біблії</vt:lpstr>
      <vt:lpstr>4. Свідоцтво єдності Біблії</vt:lpstr>
      <vt:lpstr>Уявіть собі все різноманіття Біблії:</vt:lpstr>
      <vt:lpstr>Уявіть собі все різноманіття Біблії:</vt:lpstr>
      <vt:lpstr>Уявіть собі все різноманіття Біблії:</vt:lpstr>
      <vt:lpstr>Уявіть собі все різноманіття Біблії:</vt:lpstr>
      <vt:lpstr>Уявіть собі все різноманіття Біблії:</vt:lpstr>
      <vt:lpstr>Уявіть собі все різноманіття Біблії:</vt:lpstr>
      <vt:lpstr>Уявіть собі все різноманіття Біблії:</vt:lpstr>
      <vt:lpstr>4. Свідоцтво єдності Біблії</vt:lpstr>
      <vt:lpstr>4. Свідоцтво єдності Біблії</vt:lpstr>
      <vt:lpstr>4. Свідоцтво єдності Біблії</vt:lpstr>
      <vt:lpstr>4. Свідоцтво єдності Біблії</vt:lpstr>
      <vt:lpstr>5. Документи, які ми маємо, є точною копією оригіналів </vt:lpstr>
      <vt:lpstr>5. Документи, які ми маємо, є точною копією оригіналів </vt:lpstr>
      <vt:lpstr>5. Документи, які ми маємо, є точною копією оригіналів </vt:lpstr>
      <vt:lpstr>5. Документи, які ми маємо, є точною копією оригіналів </vt:lpstr>
      <vt:lpstr>Висновок</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Особенности, которые имеет Библия, но также их могут иметь и книги, написанные просто людьми</dc:title>
  <dc:creator>Admin</dc:creator>
  <cp:lastModifiedBy>Ruslan Lvov</cp:lastModifiedBy>
  <cp:revision>20</cp:revision>
  <dcterms:created xsi:type="dcterms:W3CDTF">2020-07-25T11:56:06Z</dcterms:created>
  <dcterms:modified xsi:type="dcterms:W3CDTF">2022-12-27T16:10:53Z</dcterms:modified>
</cp:coreProperties>
</file>