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257" r:id="rId2"/>
    <p:sldId id="316" r:id="rId3"/>
    <p:sldId id="389" r:id="rId4"/>
    <p:sldId id="390" r:id="rId5"/>
    <p:sldId id="303" r:id="rId6"/>
    <p:sldId id="392" r:id="rId7"/>
    <p:sldId id="391" r:id="rId8"/>
    <p:sldId id="358" r:id="rId9"/>
    <p:sldId id="364" r:id="rId10"/>
    <p:sldId id="357" r:id="rId11"/>
    <p:sldId id="361" r:id="rId12"/>
    <p:sldId id="394" r:id="rId13"/>
    <p:sldId id="363" r:id="rId14"/>
    <p:sldId id="362" r:id="rId15"/>
    <p:sldId id="396" r:id="rId16"/>
    <p:sldId id="399" r:id="rId17"/>
    <p:sldId id="400" r:id="rId18"/>
    <p:sldId id="395" r:id="rId19"/>
    <p:sldId id="397" r:id="rId20"/>
    <p:sldId id="398" r:id="rId21"/>
    <p:sldId id="401" r:id="rId22"/>
    <p:sldId id="402" r:id="rId2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04" autoAdjust="0"/>
    <p:restoredTop sz="94660"/>
  </p:normalViewPr>
  <p:slideViewPr>
    <p:cSldViewPr>
      <p:cViewPr varScale="1">
        <p:scale>
          <a:sx n="90" d="100"/>
          <a:sy n="90" d="100"/>
        </p:scale>
        <p:origin x="-13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028_3hrLVAhVCdD4KHYnCCcEQjRwIBw&amp;url=https://academy.hsoub.com/entrepreneurship/customer-care/5-%D9%85%D9%87%D8%A7%D8%B1%D8%A7%D8%AA-%D8%A3%D8%B3%D8%A7%D8%B3%D9%8A%D8%A9-%D9%84%D8%AE%D8%AF%D9%85%D8%A9-%D8%A7%D9%84%D8%B9%D9%85%D9%84%D8%A7%D8%A1-%D9%88%D9%83%D9%8A%D9%81%D9%8A%D8%A9-%D8%AA%D8%B7%D9%88%D9%8A%D8%B1-%D9%87%D8%B0%D9%87-%D8%A7%D9%84%D9%85%D9%87%D8%A7%D8%B1%D8%A7%D8%AA-r337/&amp;psig=AFQjCNFEx2Vkvvp2U5j5b43b1aoP-Gl73A&amp;ust=1501540083932419" TargetMode="External"/><Relationship Id="rId3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https://www.google.com/url?sa=i&amp;rct=j&amp;q=&amp;esrc=s&amp;source=images&amp;cd=&amp;cad=rja&amp;uact=8&amp;ved=0ahUKEwjyjam-2rHVAhVGyj4KHZvaBbIQjRwIBw&amp;url=http://poletelo.ru/index.php?route=product/product&amp;path=60_81&amp;product_id=3773&amp;psig=AFQjCNF3isS0yXlVvUkIaNF1KcposPcaAQ&amp;ust=1501528116644291" TargetMode="External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https://www.google.com/url?sa=i&amp;rct=j&amp;q=&amp;esrc=s&amp;source=images&amp;cd=&amp;cad=rja&amp;uact=8&amp;ved=0ahUKEwjyjam-2rHVAhVGyj4KHZvaBbIQjRwIBw&amp;url=http://poletelo.ru/index.php?route=product/product&amp;path=60_81&amp;product_id=3773&amp;psig=AFQjCNF3isS0yXlVvUkIaNF1KcposPcaAQ&amp;ust=1501528116644291" TargetMode="External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g6LKF27HVAhVLHT4KHQ5jDlYQjRwIBw&amp;url=https://icons8.com/icon/tag/no-roots&amp;psig=AFQjCNF3isS0yXlVvUkIaNF1KcposPcaAQ&amp;ust=1501528116644291" TargetMode="External"/><Relationship Id="rId3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nw57l2rHVAhXDCD4KHf93D7cQjRwIBw&amp;url=https://www.pinterest.com/pin/450500768946188918/&amp;psig=AFQjCNF3isS0yXlVvUkIaNF1KcposPcaAQ&amp;ust=1501528116644291" TargetMode="External"/><Relationship Id="rId3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yr4Wnj7LVAhXHWj4KHTUMD3MQjRwIBw&amp;url=http://hddfhm.com/clip-art/roots-clipart.html&amp;psig=AFQjCNECuJSFXNA-kZgWDLx-avymaqHW-Q&amp;ust=1501542309059857" TargetMode="External"/><Relationship Id="rId3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hyperlink" Target="https://www.google.com/imgres?imgurl=https://openclipart.org/download/240432/Question-Head-Silhouette.svg&amp;imgrefurl=https://openclipart.org/collection/collection-detail/Marynz/12703&amp;docid=V49xJ-aUWvCbzM&amp;tbnid=DRuZJQD_ZPfxNM:&amp;vet=1&amp;w=726&amp;h=800&amp;bih=652&amp;biw=1366&amp;ved=0ahUKEwiF1N-jh7LVAhWMQD4KHZ3RABcQxiAIGygG&amp;iact=c&amp;ictx=1" TargetMode="External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028_3hrLVAhVCdD4KHYnCCcEQjRwIBw&amp;url=https://academy.hsoub.com/entrepreneurship/customer-care/5-%D9%85%D9%87%D8%A7%D8%B1%D8%A7%D8%AA-%D8%A3%D8%B3%D8%A7%D8%B3%D9%8A%D8%A9-%D9%84%D8%AE%D8%AF%D9%85%D8%A9-%D8%A7%D9%84%D8%B9%D9%85%D9%84%D8%A7%D8%A1-%D9%88%D9%83%D9%8A%D9%81%D9%8A%D8%A9-%D8%AA%D8%B7%D9%88%D9%8A%D8%B1-%D9%87%D8%B0%D9%87-%D8%A7%D9%84%D9%85%D9%87%D8%A7%D8%B1%D8%A7%D8%AA-r337/&amp;psig=AFQjCNFEx2Vkvvp2U5j5b43b1aoP-Gl73A&amp;ust=1501540083932419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yr4Wnj7LVAhXHWj4KHTUMD3MQjRwIBw&amp;url=http://hddfhm.com/clip-art/roots-clipart.html&amp;psig=AFQjCNECuJSFXNA-kZgWDLx-avymaqHW-Q&amp;ust=1501542309059857" TargetMode="External"/><Relationship Id="rId3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3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yr4Wnj7LVAhXHWj4KHTUMD3MQjRwIBw&amp;url=http://hddfhm.com/clip-art/roots-clipart.html&amp;psig=AFQjCNECuJSFXNA-kZgWDLx-avymaqHW-Q&amp;ust=1501542309059857" TargetMode="External"/><Relationship Id="rId3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hyperlink" Target="https://www.google.com/imgres?imgurl=https://openclipart.org/download/240432/Question-Head-Silhouette.svg&amp;imgrefurl=https://openclipart.org/collection/collection-detail/Marynz/12703&amp;docid=V49xJ-aUWvCbzM&amp;tbnid=DRuZJQD_ZPfxNM:&amp;vet=1&amp;w=726&amp;h=800&amp;bih=652&amp;biw=1366&amp;ved=0ahUKEwiF1N-jh7LVAhWMQD4KHZ3RABcQxiAIGygG&amp;iact=c&amp;ictx=1" TargetMode="External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028_3hrLVAhVCdD4KHYnCCcEQjRwIBw&amp;url=https://academy.hsoub.com/entrepreneurship/customer-care/5-%D9%85%D9%87%D8%A7%D8%B1%D8%A7%D8%AA-%D8%A3%D8%B3%D8%A7%D8%B3%D9%8A%D8%A9-%D9%84%D8%AE%D8%AF%D9%85%D8%A9-%D8%A7%D9%84%D8%B9%D9%85%D9%84%D8%A7%D8%A1-%D9%88%D9%83%D9%8A%D9%81%D9%8A%D8%A9-%D8%AA%D8%B7%D9%88%D9%8A%D8%B1-%D9%87%D8%B0%D9%87-%D8%A7%D9%84%D9%85%D9%87%D8%A7%D8%B1%D8%A7%D8%AA-r337/&amp;psig=AFQjCNFEx2Vkvvp2U5j5b43b1aoP-Gl73A&amp;ust=150154008393241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611560" y="836712"/>
            <a:ext cx="795103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UNIDAD VI</a:t>
            </a:r>
          </a:p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Tito 1:10-2:14</a:t>
            </a:r>
          </a:p>
          <a:p>
            <a:pPr algn="ctr"/>
            <a:endParaRPr lang="es-MX" sz="24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Lecciones 1-3</a:t>
            </a:r>
          </a:p>
          <a:p>
            <a:pPr algn="ctr"/>
            <a:endParaRPr lang="es-MX" sz="66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851920" y="1412776"/>
            <a:ext cx="4032448" cy="4245760"/>
          </a:xfrm>
          <a:prstGeom prst="rect">
            <a:avLst/>
          </a:prstGeom>
          <a:noFill/>
        </p:spPr>
      </p:pic>
      <p:pic>
        <p:nvPicPr>
          <p:cNvPr id="5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55576" y="1412776"/>
            <a:ext cx="4104456" cy="4245760"/>
          </a:xfrm>
          <a:prstGeom prst="rect">
            <a:avLst/>
          </a:prstGeom>
          <a:noFill/>
        </p:spPr>
      </p:pic>
      <p:sp>
        <p:nvSpPr>
          <p:cNvPr id="9" name="8 CuadroTexto"/>
          <p:cNvSpPr txBox="1"/>
          <p:nvPr/>
        </p:nvSpPr>
        <p:spPr>
          <a:xfrm>
            <a:off x="467544" y="404664"/>
            <a:ext cx="64087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1, 2 Corintios</a:t>
            </a:r>
            <a:endParaRPr lang="es-MX" sz="60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2060848"/>
            <a:ext cx="2143125" cy="2143125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683568" y="332656"/>
            <a:ext cx="752161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800" dirty="0" smtClean="0">
                <a:latin typeface="Arial Black" pitchFamily="34" charset="0"/>
              </a:rPr>
              <a:t>Tito 1:14-16</a:t>
            </a:r>
            <a:endParaRPr lang="es-MX" sz="8800" dirty="0">
              <a:latin typeface="Arial Black" pitchFamily="34" charset="0"/>
            </a:endParaRPr>
          </a:p>
        </p:txBody>
      </p:sp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1988840"/>
            <a:ext cx="2143125" cy="2143125"/>
          </a:xfrm>
          <a:prstGeom prst="rect">
            <a:avLst/>
          </a:prstGeom>
          <a:noFill/>
        </p:spPr>
      </p:pic>
      <p:pic>
        <p:nvPicPr>
          <p:cNvPr id="65540" name="Picture 4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27784" y="1700808"/>
            <a:ext cx="3867150" cy="3867150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1259632" y="5157192"/>
            <a:ext cx="69044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1, 2 Corintios</a:t>
            </a:r>
            <a:endParaRPr lang="es-MX" sz="72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2060848"/>
            <a:ext cx="2143125" cy="2143125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1907704" y="260648"/>
            <a:ext cx="50405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dirty="0" smtClean="0">
                <a:latin typeface="Arial Black" pitchFamily="34" charset="0"/>
              </a:rPr>
              <a:t>Lo que hacían </a:t>
            </a:r>
          </a:p>
          <a:p>
            <a:pPr algn="ctr"/>
            <a:r>
              <a:rPr lang="es-MX" sz="4800" dirty="0" smtClean="0">
                <a:latin typeface="Arial Black" pitchFamily="34" charset="0"/>
              </a:rPr>
              <a:t>y lo que eran</a:t>
            </a:r>
            <a:endParaRPr lang="es-MX" sz="4800" dirty="0">
              <a:latin typeface="Arial Black" pitchFamily="34" charset="0"/>
            </a:endParaRPr>
          </a:p>
        </p:txBody>
      </p:sp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1988840"/>
            <a:ext cx="2143125" cy="2143125"/>
          </a:xfrm>
          <a:prstGeom prst="rect">
            <a:avLst/>
          </a:prstGeom>
          <a:noFill/>
        </p:spPr>
      </p:pic>
      <p:pic>
        <p:nvPicPr>
          <p:cNvPr id="65540" name="Picture 4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27784" y="1700808"/>
            <a:ext cx="3867150" cy="3867150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1259632" y="5157192"/>
            <a:ext cx="69044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1, 2 Corintios</a:t>
            </a:r>
            <a:endParaRPr lang="es-MX" sz="72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Resultado de imagen para tree with rootsicon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55576" y="332656"/>
            <a:ext cx="7776864" cy="6039764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2339752" y="2348880"/>
            <a:ext cx="48076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8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Hechos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843808" y="260648"/>
            <a:ext cx="6840760" cy="5985894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683568" y="1844824"/>
            <a:ext cx="525658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6600" dirty="0" smtClean="0">
                <a:latin typeface="Arial Black" pitchFamily="34" charset="0"/>
              </a:rPr>
              <a:t>Corregir, ¿el hacer?</a:t>
            </a:r>
            <a:endParaRPr lang="es-MX" sz="6600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Resultado de imagen para root ic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692696"/>
            <a:ext cx="7848600" cy="3629025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1115616" y="4293096"/>
            <a:ext cx="698477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dirty="0" smtClean="0">
                <a:latin typeface="Arial Black" pitchFamily="34" charset="0"/>
              </a:rPr>
              <a:t>Corregir, </a:t>
            </a:r>
          </a:p>
          <a:p>
            <a:pPr algn="ctr"/>
            <a:r>
              <a:rPr lang="es-MX" sz="6600" dirty="0" smtClean="0">
                <a:latin typeface="Arial Black" pitchFamily="34" charset="0"/>
              </a:rPr>
              <a:t>¿el ser?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0" y="0"/>
            <a:ext cx="6660232" cy="4245760"/>
          </a:xfrm>
          <a:prstGeom prst="rect">
            <a:avLst/>
          </a:prstGeom>
          <a:noFill/>
        </p:spPr>
      </p:pic>
      <p:sp>
        <p:nvSpPr>
          <p:cNvPr id="73730" name="AutoShape 2" descr="Resultado de imagen para question mark  mind ico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1746" name="AutoShape 2" descr="Resultado de imagen para man icon heart brai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1750" name="AutoShape 6" descr="Resultado de imagen para man icon heart brai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1752" name="Picture 8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12534" y="1772816"/>
            <a:ext cx="3330063" cy="3672408"/>
          </a:xfrm>
          <a:prstGeom prst="rect">
            <a:avLst/>
          </a:prstGeom>
          <a:noFill/>
        </p:spPr>
      </p:pic>
      <p:sp>
        <p:nvSpPr>
          <p:cNvPr id="9" name="8 Multiplicar"/>
          <p:cNvSpPr/>
          <p:nvPr/>
        </p:nvSpPr>
        <p:spPr>
          <a:xfrm>
            <a:off x="1619672" y="-414808"/>
            <a:ext cx="6839744" cy="7272808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Resultado de imagen para root ic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692696"/>
            <a:ext cx="7848600" cy="3629025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1259632" y="4509120"/>
            <a:ext cx="698477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dirty="0" smtClean="0">
                <a:latin typeface="Arial Black" pitchFamily="34" charset="0"/>
              </a:rPr>
              <a:t>Corregir el ser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476672"/>
            <a:ext cx="1224136" cy="1224136"/>
          </a:xfrm>
          <a:prstGeom prst="rect">
            <a:avLst/>
          </a:prstGeom>
          <a:noFill/>
        </p:spPr>
      </p:pic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620688"/>
            <a:ext cx="1152128" cy="1152128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0" y="1628800"/>
            <a:ext cx="896448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Corregir</a:t>
            </a:r>
          </a:p>
          <a:p>
            <a:pPr algn="ctr">
              <a:buFont typeface="Wingdings" pitchFamily="2" charset="2"/>
              <a:buChar char="ü"/>
            </a:pPr>
            <a:r>
              <a:rPr lang="es-MX" sz="3600" dirty="0" smtClean="0">
                <a:latin typeface="Arial Black" pitchFamily="34" charset="0"/>
              </a:rPr>
              <a:t>A los impuros</a:t>
            </a:r>
          </a:p>
          <a:p>
            <a:pPr algn="ctr">
              <a:buFont typeface="Wingdings" pitchFamily="2" charset="2"/>
              <a:buChar char="ü"/>
            </a:pPr>
            <a:r>
              <a:rPr lang="es-MX" sz="3600" dirty="0" smtClean="0">
                <a:latin typeface="Arial Black" pitchFamily="34" charset="0"/>
              </a:rPr>
              <a:t>A los corrompidos e incrédulos</a:t>
            </a:r>
          </a:p>
          <a:p>
            <a:pPr algn="ctr">
              <a:buFont typeface="Wingdings" pitchFamily="2" charset="2"/>
              <a:buChar char="ü"/>
            </a:pPr>
            <a:r>
              <a:rPr lang="es-MX" sz="3200" dirty="0" smtClean="0">
                <a:latin typeface="Arial Black" pitchFamily="34" charset="0"/>
              </a:rPr>
              <a:t>A los que profesan conocer a Dios, pero con los hechos lo niegan</a:t>
            </a:r>
          </a:p>
          <a:p>
            <a:pPr algn="ctr">
              <a:buFont typeface="Wingdings" pitchFamily="2" charset="2"/>
              <a:buChar char="ü"/>
            </a:pPr>
            <a:r>
              <a:rPr lang="es-MX" sz="3600" dirty="0" smtClean="0">
                <a:latin typeface="Arial Black" pitchFamily="34" charset="0"/>
              </a:rPr>
              <a:t>A la los abominables, rebeldes, reprobados</a:t>
            </a:r>
            <a:endParaRPr lang="es-MX" sz="3600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Resultado de imagen para root ic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60648"/>
            <a:ext cx="2555538" cy="5400600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179512" y="2204864"/>
            <a:ext cx="85334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600" dirty="0" smtClean="0">
                <a:solidFill>
                  <a:srgbClr val="C00000"/>
                </a:solidFill>
                <a:latin typeface="Arial Black" pitchFamily="34" charset="0"/>
              </a:rPr>
              <a:t>¿Cómo?</a:t>
            </a:r>
            <a:endParaRPr lang="es-MX" sz="9600" dirty="0">
              <a:solidFill>
                <a:srgbClr val="C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99592" y="620688"/>
            <a:ext cx="6912768" cy="501675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r>
              <a:rPr lang="es-MX" sz="4400" b="1" dirty="0" smtClean="0"/>
              <a:t>Tito 1</a:t>
            </a:r>
            <a:r>
              <a:rPr lang="es-MX" sz="4400" b="1" dirty="0" smtClean="0">
                <a:sym typeface="Wingdings" pitchFamily="2" charset="2"/>
              </a:rPr>
              <a:t>:10-2:14</a:t>
            </a:r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1"/>
            <a:r>
              <a:rPr lang="es-MX" sz="3600" b="1" dirty="0" smtClean="0"/>
              <a:t>Lección 1. Mandamientos</a:t>
            </a:r>
          </a:p>
          <a:p>
            <a:pPr lvl="1"/>
            <a:r>
              <a:rPr lang="es-MX" sz="3600" b="1" dirty="0" smtClean="0"/>
              <a:t>Lección 2. Corrección o </a:t>
            </a:r>
          </a:p>
          <a:p>
            <a:pPr lvl="6"/>
            <a:r>
              <a:rPr lang="es-MX" sz="3600" b="1" dirty="0" smtClean="0"/>
              <a:t>Mandamiento</a:t>
            </a:r>
          </a:p>
          <a:p>
            <a:pPr lvl="1"/>
            <a:r>
              <a:rPr lang="es-MX" sz="3600" b="1" dirty="0" smtClean="0"/>
              <a:t>Lección 3. Ministerio </a:t>
            </a:r>
          </a:p>
          <a:p>
            <a:pPr lvl="1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404664"/>
            <a:ext cx="813690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400" dirty="0" smtClean="0">
                <a:latin typeface="Arial Black" pitchFamily="34" charset="0"/>
              </a:rPr>
              <a:t>….repréndelos duramente, para que sean sanos en la fe, no atendiendo a fábulas judaicas, ni a </a:t>
            </a:r>
            <a:r>
              <a:rPr lang="es-MX" sz="4400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mandamientos</a:t>
            </a:r>
            <a:r>
              <a:rPr lang="es-MX" sz="4400" dirty="0" smtClean="0">
                <a:latin typeface="Arial Black" pitchFamily="34" charset="0"/>
              </a:rPr>
              <a:t> de hombres que se apartan de la verdad.  </a:t>
            </a:r>
          </a:p>
          <a:p>
            <a:pPr algn="r"/>
            <a:r>
              <a:rPr lang="es-MX" sz="4400" dirty="0" smtClean="0">
                <a:latin typeface="Arial Black" pitchFamily="34" charset="0"/>
              </a:rPr>
              <a:t>Tito 1:13-14</a:t>
            </a:r>
            <a:endParaRPr lang="es-MX" sz="4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404664"/>
            <a:ext cx="813690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6600" dirty="0" smtClean="0">
                <a:solidFill>
                  <a:schemeClr val="accent1"/>
                </a:solidFill>
                <a:latin typeface="Arial Black" pitchFamily="34" charset="0"/>
              </a:rPr>
              <a:t>Mandamientos de Dios</a:t>
            </a:r>
          </a:p>
          <a:p>
            <a:pPr algn="ctr"/>
            <a:r>
              <a:rPr lang="es-MX" sz="6600" dirty="0" smtClean="0">
                <a:solidFill>
                  <a:srgbClr val="FF0000"/>
                </a:solidFill>
                <a:latin typeface="Arial Black" pitchFamily="34" charset="0"/>
              </a:rPr>
              <a:t>Vs.</a:t>
            </a:r>
          </a:p>
          <a:p>
            <a:pPr algn="ctr"/>
            <a:r>
              <a:rPr lang="es-MX" sz="6600" dirty="0" smtClean="0">
                <a:solidFill>
                  <a:schemeClr val="accent1"/>
                </a:solidFill>
                <a:latin typeface="Arial Black" pitchFamily="34" charset="0"/>
              </a:rPr>
              <a:t>Mandamientos de Hombres</a:t>
            </a:r>
            <a:endParaRPr lang="es-MX" sz="66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23528" y="404664"/>
            <a:ext cx="8496944" cy="55446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1 Rectángulo"/>
          <p:cNvSpPr/>
          <p:nvPr/>
        </p:nvSpPr>
        <p:spPr>
          <a:xfrm>
            <a:off x="611560" y="404664"/>
            <a:ext cx="813690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400" dirty="0" smtClean="0">
                <a:solidFill>
                  <a:schemeClr val="bg1"/>
                </a:solidFill>
                <a:latin typeface="Arial Black" pitchFamily="34" charset="0"/>
              </a:rPr>
              <a:t>Tarea:</a:t>
            </a:r>
          </a:p>
          <a:p>
            <a:r>
              <a:rPr lang="es-MX" sz="4000" dirty="0" smtClean="0">
                <a:latin typeface="Arial Black" pitchFamily="34" charset="0"/>
              </a:rPr>
              <a:t>¿Cuáles son las instrucciones o mandamientos que Pablo dio a Tito (2:1), a los ancianos (2:2), a las ancianas (2:3-5), a los jóvenes (2:6-8), a los siervos (2:9-10s)?</a:t>
            </a:r>
            <a:endParaRPr lang="es-MX" sz="4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83568" y="332656"/>
            <a:ext cx="8208912" cy="529375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/>
            <a:r>
              <a:rPr lang="es-MX" sz="2000" b="1" dirty="0" smtClean="0">
                <a:latin typeface="Arial Black" pitchFamily="34" charset="0"/>
              </a:rPr>
              <a:t>Tarea de Unidad V</a:t>
            </a:r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s-MX" sz="2000" b="1" dirty="0" smtClean="0">
                <a:latin typeface="Arial Black" pitchFamily="34" charset="0"/>
              </a:rPr>
              <a:t>¿</a:t>
            </a:r>
            <a:r>
              <a:rPr lang="es-MX" sz="2400" b="1" dirty="0" smtClean="0">
                <a:latin typeface="Arial Black" pitchFamily="34" charset="0"/>
              </a:rPr>
              <a:t>Cuánto confiaba Tito en Pablo? ¿Por qué?</a:t>
            </a:r>
          </a:p>
          <a:p>
            <a:pPr lvl="1">
              <a:buFont typeface="Wingdings" pitchFamily="2" charset="2"/>
              <a:buChar char="ü"/>
            </a:pPr>
            <a:r>
              <a:rPr lang="es-MX" sz="2400" dirty="0" smtClean="0">
                <a:latin typeface="Arial Black" pitchFamily="34" charset="0"/>
              </a:rPr>
              <a:t>¿Cómo se corrige lo deficiente?</a:t>
            </a:r>
          </a:p>
          <a:p>
            <a:pPr lvl="1">
              <a:buFont typeface="Wingdings" pitchFamily="2" charset="2"/>
              <a:buChar char="ü"/>
            </a:pPr>
            <a:r>
              <a:rPr lang="es-MX" sz="2400" dirty="0" smtClean="0">
                <a:latin typeface="Arial Black" pitchFamily="34" charset="0"/>
              </a:rPr>
              <a:t> ¿Cómo se organiza el desorden?</a:t>
            </a:r>
          </a:p>
          <a:p>
            <a:pPr lvl="1">
              <a:buFont typeface="Wingdings" pitchFamily="2" charset="2"/>
              <a:buChar char="ü"/>
            </a:pPr>
            <a:r>
              <a:rPr lang="es-MX" sz="2400" dirty="0" smtClean="0">
                <a:latin typeface="Arial Black" pitchFamily="34" charset="0"/>
              </a:rPr>
              <a:t>¿Por dónde se comienza?</a:t>
            </a:r>
          </a:p>
          <a:p>
            <a:pPr lvl="1">
              <a:buFont typeface="Wingdings" pitchFamily="2" charset="2"/>
              <a:buChar char="ü"/>
            </a:pPr>
            <a:r>
              <a:rPr lang="es-MX" sz="2400" dirty="0" smtClean="0">
                <a:latin typeface="Arial Black" pitchFamily="34" charset="0"/>
              </a:rPr>
              <a:t>¿Cómo se termina? ¿Por qué?</a:t>
            </a:r>
          </a:p>
          <a:p>
            <a:pPr lvl="1">
              <a:buFont typeface="Wingdings" pitchFamily="2" charset="2"/>
              <a:buChar char="ü"/>
            </a:pPr>
            <a:r>
              <a:rPr lang="es-MX" sz="2400" dirty="0" smtClean="0">
                <a:latin typeface="Arial Black" pitchFamily="34" charset="0"/>
              </a:rPr>
              <a:t>¿Cuál es la consecuencia de no amar a Dios con todo el corazón, con todo el alma, con todas la mente, y con todas las fuerzas?</a:t>
            </a:r>
          </a:p>
          <a:p>
            <a:pPr lvl="1">
              <a:buFont typeface="Wingdings" pitchFamily="2" charset="2"/>
              <a:buChar char="ü"/>
            </a:pPr>
            <a:r>
              <a:rPr lang="es-MX" sz="2400" dirty="0" smtClean="0">
                <a:latin typeface="Arial Black" pitchFamily="34" charset="0"/>
              </a:rPr>
              <a:t>¿Cómo se corrige el no amar a Dios con todo el corazón, con todo el alma, con todas la mente, y con todas las fuerzas?</a:t>
            </a:r>
            <a:endParaRPr lang="es-MX" sz="2400" b="1" dirty="0" smtClean="0">
              <a:latin typeface="Arial Black" pitchFamily="34" charset="0"/>
            </a:endParaRPr>
          </a:p>
          <a:p>
            <a:pPr lvl="1"/>
            <a:endParaRPr lang="es-MX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99592" y="620688"/>
            <a:ext cx="6912768" cy="483209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 algn="ctr"/>
            <a:r>
              <a:rPr lang="es-MX" sz="4400" b="1" dirty="0" smtClean="0"/>
              <a:t>El Primer y Grande Mandamiento</a:t>
            </a:r>
          </a:p>
          <a:p>
            <a:pPr lvl="1" algn="ctr"/>
            <a:endParaRPr lang="es-MX" sz="4400" b="1" dirty="0" smtClean="0"/>
          </a:p>
          <a:p>
            <a:pPr lvl="1" algn="ctr"/>
            <a:r>
              <a:rPr lang="es-MX" sz="4400" b="1" dirty="0" smtClean="0"/>
              <a:t>El Segundo Mandamiento</a:t>
            </a:r>
            <a:endParaRPr lang="es-MX" sz="3600" b="1" dirty="0" smtClean="0"/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755576" y="1700808"/>
            <a:ext cx="7560840" cy="280076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 algn="r"/>
            <a:r>
              <a:rPr lang="es-MX" sz="4400" b="1" dirty="0" smtClean="0"/>
              <a:t>Lección 1. </a:t>
            </a:r>
          </a:p>
          <a:p>
            <a:pPr lvl="1" algn="r"/>
            <a:r>
              <a:rPr lang="es-MX" sz="4400" b="1" dirty="0" smtClean="0"/>
              <a:t>Mandamiento</a:t>
            </a:r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ergamino horizontal"/>
          <p:cNvSpPr/>
          <p:nvPr/>
        </p:nvSpPr>
        <p:spPr>
          <a:xfrm>
            <a:off x="539552" y="764704"/>
            <a:ext cx="7560840" cy="374441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1331640" y="1268760"/>
            <a:ext cx="6192688" cy="267765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2800" b="1" dirty="0" smtClean="0"/>
          </a:p>
          <a:p>
            <a:pPr lvl="1" algn="ctr"/>
            <a:r>
              <a:rPr lang="es-MX" sz="2800" b="1" dirty="0" smtClean="0"/>
              <a:t>El Primer y Grande Mandamiento</a:t>
            </a:r>
          </a:p>
          <a:p>
            <a:pPr lvl="1" algn="ctr"/>
            <a:endParaRPr lang="es-MX" sz="2800" b="1" dirty="0" smtClean="0"/>
          </a:p>
          <a:p>
            <a:pPr lvl="1" algn="ctr"/>
            <a:r>
              <a:rPr lang="es-MX" sz="2800" b="1" dirty="0" smtClean="0"/>
              <a:t>El Segundo </a:t>
            </a:r>
          </a:p>
          <a:p>
            <a:pPr lvl="1" algn="ctr"/>
            <a:r>
              <a:rPr lang="es-MX" sz="2800" b="1" dirty="0" smtClean="0"/>
              <a:t>Mandamiento</a:t>
            </a:r>
            <a:endParaRPr lang="es-MX" sz="4400" dirty="0"/>
          </a:p>
        </p:txBody>
      </p:sp>
      <p:sp>
        <p:nvSpPr>
          <p:cNvPr id="8" name="7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99592" y="620688"/>
            <a:ext cx="6912768" cy="409342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3600" b="1" dirty="0" smtClean="0"/>
          </a:p>
          <a:p>
            <a:pPr lvl="1"/>
            <a:r>
              <a:rPr lang="es-MX" sz="3600" b="1" dirty="0" smtClean="0"/>
              <a:t>El Primer y Grande Mandamiento</a:t>
            </a:r>
          </a:p>
          <a:p>
            <a:pPr lvl="1"/>
            <a:endParaRPr lang="es-MX" sz="3600" b="1" dirty="0" smtClean="0"/>
          </a:p>
          <a:p>
            <a:pPr lvl="1"/>
            <a:r>
              <a:rPr lang="es-MX" sz="3600" b="1" dirty="0" smtClean="0"/>
              <a:t>El Segundo </a:t>
            </a:r>
          </a:p>
          <a:p>
            <a:pPr lvl="1"/>
            <a:r>
              <a:rPr lang="es-MX" sz="3600" b="1" dirty="0" smtClean="0"/>
              <a:t>Mandamiento</a:t>
            </a:r>
          </a:p>
          <a:p>
            <a:pPr marL="742950" indent="-742950"/>
            <a:endParaRPr lang="es-MX" sz="4400" dirty="0"/>
          </a:p>
        </p:txBody>
      </p:sp>
      <p:sp>
        <p:nvSpPr>
          <p:cNvPr id="3" name="2 CuadroTexto"/>
          <p:cNvSpPr txBox="1"/>
          <p:nvPr/>
        </p:nvSpPr>
        <p:spPr>
          <a:xfrm>
            <a:off x="1835696" y="4941168"/>
            <a:ext cx="6912768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MX" sz="4800" dirty="0" smtClean="0">
                <a:latin typeface="Arial Black" pitchFamily="34" charset="0"/>
              </a:rPr>
              <a:t>¿Error? O ¿Pecado?</a:t>
            </a:r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5" name="4 Multiplicar"/>
          <p:cNvSpPr/>
          <p:nvPr/>
        </p:nvSpPr>
        <p:spPr>
          <a:xfrm>
            <a:off x="5076056" y="332656"/>
            <a:ext cx="3312368" cy="2304256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Multiplicar"/>
          <p:cNvSpPr/>
          <p:nvPr/>
        </p:nvSpPr>
        <p:spPr>
          <a:xfrm>
            <a:off x="3923928" y="2348880"/>
            <a:ext cx="3312368" cy="2304256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260648"/>
            <a:ext cx="2143125" cy="2143125"/>
          </a:xfrm>
          <a:prstGeom prst="rect">
            <a:avLst/>
          </a:prstGeom>
          <a:noFill/>
        </p:spPr>
      </p:pic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2780928"/>
            <a:ext cx="2143125" cy="2143125"/>
          </a:xfrm>
          <a:prstGeom prst="rect">
            <a:avLst/>
          </a:prstGeom>
          <a:noFill/>
        </p:spPr>
      </p:pic>
      <p:sp>
        <p:nvSpPr>
          <p:cNvPr id="6" name="5 Multiplicar"/>
          <p:cNvSpPr/>
          <p:nvPr/>
        </p:nvSpPr>
        <p:spPr>
          <a:xfrm>
            <a:off x="3059832" y="3689648"/>
            <a:ext cx="3347864" cy="316835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CuadroTexto"/>
          <p:cNvSpPr txBox="1"/>
          <p:nvPr/>
        </p:nvSpPr>
        <p:spPr>
          <a:xfrm>
            <a:off x="539552" y="476672"/>
            <a:ext cx="576064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800" dirty="0" smtClean="0"/>
              <a:t>Corregir</a:t>
            </a:r>
          </a:p>
          <a:p>
            <a:r>
              <a:rPr lang="es-MX" sz="8800" dirty="0" smtClean="0"/>
              <a:t>¿Error?</a:t>
            </a:r>
          </a:p>
          <a:p>
            <a:r>
              <a:rPr lang="es-MX" sz="8800" dirty="0" smtClean="0"/>
              <a:t>¿Pecado?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436096" y="5807005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0" y="0"/>
            <a:ext cx="6660232" cy="4245760"/>
          </a:xfrm>
          <a:prstGeom prst="rect">
            <a:avLst/>
          </a:prstGeom>
          <a:noFill/>
        </p:spPr>
      </p:pic>
      <p:sp>
        <p:nvSpPr>
          <p:cNvPr id="73730" name="AutoShape 2" descr="Resultado de imagen para question mark  mind ico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1746" name="AutoShape 2" descr="Resultado de imagen para man icon heart brai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1750" name="AutoShape 6" descr="Resultado de imagen para man icon heart brai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1752" name="Picture 8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12534" y="1772816"/>
            <a:ext cx="3330063" cy="3672408"/>
          </a:xfrm>
          <a:prstGeom prst="rect">
            <a:avLst/>
          </a:prstGeom>
          <a:noFill/>
        </p:spPr>
      </p:pic>
      <p:sp>
        <p:nvSpPr>
          <p:cNvPr id="9" name="8 Multiplicar"/>
          <p:cNvSpPr/>
          <p:nvPr/>
        </p:nvSpPr>
        <p:spPr>
          <a:xfrm>
            <a:off x="1619672" y="-414808"/>
            <a:ext cx="6839744" cy="7272808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927</TotalTime>
  <Words>576</Words>
  <Application>Microsoft Macintosh PowerPoint</Application>
  <PresentationFormat>On-screen Show (4:3)</PresentationFormat>
  <Paragraphs>108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165</cp:revision>
  <dcterms:created xsi:type="dcterms:W3CDTF">2017-07-09T16:48:22Z</dcterms:created>
  <dcterms:modified xsi:type="dcterms:W3CDTF">2017-08-11T20:44:50Z</dcterms:modified>
</cp:coreProperties>
</file>