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0"/>
  </p:notesMasterIdLst>
  <p:handoutMasterIdLst>
    <p:handoutMasterId r:id="rId11"/>
  </p:handoutMasterIdLst>
  <p:sldIdLst>
    <p:sldId id="263" r:id="rId2"/>
    <p:sldId id="519" r:id="rId3"/>
    <p:sldId id="360" r:id="rId4"/>
    <p:sldId id="368" r:id="rId5"/>
    <p:sldId id="369" r:id="rId6"/>
    <p:sldId id="370" r:id="rId7"/>
    <p:sldId id="371" r:id="rId8"/>
    <p:sldId id="37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5" autoAdjust="0"/>
    <p:restoredTop sz="94660"/>
  </p:normalViewPr>
  <p:slideViewPr>
    <p:cSldViewPr snapToGrid="0">
      <p:cViewPr varScale="1">
        <p:scale>
          <a:sx n="43" d="100"/>
          <a:sy n="43" d="100"/>
        </p:scale>
        <p:origin x="42" y="4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85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60FF6-4F02-41AF-9D79-9820270FCBD6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7CFDA-6ECB-4984-BC1D-18C52F4245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5258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3609C5-75BB-4414-9338-7A1C0CAD17B5}" type="datetimeFigureOut">
              <a:rPr lang="en-US" smtClean="0"/>
              <a:t>5/7/2018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BF0A6-9DE7-4D4F-86C7-D6F614E2948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59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7BF0A6-9DE7-4D4F-86C7-D6F614E2948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2">
                  <a:lumMod val="40000"/>
                  <a:lumOff val="60000"/>
                </a:schemeClr>
              </a:gs>
              <a:gs pos="100000">
                <a:schemeClr val="bg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6012180" y="359898"/>
            <a:ext cx="57734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pic>
        <p:nvPicPr>
          <p:cNvPr id="2" name="Picture 1" descr="Close up of a light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5864352" cy="6851904"/>
          </a:xfrm>
          <a:prstGeom prst="rect">
            <a:avLst/>
          </a:prstGeom>
        </p:spPr>
      </p:pic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6012180" y="1850064"/>
            <a:ext cx="57734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3E7ED-526C-43D7-BA41-7DEE51FD568E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91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F403F-04F5-4D09-800D-7870715B9ED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7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687C-0397-4298-B160-26D34EC67BB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404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5177-F084-49E7-ADEE-00812B3D582B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1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1422400" y="-54"/>
            <a:ext cx="1076545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5940" y="2600325"/>
            <a:ext cx="10166316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4" name="Picture 13" descr="Close up of light filament of a half bulb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445079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5940" y="1066800"/>
            <a:ext cx="10166316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C39ED-27B9-4997-BF90-3A238D0607E9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0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4FCC-F745-44A0-B2E4-C91714F31EB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167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D0EA4-DCC4-4D4C-953F-F31E92EE505C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50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42F08-6BA5-45A1-80AB-C11AC921B6C6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59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D82A9-7CD7-4D15-868B-D8AF30864858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108712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108712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6BC6A-4AB7-47F1-904A-90BC8DD816B4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23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marL="0" indent="0" algn="l" eaLnBrk="1" latinLnBrk="0" hangingPunct="1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C9A-EBF0-4E12-A1D3-DD221366B0A1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225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 descr="Close up of a light bulb"/>
          <p:cNvGrpSpPr/>
          <p:nvPr userDrawn="1"/>
        </p:nvGrpSpPr>
        <p:grpSpPr>
          <a:xfrm>
            <a:off x="0" y="0"/>
            <a:ext cx="12188952" cy="6858000"/>
            <a:chOff x="0" y="0"/>
            <a:chExt cx="12188952" cy="6858000"/>
          </a:xfrm>
        </p:grpSpPr>
        <p:sp>
          <p:nvSpPr>
            <p:cNvPr id="2" name="Rectangle 1"/>
            <p:cNvSpPr/>
            <p:nvPr userDrawn="1"/>
          </p:nvSpPr>
          <p:spPr>
            <a:xfrm>
              <a:off x="0" y="0"/>
              <a:ext cx="12188952" cy="6858000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445079" cy="6858000"/>
            </a:xfrm>
            <a:prstGeom prst="rect">
              <a:avLst/>
            </a:prstGeom>
          </p:spPr>
        </p:pic>
      </p:grp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fld id="{7157590A-740B-4548-A79B-F8E5167210D0}" type="datetime1">
              <a:rPr lang="en-US" smtClean="0"/>
              <a:t>5/7/2018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r>
              <a:rPr lang="en-US" dirty="0"/>
              <a:t>Add a footer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  <a:effectLst/>
              </a:defRPr>
            </a:lvl1pPr>
            <a:extLst/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798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300" b="0" kern="1200">
          <a:solidFill>
            <a:schemeClr val="accent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Middle and High School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err="1"/>
              <a:t>Powerpoint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58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42D40-F275-45C5-92A1-DEDD1203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4570" y="502626"/>
            <a:ext cx="5773420" cy="4429272"/>
          </a:xfrm>
        </p:spPr>
        <p:txBody>
          <a:bodyPr>
            <a:normAutofit/>
          </a:bodyPr>
          <a:lstStyle/>
          <a:p>
            <a:r>
              <a:rPr lang="en-US" sz="20000" dirty="0"/>
              <a:t>		10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784D07-866F-42D9-ACD7-9C208AD5A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2180" y="6498102"/>
            <a:ext cx="5773420" cy="142728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81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76855-49DB-4A22-B019-B6044ABBC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</p:spPr>
        <p:txBody>
          <a:bodyPr/>
          <a:lstStyle/>
          <a:p>
            <a:r>
              <a:rPr lang="en-US" dirty="0"/>
              <a:t>Paired 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22870-EC9D-4436-B5CF-CD5927766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ow</a:t>
            </a:r>
            <a:r>
              <a:rPr lang="en-US" dirty="0"/>
              <a:t>		</a:t>
            </a:r>
            <a:r>
              <a:rPr lang="en-US" b="1" u="sng" dirty="0"/>
              <a:t>ow</a:t>
            </a:r>
            <a:r>
              <a:rPr lang="en-US" dirty="0"/>
              <a:t>			</a:t>
            </a:r>
            <a:r>
              <a:rPr lang="en-US" b="1" u="sng" dirty="0"/>
              <a:t>oi</a:t>
            </a:r>
            <a:r>
              <a:rPr lang="en-US" dirty="0"/>
              <a:t>		</a:t>
            </a:r>
            <a:r>
              <a:rPr lang="en-US" b="1" u="sng" dirty="0"/>
              <a:t>oy</a:t>
            </a:r>
          </a:p>
          <a:p>
            <a:r>
              <a:rPr lang="en-US" dirty="0"/>
              <a:t>cow		snow		oil		toy</a:t>
            </a:r>
          </a:p>
          <a:p>
            <a:r>
              <a:rPr lang="en-US" dirty="0"/>
              <a:t>how		blow		boil		Roy</a:t>
            </a:r>
          </a:p>
          <a:p>
            <a:r>
              <a:rPr lang="en-US" dirty="0"/>
              <a:t>now		know		</a:t>
            </a:r>
          </a:p>
        </p:txBody>
      </p:sp>
    </p:spTree>
    <p:extLst>
      <p:ext uri="{BB962C8B-B14F-4D97-AF65-F5344CB8AC3E}">
        <p14:creationId xmlns:p14="http://schemas.microsoft.com/office/powerpoint/2010/main" val="411880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F6894-9257-4334-AEB5-2F945BE89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Sentences with paired vowels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C2EEE2-09FC-4A37-9696-F9AC586A7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cow	1.  The black and brown cow were 			taken to slaughter.</a:t>
            </a:r>
          </a:p>
          <a:p>
            <a:r>
              <a:rPr lang="en-US" dirty="0"/>
              <a:t>snow	2.  I could see two boys 					snowboarding down the steep hill.</a:t>
            </a:r>
          </a:p>
          <a:p>
            <a:r>
              <a:rPr lang="en-US" dirty="0"/>
              <a:t>oil		3.  As the ship sank the oil </a:t>
            </a:r>
            <a:r>
              <a:rPr lang="en-US" dirty="0" err="1"/>
              <a:t>woosed</a:t>
            </a:r>
            <a:r>
              <a:rPr lang="en-US" dirty="0"/>
              <a:t> 			out of the engine into the ocean 			and polluted the water.</a:t>
            </a:r>
          </a:p>
          <a:p>
            <a:r>
              <a:rPr lang="en-US" dirty="0"/>
              <a:t>toy	4.  Many of the toys sold at stores 			were recalled because some parts 			were a danger to children.</a:t>
            </a:r>
          </a:p>
        </p:txBody>
      </p:sp>
    </p:spTree>
    <p:extLst>
      <p:ext uri="{BB962C8B-B14F-4D97-AF65-F5344CB8AC3E}">
        <p14:creationId xmlns:p14="http://schemas.microsoft.com/office/powerpoint/2010/main" val="2520427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145D9-6338-46B7-A9AD-1867C1C2B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7: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CFD7B5-E2D8-4D0E-85F9-2E4250835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4144" y="1447800"/>
            <a:ext cx="9997440" cy="51355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how	1.____________________________________.</a:t>
            </a:r>
          </a:p>
          <a:p>
            <a:endParaRPr lang="en-US" dirty="0"/>
          </a:p>
          <a:p>
            <a:r>
              <a:rPr lang="en-US" dirty="0"/>
              <a:t>now	2.____________________________________.</a:t>
            </a:r>
          </a:p>
          <a:p>
            <a:endParaRPr lang="en-US" dirty="0"/>
          </a:p>
          <a:p>
            <a:r>
              <a:rPr lang="en-US" dirty="0"/>
              <a:t>blow	3.____________________________________.</a:t>
            </a:r>
          </a:p>
          <a:p>
            <a:endParaRPr lang="en-US" dirty="0"/>
          </a:p>
          <a:p>
            <a:r>
              <a:rPr lang="en-US" dirty="0"/>
              <a:t>know	4.____________________________________.</a:t>
            </a:r>
          </a:p>
          <a:p>
            <a:endParaRPr lang="en-US" dirty="0"/>
          </a:p>
          <a:p>
            <a:r>
              <a:rPr lang="en-US" dirty="0"/>
              <a:t>boil	5.____________________________________.</a:t>
            </a:r>
          </a:p>
          <a:p>
            <a:endParaRPr lang="en-US" dirty="0"/>
          </a:p>
          <a:p>
            <a:r>
              <a:rPr lang="en-US" dirty="0"/>
              <a:t>boy	6.____________________________________.</a:t>
            </a:r>
          </a:p>
          <a:p>
            <a:endParaRPr lang="en-US" dirty="0"/>
          </a:p>
          <a:p>
            <a:r>
              <a:rPr lang="en-US" dirty="0"/>
              <a:t>Roy	7.____________________________________.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2228865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56B4F-679D-4806-99EF-E3F86DD5C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Paired 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02DEBE-CD14-450B-BA5B-EABC83CE2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err="1"/>
              <a:t>ew</a:t>
            </a:r>
            <a:r>
              <a:rPr lang="en-US" dirty="0"/>
              <a:t>			</a:t>
            </a:r>
            <a:r>
              <a:rPr lang="en-US" b="1" u="sng" dirty="0" err="1"/>
              <a:t>igh</a:t>
            </a:r>
            <a:r>
              <a:rPr lang="en-US" b="1" u="sng" dirty="0"/>
              <a:t> – long </a:t>
            </a:r>
            <a:r>
              <a:rPr lang="en-US" b="1" u="sng" dirty="0" err="1"/>
              <a:t>i</a:t>
            </a:r>
            <a:endParaRPr lang="en-US" b="1" u="sng" dirty="0"/>
          </a:p>
          <a:p>
            <a:r>
              <a:rPr lang="en-US" dirty="0"/>
              <a:t>few			night</a:t>
            </a:r>
          </a:p>
          <a:p>
            <a:r>
              <a:rPr lang="en-US" dirty="0"/>
              <a:t>chew			light</a:t>
            </a:r>
          </a:p>
          <a:p>
            <a:r>
              <a:rPr lang="en-US" dirty="0"/>
              <a:t>new			high</a:t>
            </a:r>
          </a:p>
          <a:p>
            <a:r>
              <a:rPr lang="en-US" dirty="0"/>
              <a:t>knew			fight	</a:t>
            </a:r>
          </a:p>
        </p:txBody>
      </p:sp>
    </p:spTree>
    <p:extLst>
      <p:ext uri="{BB962C8B-B14F-4D97-AF65-F5344CB8AC3E}">
        <p14:creationId xmlns:p14="http://schemas.microsoft.com/office/powerpoint/2010/main" val="2368851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D98B3-2ECA-4244-9FFF-4B929808B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304800"/>
            <a:ext cx="9997440" cy="1143000"/>
          </a:xfrm>
        </p:spPr>
        <p:txBody>
          <a:bodyPr/>
          <a:lstStyle/>
          <a:p>
            <a:r>
              <a:rPr lang="en-US" dirty="0"/>
              <a:t>Sentences with paired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D25CA-92D8-4A79-A3AE-489ED1404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new	1.  I got some new tennis shoes for track. </a:t>
            </a:r>
          </a:p>
          <a:p>
            <a:r>
              <a:rPr lang="en-US" dirty="0"/>
              <a:t>knew	2.  She knew about the final exam, but 		did not study for it.</a:t>
            </a:r>
          </a:p>
          <a:p>
            <a:r>
              <a:rPr lang="en-US" dirty="0"/>
              <a:t>night 	3.  Last night we went to the concert to 		see Lady Ga </a:t>
            </a:r>
            <a:r>
              <a:rPr lang="en-US" dirty="0" err="1"/>
              <a:t>Ga</a:t>
            </a:r>
            <a:r>
              <a:rPr lang="en-US" dirty="0"/>
              <a:t> sing.</a:t>
            </a:r>
          </a:p>
          <a:p>
            <a:r>
              <a:rPr lang="en-US" dirty="0"/>
              <a:t>light	4.  The headlights from my car turned off 		while I was driving.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5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E66BC-E5E9-4D91-AD1B-5C7FFD4DB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Practice 8:  Writing sentences on your 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09E4B-B5A3-4F32-B20F-2B5D9824A9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few		1.________________________________.</a:t>
            </a:r>
          </a:p>
          <a:p>
            <a:endParaRPr lang="en-US" dirty="0"/>
          </a:p>
          <a:p>
            <a:r>
              <a:rPr lang="en-US" dirty="0"/>
              <a:t>chew		2.________________________________.</a:t>
            </a:r>
          </a:p>
          <a:p>
            <a:endParaRPr lang="en-US" dirty="0"/>
          </a:p>
          <a:p>
            <a:r>
              <a:rPr lang="en-US" dirty="0"/>
              <a:t>high		3.________________________________.</a:t>
            </a:r>
          </a:p>
          <a:p>
            <a:endParaRPr lang="en-US" dirty="0"/>
          </a:p>
          <a:p>
            <a:r>
              <a:rPr lang="en-US" dirty="0"/>
              <a:t>fight		4.________________________________.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89620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ea design templat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Idea design slides.potx" id="{DF01E6A4-6AA1-422C-B26D-6A4BADE1B013}" vid="{6A88D988-B038-48EA-B513-AE1D8F325C3E}"/>
    </a:ext>
  </a:extLst>
</a:theme>
</file>

<file path=ppt/theme/theme2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Idea design slides(2)</Template>
  <TotalTime>1</TotalTime>
  <Words>40</Words>
  <Application>Microsoft Office PowerPoint</Application>
  <PresentationFormat>Widescreen</PresentationFormat>
  <Paragraphs>47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Century Gothic</vt:lpstr>
      <vt:lpstr>Verdana</vt:lpstr>
      <vt:lpstr>Wingdings 2</vt:lpstr>
      <vt:lpstr>Idea design template</vt:lpstr>
      <vt:lpstr>Middle and High School</vt:lpstr>
      <vt:lpstr>  10</vt:lpstr>
      <vt:lpstr>Paired  letters</vt:lpstr>
      <vt:lpstr>Sentences with paired vowels</vt:lpstr>
      <vt:lpstr>Practice 7:  Writing sentences on your own</vt:lpstr>
      <vt:lpstr>Paired  letters</vt:lpstr>
      <vt:lpstr>Sentences with paired letters</vt:lpstr>
      <vt:lpstr>Practice 8:  Writing sentences on your 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Susan De La Fuente</dc:creator>
  <cp:lastModifiedBy>Susan De La Fuente</cp:lastModifiedBy>
  <cp:revision>2</cp:revision>
  <dcterms:created xsi:type="dcterms:W3CDTF">2018-05-07T14:22:17Z</dcterms:created>
  <dcterms:modified xsi:type="dcterms:W3CDTF">2018-05-07T14:35:59Z</dcterms:modified>
</cp:coreProperties>
</file>