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9B8E0-6679-49FB-B5AD-0891999EB950}" type="datetimeFigureOut">
              <a:rPr lang="en-US" smtClean="0"/>
              <a:t>8/14/2010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F8B4E-EF0C-4A89-91EE-99FFDA5422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0" y="0"/>
            <a:ext cx="8890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971800" y="1371600"/>
            <a:ext cx="63246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500" b="1" dirty="0"/>
              <a:t>Амбициозные инвестиции</a:t>
            </a:r>
            <a:endParaRPr lang="en-US" sz="7500" dirty="0"/>
          </a:p>
        </p:txBody>
      </p:sp>
      <p:sp>
        <p:nvSpPr>
          <p:cNvPr id="6" name="TextBox 5"/>
          <p:cNvSpPr txBox="1"/>
          <p:nvPr/>
        </p:nvSpPr>
        <p:spPr>
          <a:xfrm>
            <a:off x="3200400" y="5257800"/>
            <a:ext cx="594360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500" b="1" dirty="0" smtClean="0"/>
              <a:t>Рим. 15:14-24</a:t>
            </a:r>
            <a:endParaRPr lang="en-US" sz="75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Павел был очень амбициозным человеком. Рим. </a:t>
            </a:r>
            <a:r>
              <a:rPr lang="ru-RU" b="1" dirty="0" smtClean="0"/>
              <a:t>15:14-24</a:t>
            </a:r>
          </a:p>
          <a:p>
            <a:r>
              <a:rPr lang="ru-RU" b="1" dirty="0"/>
              <a:t>Павел инвестировал свою жизнь в служение </a:t>
            </a:r>
            <a:r>
              <a:rPr lang="ru-RU" b="1" dirty="0" smtClean="0"/>
              <a:t>Фил. 3:4-14</a:t>
            </a:r>
          </a:p>
          <a:p>
            <a:r>
              <a:rPr lang="ru-RU" b="1" dirty="0"/>
              <a:t>Важность Божественного ободрения для </a:t>
            </a:r>
            <a:r>
              <a:rPr lang="ru-RU" b="1" dirty="0" smtClean="0"/>
              <a:t>Павла 1 </a:t>
            </a:r>
            <a:r>
              <a:rPr lang="ru-RU" b="1" dirty="0" err="1" smtClean="0"/>
              <a:t>Кор</a:t>
            </a:r>
            <a:r>
              <a:rPr lang="ru-RU" b="1" dirty="0" smtClean="0"/>
              <a:t>. 4:3-5, 9:15</a:t>
            </a:r>
          </a:p>
          <a:p>
            <a:r>
              <a:rPr lang="ru-RU" b="1" dirty="0"/>
              <a:t>Павел учил о </a:t>
            </a:r>
            <a:r>
              <a:rPr lang="ru-RU" b="1" dirty="0" smtClean="0"/>
              <a:t>награде 2 </a:t>
            </a:r>
            <a:r>
              <a:rPr lang="ru-RU" b="1" dirty="0" err="1" smtClean="0"/>
              <a:t>Кор</a:t>
            </a:r>
            <a:r>
              <a:rPr lang="ru-RU" b="1" dirty="0" smtClean="0"/>
              <a:t>. 5:10, 1 </a:t>
            </a:r>
            <a:r>
              <a:rPr lang="ru-RU" b="1" dirty="0" err="1" smtClean="0"/>
              <a:t>Кор</a:t>
            </a:r>
            <a:r>
              <a:rPr lang="ru-RU" b="1" dirty="0" smtClean="0"/>
              <a:t>. 9:24, 2 Тим. 2:3-6</a:t>
            </a:r>
            <a:endParaRPr lang="en-US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Христос учил о </a:t>
            </a:r>
            <a:r>
              <a:rPr lang="ru-RU" b="1" dirty="0" smtClean="0"/>
              <a:t>награде </a:t>
            </a:r>
            <a:r>
              <a:rPr lang="ru-RU" b="1" dirty="0" err="1" smtClean="0"/>
              <a:t>Матф</a:t>
            </a:r>
            <a:r>
              <a:rPr lang="ru-RU" b="1" dirty="0" smtClean="0"/>
              <a:t>. 24:45-47, </a:t>
            </a:r>
            <a:r>
              <a:rPr lang="ru-RU" b="1" dirty="0" err="1" smtClean="0"/>
              <a:t>Матф</a:t>
            </a:r>
            <a:r>
              <a:rPr lang="ru-RU" b="1" dirty="0" smtClean="0"/>
              <a:t>. 25:21</a:t>
            </a:r>
          </a:p>
          <a:p>
            <a:r>
              <a:rPr lang="ru-RU" b="1" dirty="0" smtClean="0"/>
              <a:t>В послании </a:t>
            </a:r>
            <a:r>
              <a:rPr lang="ru-RU" b="1" dirty="0"/>
              <a:t>Семи Церквям говорится о наградах </a:t>
            </a:r>
            <a:r>
              <a:rPr lang="ru-RU" b="1" dirty="0" err="1"/>
              <a:t>Отк</a:t>
            </a:r>
            <a:r>
              <a:rPr lang="ru-RU" b="1" dirty="0"/>
              <a:t>. 2-3.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/>
              <a:t>Важность награды – жизненные </a:t>
            </a:r>
            <a:r>
              <a:rPr lang="ru-RU" b="1" dirty="0" smtClean="0"/>
              <a:t>примеры</a:t>
            </a:r>
          </a:p>
          <a:p>
            <a:r>
              <a:rPr lang="ru-RU" b="1" dirty="0"/>
              <a:t>Пример земледельца </a:t>
            </a:r>
            <a:r>
              <a:rPr lang="ru-RU" b="1" dirty="0" smtClean="0"/>
              <a:t>2 </a:t>
            </a:r>
            <a:r>
              <a:rPr lang="en-US" b="1" dirty="0" smtClean="0"/>
              <a:t>T</a:t>
            </a:r>
            <a:r>
              <a:rPr lang="ru-RU" b="1" dirty="0" smtClean="0"/>
              <a:t>им. 2:3-6</a:t>
            </a:r>
          </a:p>
          <a:p>
            <a:r>
              <a:rPr lang="ru-RU" b="1" dirty="0"/>
              <a:t>Строительство</a:t>
            </a:r>
            <a:r>
              <a:rPr lang="ru-RU" dirty="0"/>
              <a:t> </a:t>
            </a:r>
            <a:r>
              <a:rPr lang="ru-RU" b="1" dirty="0" smtClean="0"/>
              <a:t>2 </a:t>
            </a:r>
            <a:r>
              <a:rPr lang="ru-RU" b="1" dirty="0"/>
              <a:t>К</a:t>
            </a:r>
            <a:r>
              <a:rPr lang="en-US" b="1" dirty="0" smtClean="0"/>
              <a:t>o</a:t>
            </a:r>
            <a:r>
              <a:rPr lang="ru-RU" b="1" dirty="0" smtClean="0"/>
              <a:t>р.5:10</a:t>
            </a:r>
          </a:p>
          <a:p>
            <a:r>
              <a:rPr lang="ru-RU" b="1" dirty="0" smtClean="0"/>
              <a:t>Спортивный забег 1 </a:t>
            </a:r>
            <a:r>
              <a:rPr lang="ru-RU" b="1" dirty="0" err="1" smtClean="0"/>
              <a:t>Кор</a:t>
            </a:r>
            <a:r>
              <a:rPr lang="ru-RU" b="1" dirty="0" smtClean="0"/>
              <a:t>. 9:24</a:t>
            </a:r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Критерии </a:t>
            </a:r>
            <a:r>
              <a:rPr lang="ru-RU" b="1" dirty="0"/>
              <a:t>Божьей оценки и получения </a:t>
            </a:r>
            <a:r>
              <a:rPr lang="ru-RU" b="1" dirty="0" smtClean="0"/>
              <a:t>награды?</a:t>
            </a:r>
          </a:p>
          <a:p>
            <a:r>
              <a:rPr lang="ru-RU" b="1" dirty="0"/>
              <a:t>Правильные мотивы 1 </a:t>
            </a:r>
            <a:r>
              <a:rPr lang="ru-RU" b="1" dirty="0" err="1"/>
              <a:t>Цар</a:t>
            </a:r>
            <a:r>
              <a:rPr lang="ru-RU" b="1" dirty="0"/>
              <a:t>. </a:t>
            </a:r>
            <a:r>
              <a:rPr lang="ru-RU" b="1" dirty="0" smtClean="0"/>
              <a:t>16:7, 1 </a:t>
            </a:r>
            <a:r>
              <a:rPr lang="ru-RU" b="1" dirty="0" err="1" smtClean="0"/>
              <a:t>Кор</a:t>
            </a:r>
            <a:r>
              <a:rPr lang="ru-RU" b="1" dirty="0" smtClean="0"/>
              <a:t>. 13:1-3. </a:t>
            </a:r>
          </a:p>
          <a:p>
            <a:r>
              <a:rPr lang="ru-RU" b="1" dirty="0" err="1"/>
              <a:t>П</a:t>
            </a:r>
            <a:r>
              <a:rPr lang="ru-RU" b="1" dirty="0" err="1" smtClean="0"/>
              <a:t>освященность</a:t>
            </a:r>
            <a:r>
              <a:rPr lang="ru-RU" b="1" dirty="0" smtClean="0"/>
              <a:t> </a:t>
            </a:r>
            <a:r>
              <a:rPr lang="ru-RU" b="1" dirty="0"/>
              <a:t>1 </a:t>
            </a:r>
            <a:r>
              <a:rPr lang="ru-RU" b="1" dirty="0" err="1" smtClean="0"/>
              <a:t>Кор</a:t>
            </a:r>
            <a:r>
              <a:rPr lang="ru-RU" b="1" dirty="0" smtClean="0"/>
              <a:t>.</a:t>
            </a:r>
            <a:r>
              <a:rPr lang="ru-RU" b="1" dirty="0" smtClean="0"/>
              <a:t> 4:7, </a:t>
            </a:r>
            <a:r>
              <a:rPr lang="en-US" b="1" dirty="0" smtClean="0"/>
              <a:t>Ma</a:t>
            </a:r>
            <a:r>
              <a:rPr lang="ru-RU" b="1" dirty="0" err="1" smtClean="0"/>
              <a:t>тф</a:t>
            </a:r>
            <a:r>
              <a:rPr lang="ru-RU" b="1" dirty="0" smtClean="0"/>
              <a:t>. 25:15, </a:t>
            </a:r>
            <a:r>
              <a:rPr lang="ru-RU" b="1" dirty="0"/>
              <a:t>1 </a:t>
            </a:r>
            <a:r>
              <a:rPr lang="ru-RU" b="1" dirty="0" err="1" smtClean="0"/>
              <a:t>Кор</a:t>
            </a:r>
            <a:r>
              <a:rPr lang="ru-RU" b="1" dirty="0" smtClean="0"/>
              <a:t>. 4:2, </a:t>
            </a:r>
            <a:r>
              <a:rPr lang="en-US" b="1" dirty="0" smtClean="0"/>
              <a:t>Ma</a:t>
            </a:r>
            <a:r>
              <a:rPr lang="ru-RU" b="1" dirty="0" err="1" smtClean="0"/>
              <a:t>тф</a:t>
            </a:r>
            <a:r>
              <a:rPr lang="ru-RU" b="1" dirty="0" smtClean="0"/>
              <a:t>. 24:45-47, </a:t>
            </a:r>
            <a:r>
              <a:rPr lang="en-US" b="1" dirty="0" smtClean="0"/>
              <a:t>Ma</a:t>
            </a:r>
            <a:r>
              <a:rPr lang="ru-RU" b="1" dirty="0" err="1" smtClean="0"/>
              <a:t>тф</a:t>
            </a:r>
            <a:r>
              <a:rPr lang="ru-RU" b="1" dirty="0" smtClean="0"/>
              <a:t>. 25:21</a:t>
            </a:r>
          </a:p>
          <a:p>
            <a:r>
              <a:rPr lang="ru-RU" b="1" dirty="0" smtClean="0"/>
              <a:t>Жертвенность</a:t>
            </a:r>
            <a:r>
              <a:rPr lang="ru-RU" dirty="0" smtClean="0"/>
              <a:t> </a:t>
            </a:r>
            <a:r>
              <a:rPr lang="ru-RU" b="1" dirty="0" smtClean="0"/>
              <a:t>1 </a:t>
            </a:r>
            <a:r>
              <a:rPr lang="ru-RU" b="1" dirty="0" err="1" smtClean="0"/>
              <a:t>Кор</a:t>
            </a:r>
            <a:r>
              <a:rPr lang="ru-RU" b="1" dirty="0" smtClean="0"/>
              <a:t>. 9:18</a:t>
            </a:r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smtClean="0"/>
              <a:t>Пример </a:t>
            </a:r>
            <a:r>
              <a:rPr lang="ru-RU" b="1" dirty="0"/>
              <a:t>спортсмена 1 </a:t>
            </a:r>
            <a:r>
              <a:rPr lang="ru-RU" b="1" dirty="0" err="1" smtClean="0"/>
              <a:t>Кор</a:t>
            </a:r>
            <a:r>
              <a:rPr lang="ru-RU" b="1" dirty="0" smtClean="0"/>
              <a:t>. 9:25-27</a:t>
            </a:r>
          </a:p>
          <a:p>
            <a:r>
              <a:rPr lang="ru-RU" b="1" dirty="0"/>
              <a:t>Пример земледельца </a:t>
            </a:r>
            <a:r>
              <a:rPr lang="ru-RU" b="1" dirty="0" smtClean="0"/>
              <a:t>Иаков 5:7-8</a:t>
            </a:r>
          </a:p>
          <a:p>
            <a:r>
              <a:rPr lang="ru-RU" b="1" dirty="0"/>
              <a:t>Пример Павла </a:t>
            </a:r>
            <a:r>
              <a:rPr lang="ru-RU" b="1" dirty="0" smtClean="0"/>
              <a:t>Фил. 3:7-8</a:t>
            </a:r>
          </a:p>
          <a:p>
            <a:r>
              <a:rPr lang="ru-RU" b="1" dirty="0"/>
              <a:t>Практические </a:t>
            </a:r>
            <a:r>
              <a:rPr lang="ru-RU" b="1" dirty="0" smtClean="0"/>
              <a:t>выводы?</a:t>
            </a:r>
          </a:p>
          <a:p>
            <a:r>
              <a:rPr lang="ru-RU" b="1" dirty="0"/>
              <a:t>Делать то к чему Вы </a:t>
            </a:r>
            <a:r>
              <a:rPr lang="ru-RU" b="1" dirty="0" smtClean="0"/>
              <a:t>призваны</a:t>
            </a:r>
            <a:r>
              <a:rPr lang="ru-RU" dirty="0" smtClean="0"/>
              <a:t> </a:t>
            </a:r>
            <a:r>
              <a:rPr lang="ru-RU" b="1" dirty="0" smtClean="0"/>
              <a:t>Рим. 1:1</a:t>
            </a:r>
          </a:p>
          <a:p>
            <a:r>
              <a:rPr lang="ru-RU" b="1" dirty="0"/>
              <a:t>Проявляйте верность даже в </a:t>
            </a:r>
            <a:r>
              <a:rPr lang="ru-RU" b="1" dirty="0" smtClean="0"/>
              <a:t>мелочах</a:t>
            </a:r>
            <a:r>
              <a:rPr lang="ru-RU" dirty="0" smtClean="0"/>
              <a:t> </a:t>
            </a:r>
            <a:r>
              <a:rPr lang="en-US" b="1" dirty="0" smtClean="0"/>
              <a:t>Ma</a:t>
            </a:r>
            <a:r>
              <a:rPr lang="ru-RU" b="1" dirty="0" err="1" smtClean="0"/>
              <a:t>тф</a:t>
            </a:r>
            <a:r>
              <a:rPr lang="ru-RU" b="1" dirty="0" smtClean="0"/>
              <a:t>. 25:21</a:t>
            </a:r>
          </a:p>
          <a:p>
            <a:r>
              <a:rPr lang="ru-RU" b="1" dirty="0"/>
              <a:t>Будьте </a:t>
            </a:r>
            <a:r>
              <a:rPr lang="ru-RU" b="1" dirty="0" smtClean="0"/>
              <a:t>жертвенны</a:t>
            </a:r>
            <a:r>
              <a:rPr lang="ru-RU" dirty="0" smtClean="0"/>
              <a:t> </a:t>
            </a:r>
            <a:r>
              <a:rPr lang="en-US" b="1" dirty="0" smtClean="0"/>
              <a:t>Ma</a:t>
            </a:r>
            <a:r>
              <a:rPr lang="ru-RU" b="1" dirty="0" err="1" smtClean="0"/>
              <a:t>тф</a:t>
            </a:r>
            <a:r>
              <a:rPr lang="ru-RU" b="1" dirty="0" smtClean="0"/>
              <a:t>. </a:t>
            </a:r>
            <a:r>
              <a:rPr lang="ru-RU" b="1" dirty="0"/>
              <a:t>19:27-30</a:t>
            </a:r>
            <a:endParaRPr lang="en-US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Куда вы инвестируете свою жизнь? </a:t>
            </a:r>
            <a:endParaRPr lang="ru-RU" b="1" dirty="0" smtClean="0"/>
          </a:p>
          <a:p>
            <a:r>
              <a:rPr lang="ru-RU" b="1" dirty="0" smtClean="0"/>
              <a:t>Во </a:t>
            </a:r>
            <a:r>
              <a:rPr lang="ru-RU" b="1" dirty="0"/>
              <a:t>что Вы ее вкладываете? </a:t>
            </a:r>
            <a:endParaRPr lang="ru-RU" b="1" dirty="0" smtClean="0"/>
          </a:p>
          <a:p>
            <a:r>
              <a:rPr lang="ru-RU" b="1" dirty="0" smtClean="0"/>
              <a:t>Куда </a:t>
            </a:r>
            <a:r>
              <a:rPr lang="ru-RU" b="1" dirty="0"/>
              <a:t>бы Вы потратили 1440 евро?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/>
              <a:t>Как бы поменялась Ваша жизнь, если бы Вы </a:t>
            </a:r>
            <a:r>
              <a:rPr lang="ru-RU" b="1" dirty="0" smtClean="0"/>
              <a:t>узнали, </a:t>
            </a:r>
            <a:r>
              <a:rPr lang="ru-RU" b="1" dirty="0"/>
              <a:t>что больны раком и Вам осталось не </a:t>
            </a:r>
            <a:r>
              <a:rPr lang="ru-RU" b="1" dirty="0" smtClean="0"/>
              <a:t>много?</a:t>
            </a:r>
            <a:endParaRPr lang="en-US" b="1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7500" b="1" dirty="0"/>
              <a:t>Верно и жертвенно, </a:t>
            </a:r>
            <a:r>
              <a:rPr lang="ru-RU" sz="7500" b="1" dirty="0" smtClean="0"/>
              <a:t>следуйте </a:t>
            </a:r>
            <a:r>
              <a:rPr lang="ru-RU" sz="7500" b="1" dirty="0"/>
              <a:t>призванию </a:t>
            </a:r>
            <a:r>
              <a:rPr lang="ru-RU" sz="7500" b="1" dirty="0" smtClean="0"/>
              <a:t>живя </a:t>
            </a:r>
            <a:r>
              <a:rPr lang="ru-RU" sz="7500" b="1" dirty="0"/>
              <a:t>для Бога</a:t>
            </a:r>
            <a:endParaRPr lang="en-US" sz="7500" dirty="0"/>
          </a:p>
        </p:txBody>
      </p:sp>
      <p:pic>
        <p:nvPicPr>
          <p:cNvPr id="4" name="Picture 2" descr="C:\Users\Sergey Perevyshko\Pictures\Rom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1000"/>
            <a:ext cx="9144000" cy="99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236</Words>
  <Application>Microsoft Office PowerPoint</Application>
  <PresentationFormat>Экран (4:3)</PresentationFormat>
  <Paragraphs>28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Sergey Perevyshko</dc:creator>
  <cp:lastModifiedBy>Sergey Perevyshko</cp:lastModifiedBy>
  <cp:revision>5</cp:revision>
  <dcterms:created xsi:type="dcterms:W3CDTF">2010-08-14T18:54:14Z</dcterms:created>
  <dcterms:modified xsi:type="dcterms:W3CDTF">2010-08-14T19:35:38Z</dcterms:modified>
</cp:coreProperties>
</file>