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2" r:id="rId1"/>
  </p:sldMasterIdLst>
  <p:sldIdLst>
    <p:sldId id="351" r:id="rId2"/>
    <p:sldId id="403" r:id="rId3"/>
    <p:sldId id="404" r:id="rId4"/>
    <p:sldId id="405" r:id="rId5"/>
    <p:sldId id="406" r:id="rId6"/>
    <p:sldId id="367" r:id="rId7"/>
    <p:sldId id="366" r:id="rId8"/>
    <p:sldId id="415" r:id="rId9"/>
    <p:sldId id="407" r:id="rId10"/>
    <p:sldId id="409" r:id="rId11"/>
    <p:sldId id="410" r:id="rId12"/>
    <p:sldId id="408" r:id="rId13"/>
    <p:sldId id="411" r:id="rId14"/>
    <p:sldId id="413" r:id="rId15"/>
    <p:sldId id="414" r:id="rId16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04" autoAdjust="0"/>
    <p:restoredTop sz="94660"/>
  </p:normalViewPr>
  <p:slideViewPr>
    <p:cSldViewPr>
      <p:cViewPr varScale="1">
        <p:scale>
          <a:sx n="90" d="100"/>
          <a:sy n="90" d="100"/>
        </p:scale>
        <p:origin x="-130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  <p:sldLayoutId id="2147484102" r:id="rId10"/>
    <p:sldLayoutId id="214748410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jnw57l2rHVAhXDCD4KHf93D7cQjRwIBw&amp;url=https://www.pinterest.com/pin/450500768946188918/&amp;psig=AFQjCNF3isS0yXlVvUkIaNF1KcposPcaAQ&amp;ust=1501528116644291" TargetMode="External"/><Relationship Id="rId3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jnw57l2rHVAhXDCD4KHf93D7cQjRwIBw&amp;url=https://www.pinterest.com/pin/450500768946188918/&amp;psig=AFQjCNF3isS0yXlVvUkIaNF1KcposPcaAQ&amp;ust=1501528116644291" TargetMode="External"/><Relationship Id="rId3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iz0J271_zUAhUBGj4KHTL9ByAQjRwIBw&amp;url=http://clipart-library.com/hello-kitty-wall-stencils.html&amp;psig=AFQjCNEIkUT3hOTfXaAqpCdmqsfRp25aUg&amp;ust=1499706252896291" TargetMode="External"/><Relationship Id="rId3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jnw57l2rHVAhXDCD4KHf93D7cQjRwIBw&amp;url=https://www.pinterest.com/pin/450500768946188918/&amp;psig=AFQjCNF3isS0yXlVvUkIaNF1KcposPcaAQ&amp;ust=1501528116644291" TargetMode="External"/><Relationship Id="rId3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jnw57l2rHVAhXDCD4KHf93D7cQjRwIBw&amp;url=https://www.pinterest.com/pin/450500768946188918/&amp;psig=AFQjCNF3isS0yXlVvUkIaNF1KcposPcaAQ&amp;ust=1501528116644291" TargetMode="External"/><Relationship Id="rId3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jnw57l2rHVAhXDCD4KHf93D7cQjRwIBw&amp;url=https://www.pinterest.com/pin/450500768946188918/&amp;psig=AFQjCNF3isS0yXlVvUkIaNF1KcposPcaAQ&amp;ust=1501528116644291" TargetMode="External"/><Relationship Id="rId3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jyr4Wnj7LVAhXHWj4KHTUMD3MQjRwIBw&amp;url=http://hddfhm.com/clip-art/roots-clipart.html&amp;psig=AFQjCNECuJSFXNA-kZgWDLx-avymaqHW-Q&amp;ust=1501542309059857" TargetMode="External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8" name="7 CuadroTexto"/>
          <p:cNvSpPr txBox="1"/>
          <p:nvPr/>
        </p:nvSpPr>
        <p:spPr>
          <a:xfrm>
            <a:off x="1187624" y="1268760"/>
            <a:ext cx="7272808" cy="4154984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endParaRPr lang="es-MX" sz="4400" b="1" dirty="0" smtClean="0"/>
          </a:p>
          <a:p>
            <a:pPr lvl="1"/>
            <a:endParaRPr lang="es-MX" sz="4400" b="1" dirty="0" smtClean="0"/>
          </a:p>
          <a:p>
            <a:pPr lvl="6" algn="ctr"/>
            <a:r>
              <a:rPr lang="es-MX" sz="4400" b="1" dirty="0" smtClean="0"/>
              <a:t>Lección 2. </a:t>
            </a:r>
          </a:p>
          <a:p>
            <a:pPr lvl="6"/>
            <a:r>
              <a:rPr lang="es-MX" sz="4400" b="1" dirty="0" smtClean="0"/>
              <a:t>Corrección o Mandamiento</a:t>
            </a:r>
          </a:p>
          <a:p>
            <a:pPr marL="742950" indent="-742950"/>
            <a:endParaRPr lang="es-MX" sz="4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2843808" y="260648"/>
            <a:ext cx="6840760" cy="5985894"/>
          </a:xfrm>
          <a:prstGeom prst="rect">
            <a:avLst/>
          </a:prstGeom>
          <a:noFill/>
        </p:spPr>
      </p:pic>
      <p:sp>
        <p:nvSpPr>
          <p:cNvPr id="7" name="6 Llamada de flecha hacia arriba"/>
          <p:cNvSpPr/>
          <p:nvPr/>
        </p:nvSpPr>
        <p:spPr>
          <a:xfrm>
            <a:off x="2195736" y="5013176"/>
            <a:ext cx="4752528" cy="1008112"/>
          </a:xfrm>
          <a:prstGeom prst="up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3" name="2 CuadroTexto"/>
          <p:cNvSpPr txBox="1"/>
          <p:nvPr/>
        </p:nvSpPr>
        <p:spPr>
          <a:xfrm>
            <a:off x="2267744" y="5426060"/>
            <a:ext cx="4680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dirty="0" smtClean="0">
                <a:latin typeface="Arial Black" pitchFamily="34" charset="0"/>
              </a:rPr>
              <a:t>El Error de doctrina</a:t>
            </a:r>
          </a:p>
        </p:txBody>
      </p:sp>
      <p:sp>
        <p:nvSpPr>
          <p:cNvPr id="10" name="9 Llamada de flecha hacia arriba"/>
          <p:cNvSpPr/>
          <p:nvPr/>
        </p:nvSpPr>
        <p:spPr>
          <a:xfrm>
            <a:off x="2195736" y="3933056"/>
            <a:ext cx="4752528" cy="1008112"/>
          </a:xfrm>
          <a:prstGeom prst="up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10 CuadroTexto"/>
          <p:cNvSpPr txBox="1"/>
          <p:nvPr/>
        </p:nvSpPr>
        <p:spPr>
          <a:xfrm>
            <a:off x="2267744" y="4345940"/>
            <a:ext cx="4680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dirty="0" smtClean="0">
                <a:latin typeface="Arial Black" pitchFamily="34" charset="0"/>
              </a:rPr>
              <a:t>Doctrina Enferma</a:t>
            </a:r>
          </a:p>
        </p:txBody>
      </p:sp>
      <p:sp>
        <p:nvSpPr>
          <p:cNvPr id="12" name="11 Llamada de flecha hacia arriba"/>
          <p:cNvSpPr/>
          <p:nvPr/>
        </p:nvSpPr>
        <p:spPr>
          <a:xfrm>
            <a:off x="2195736" y="2780928"/>
            <a:ext cx="4752528" cy="1008112"/>
          </a:xfrm>
          <a:prstGeom prst="up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3" name="12 CuadroTexto"/>
          <p:cNvSpPr txBox="1"/>
          <p:nvPr/>
        </p:nvSpPr>
        <p:spPr>
          <a:xfrm>
            <a:off x="2267744" y="3193812"/>
            <a:ext cx="4680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dirty="0" smtClean="0">
                <a:latin typeface="Arial Black" pitchFamily="34" charset="0"/>
              </a:rPr>
              <a:t>Fe Enferma</a:t>
            </a:r>
          </a:p>
        </p:txBody>
      </p:sp>
      <p:sp>
        <p:nvSpPr>
          <p:cNvPr id="14" name="13 Llamada de flecha hacia arriba"/>
          <p:cNvSpPr/>
          <p:nvPr/>
        </p:nvSpPr>
        <p:spPr>
          <a:xfrm>
            <a:off x="2195736" y="0"/>
            <a:ext cx="4752528" cy="2636912"/>
          </a:xfrm>
          <a:prstGeom prst="up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5" name="14 CuadroTexto"/>
          <p:cNvSpPr txBox="1"/>
          <p:nvPr/>
        </p:nvSpPr>
        <p:spPr>
          <a:xfrm>
            <a:off x="2267744" y="1107901"/>
            <a:ext cx="453650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dirty="0" smtClean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Obediencia a los mandamientos de hombres</a:t>
            </a:r>
            <a:endParaRPr lang="es-MX" sz="2800" dirty="0" smtClean="0">
              <a:solidFill>
                <a:schemeClr val="bg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2843808" y="260648"/>
            <a:ext cx="6840760" cy="5985894"/>
          </a:xfrm>
          <a:prstGeom prst="rect">
            <a:avLst/>
          </a:prstGeom>
          <a:noFill/>
        </p:spPr>
      </p:pic>
      <p:sp>
        <p:nvSpPr>
          <p:cNvPr id="7" name="6 Llamada de flecha hacia arriba"/>
          <p:cNvSpPr/>
          <p:nvPr/>
        </p:nvSpPr>
        <p:spPr>
          <a:xfrm>
            <a:off x="2195736" y="5013176"/>
            <a:ext cx="4752528" cy="1008112"/>
          </a:xfrm>
          <a:prstGeom prst="up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3" name="2 CuadroTexto"/>
          <p:cNvSpPr txBox="1"/>
          <p:nvPr/>
        </p:nvSpPr>
        <p:spPr>
          <a:xfrm>
            <a:off x="2267744" y="5426060"/>
            <a:ext cx="4680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dirty="0" smtClean="0">
                <a:latin typeface="Arial Black" pitchFamily="34" charset="0"/>
              </a:rPr>
              <a:t>Doctrina Sana</a:t>
            </a:r>
          </a:p>
        </p:txBody>
      </p:sp>
      <p:sp>
        <p:nvSpPr>
          <p:cNvPr id="10" name="9 Llamada de flecha hacia arriba"/>
          <p:cNvSpPr/>
          <p:nvPr/>
        </p:nvSpPr>
        <p:spPr>
          <a:xfrm>
            <a:off x="2195736" y="3933056"/>
            <a:ext cx="4752528" cy="1008112"/>
          </a:xfrm>
          <a:prstGeom prst="up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10 CuadroTexto"/>
          <p:cNvSpPr txBox="1"/>
          <p:nvPr/>
        </p:nvSpPr>
        <p:spPr>
          <a:xfrm>
            <a:off x="2267744" y="4345940"/>
            <a:ext cx="4680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dirty="0" smtClean="0">
                <a:solidFill>
                  <a:schemeClr val="bg1"/>
                </a:solidFill>
                <a:latin typeface="Arial Black" pitchFamily="34" charset="0"/>
              </a:rPr>
              <a:t>Tito 2:13-15</a:t>
            </a:r>
          </a:p>
        </p:txBody>
      </p:sp>
      <p:sp>
        <p:nvSpPr>
          <p:cNvPr id="12" name="11 Llamada de flecha hacia arriba"/>
          <p:cNvSpPr/>
          <p:nvPr/>
        </p:nvSpPr>
        <p:spPr>
          <a:xfrm>
            <a:off x="2195736" y="2852936"/>
            <a:ext cx="4752528" cy="1008112"/>
          </a:xfrm>
          <a:prstGeom prst="up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3" name="12 CuadroTexto"/>
          <p:cNvSpPr txBox="1"/>
          <p:nvPr/>
        </p:nvSpPr>
        <p:spPr>
          <a:xfrm>
            <a:off x="2267744" y="3265820"/>
            <a:ext cx="4680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dirty="0" smtClean="0">
                <a:latin typeface="Arial Black" pitchFamily="34" charset="0"/>
              </a:rPr>
              <a:t>Fe que agrada a Dios</a:t>
            </a:r>
          </a:p>
        </p:txBody>
      </p:sp>
      <p:sp>
        <p:nvSpPr>
          <p:cNvPr id="14" name="13 Llamada de flecha hacia arriba"/>
          <p:cNvSpPr/>
          <p:nvPr/>
        </p:nvSpPr>
        <p:spPr>
          <a:xfrm>
            <a:off x="2195736" y="188640"/>
            <a:ext cx="4752528" cy="2636912"/>
          </a:xfrm>
          <a:prstGeom prst="up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5" name="14 CuadroTexto"/>
          <p:cNvSpPr txBox="1"/>
          <p:nvPr/>
        </p:nvSpPr>
        <p:spPr>
          <a:xfrm>
            <a:off x="2267744" y="1107901"/>
            <a:ext cx="453650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dirty="0" smtClean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Tito 2:10</a:t>
            </a:r>
          </a:p>
          <a:p>
            <a:pPr algn="ctr"/>
            <a:r>
              <a:rPr lang="es-MX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Adornar la doctrina de Dios nuestro Salvador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14" name="13 Llamada de flecha hacia arriba"/>
          <p:cNvSpPr/>
          <p:nvPr/>
        </p:nvSpPr>
        <p:spPr>
          <a:xfrm>
            <a:off x="323528" y="44624"/>
            <a:ext cx="8640960" cy="6624736"/>
          </a:xfrm>
          <a:prstGeom prst="up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 smtClean="0">
              <a:solidFill>
                <a:schemeClr val="bg1"/>
              </a:solidFill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611560" y="2636912"/>
            <a:ext cx="8064896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300" dirty="0" smtClean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Porque la gracia de Dios se ha manifestado para salvación a todos los hombres, enseñándonos que, renunciando a la impiedad y a los deseos mundanos, vivamos en este siglo sobria, justa y piadosamente, aguardando la esperanza bienaventurada y la manifestación gloriosa de nuestro gran Dios y Salvador Jesucristo, quien se dio a sí mismo por nosotros para redimirnos de toda iniquidad y purificar para sí un pueblo propio, celoso de buenas obras.    Tito 2:11-14</a:t>
            </a:r>
            <a:endParaRPr lang="es-MX" sz="2000" dirty="0" smtClean="0">
              <a:latin typeface="Arial Black" pitchFamily="34" charset="0"/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95536" y="260648"/>
            <a:ext cx="2818400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400" dirty="0" smtClean="0">
                <a:latin typeface="Arial Black" pitchFamily="34" charset="0"/>
              </a:rPr>
              <a:t>Sana </a:t>
            </a:r>
          </a:p>
          <a:p>
            <a:r>
              <a:rPr lang="es-MX" sz="4400" dirty="0" smtClean="0">
                <a:latin typeface="Arial Black" pitchFamily="34" charset="0"/>
              </a:rPr>
              <a:t>Doctrina</a:t>
            </a:r>
            <a:endParaRPr lang="es-MX" sz="44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395536" y="476672"/>
            <a:ext cx="59046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Fe en la Sana Doctrina</a:t>
            </a:r>
            <a:endParaRPr lang="es-MX" sz="4400" dirty="0"/>
          </a:p>
        </p:txBody>
      </p:sp>
      <p:cxnSp>
        <p:nvCxnSpPr>
          <p:cNvPr id="8" name="7 Conector recto de flecha"/>
          <p:cNvCxnSpPr/>
          <p:nvPr/>
        </p:nvCxnSpPr>
        <p:spPr>
          <a:xfrm flipV="1">
            <a:off x="1259632" y="3212976"/>
            <a:ext cx="7488832" cy="72008"/>
          </a:xfrm>
          <a:prstGeom prst="straightConnector1">
            <a:avLst/>
          </a:prstGeom>
          <a:ln w="2603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95936" y="3645024"/>
            <a:ext cx="1261893" cy="1778918"/>
          </a:xfrm>
          <a:prstGeom prst="rect">
            <a:avLst/>
          </a:prstGeom>
          <a:noFill/>
        </p:spPr>
      </p:pic>
      <p:sp>
        <p:nvSpPr>
          <p:cNvPr id="7" name="6 Elipse"/>
          <p:cNvSpPr/>
          <p:nvPr/>
        </p:nvSpPr>
        <p:spPr>
          <a:xfrm>
            <a:off x="4283968" y="2780928"/>
            <a:ext cx="720080" cy="8640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" name="9 Elipse"/>
          <p:cNvSpPr/>
          <p:nvPr/>
        </p:nvSpPr>
        <p:spPr>
          <a:xfrm>
            <a:off x="899592" y="2852936"/>
            <a:ext cx="720080" cy="8640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4" descr="Resultado de imagen para image of  bibl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692696"/>
            <a:ext cx="5904656" cy="3168352"/>
          </a:xfrm>
          <a:prstGeom prst="rect">
            <a:avLst/>
          </a:prstGeom>
          <a:noFill/>
        </p:spPr>
      </p:pic>
      <p:sp>
        <p:nvSpPr>
          <p:cNvPr id="4" name="3 CuadroTexto"/>
          <p:cNvSpPr txBox="1"/>
          <p:nvPr/>
        </p:nvSpPr>
        <p:spPr>
          <a:xfrm>
            <a:off x="5436096" y="6021288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395536" y="476672"/>
            <a:ext cx="59046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Fe en</a:t>
            </a:r>
            <a:endParaRPr lang="es-MX" sz="4400" dirty="0"/>
          </a:p>
        </p:txBody>
      </p:sp>
      <p:sp>
        <p:nvSpPr>
          <p:cNvPr id="9" name="8 CuadroTexto"/>
          <p:cNvSpPr txBox="1"/>
          <p:nvPr/>
        </p:nvSpPr>
        <p:spPr>
          <a:xfrm>
            <a:off x="1835696" y="3933056"/>
            <a:ext cx="59046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Hechos y Significado</a:t>
            </a:r>
            <a:endParaRPr lang="es-MX" sz="4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395536" y="548680"/>
            <a:ext cx="8496944" cy="547260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" name="1 Rectángulo"/>
          <p:cNvSpPr/>
          <p:nvPr/>
        </p:nvSpPr>
        <p:spPr>
          <a:xfrm>
            <a:off x="827584" y="1628800"/>
            <a:ext cx="7560840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4400" dirty="0" smtClean="0">
                <a:solidFill>
                  <a:schemeClr val="bg1"/>
                </a:solidFill>
                <a:latin typeface="Arial Black" pitchFamily="34" charset="0"/>
              </a:rPr>
              <a:t>Tarea</a:t>
            </a:r>
          </a:p>
          <a:p>
            <a:pPr algn="ctr"/>
            <a:r>
              <a:rPr lang="es-MX" sz="4000" dirty="0" smtClean="0">
                <a:latin typeface="Arial Black" pitchFamily="34" charset="0"/>
              </a:rPr>
              <a:t>Leer Tito 1 y 2</a:t>
            </a:r>
          </a:p>
          <a:p>
            <a:pPr algn="ctr"/>
            <a:r>
              <a:rPr lang="es-MX" sz="4000" dirty="0" smtClean="0">
                <a:latin typeface="Arial Black" pitchFamily="34" charset="0"/>
              </a:rPr>
              <a:t>reflexionar en el orden entre doctrina y fe</a:t>
            </a:r>
          </a:p>
          <a:p>
            <a:pPr algn="ctr"/>
            <a:r>
              <a:rPr lang="es-MX" sz="4000" dirty="0" smtClean="0">
                <a:latin typeface="Arial Black" pitchFamily="34" charset="0"/>
              </a:rPr>
              <a:t>Tito 2:11-14 </a:t>
            </a:r>
            <a:endParaRPr lang="es-MX" sz="40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611560" y="404664"/>
            <a:ext cx="8136904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6600" dirty="0" smtClean="0">
                <a:solidFill>
                  <a:schemeClr val="accent1"/>
                </a:solidFill>
                <a:latin typeface="Arial Black" pitchFamily="34" charset="0"/>
              </a:rPr>
              <a:t>Mandamientos de Dios</a:t>
            </a:r>
          </a:p>
          <a:p>
            <a:pPr algn="ctr"/>
            <a:r>
              <a:rPr lang="es-MX" sz="6600" dirty="0" smtClean="0">
                <a:solidFill>
                  <a:srgbClr val="FF0000"/>
                </a:solidFill>
                <a:latin typeface="Arial Black" pitchFamily="34" charset="0"/>
              </a:rPr>
              <a:t>Vs.</a:t>
            </a:r>
          </a:p>
          <a:p>
            <a:pPr algn="ctr"/>
            <a:r>
              <a:rPr lang="es-MX" sz="6600" dirty="0" smtClean="0">
                <a:solidFill>
                  <a:schemeClr val="accent1"/>
                </a:solidFill>
                <a:latin typeface="Arial Black" pitchFamily="34" charset="0"/>
              </a:rPr>
              <a:t>Mandamientos de Hombres</a:t>
            </a:r>
            <a:endParaRPr lang="es-MX" sz="6600" dirty="0">
              <a:solidFill>
                <a:schemeClr val="accent1"/>
              </a:solidFill>
              <a:latin typeface="Arial Black" pitchFamily="34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611560" y="404664"/>
            <a:ext cx="813690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8000" dirty="0" smtClean="0">
                <a:solidFill>
                  <a:schemeClr val="accent1"/>
                </a:solidFill>
                <a:latin typeface="Arial Black" pitchFamily="34" charset="0"/>
              </a:rPr>
              <a:t>Sana Doctrina</a:t>
            </a:r>
          </a:p>
          <a:p>
            <a:pPr algn="ctr"/>
            <a:r>
              <a:rPr lang="es-MX" sz="8000" dirty="0" smtClean="0">
                <a:solidFill>
                  <a:srgbClr val="FF0000"/>
                </a:solidFill>
                <a:latin typeface="Arial Black" pitchFamily="34" charset="0"/>
              </a:rPr>
              <a:t>Vs.</a:t>
            </a:r>
          </a:p>
          <a:p>
            <a:pPr algn="ctr"/>
            <a:r>
              <a:rPr lang="es-MX" sz="8000" dirty="0" smtClean="0">
                <a:solidFill>
                  <a:schemeClr val="accent1"/>
                </a:solidFill>
                <a:latin typeface="Arial Black" pitchFamily="34" charset="0"/>
              </a:rPr>
              <a:t>Doctrina Enferma</a:t>
            </a:r>
            <a:endParaRPr lang="es-MX" sz="8000" dirty="0">
              <a:solidFill>
                <a:schemeClr val="accent1"/>
              </a:solidFill>
              <a:latin typeface="Arial Black" pitchFamily="34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539552" y="764704"/>
            <a:ext cx="813690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8000" dirty="0" smtClean="0">
                <a:solidFill>
                  <a:schemeClr val="accent1"/>
                </a:solidFill>
                <a:latin typeface="Arial Black" pitchFamily="34" charset="0"/>
              </a:rPr>
              <a:t>Fe Sana</a:t>
            </a:r>
          </a:p>
          <a:p>
            <a:pPr algn="ctr"/>
            <a:r>
              <a:rPr lang="es-MX" sz="8000" dirty="0" smtClean="0">
                <a:solidFill>
                  <a:srgbClr val="FF0000"/>
                </a:solidFill>
                <a:latin typeface="Arial Black" pitchFamily="34" charset="0"/>
              </a:rPr>
              <a:t>Vs.</a:t>
            </a:r>
          </a:p>
          <a:p>
            <a:pPr algn="ctr"/>
            <a:r>
              <a:rPr lang="es-MX" sz="8000" dirty="0" smtClean="0">
                <a:solidFill>
                  <a:schemeClr val="accent1"/>
                </a:solidFill>
                <a:latin typeface="Arial Black" pitchFamily="34" charset="0"/>
              </a:rPr>
              <a:t>Fe Enferma</a:t>
            </a:r>
            <a:endParaRPr lang="es-MX" sz="8000" dirty="0">
              <a:solidFill>
                <a:schemeClr val="accent1"/>
              </a:solidFill>
              <a:latin typeface="Arial Black" pitchFamily="34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539552" y="764704"/>
            <a:ext cx="813690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 typeface="Wingdings" pitchFamily="2" charset="2"/>
              <a:buChar char="ü"/>
            </a:pPr>
            <a:r>
              <a:rPr lang="es-MX" sz="6600" dirty="0" smtClean="0">
                <a:solidFill>
                  <a:schemeClr val="accent1"/>
                </a:solidFill>
                <a:latin typeface="Arial Black" pitchFamily="34" charset="0"/>
              </a:rPr>
              <a:t>Mandamientos de Dios</a:t>
            </a:r>
          </a:p>
          <a:p>
            <a:pPr algn="ctr">
              <a:buFont typeface="Wingdings" pitchFamily="2" charset="2"/>
              <a:buChar char="ü"/>
            </a:pPr>
            <a:r>
              <a:rPr lang="es-MX" sz="6600" dirty="0" smtClean="0">
                <a:solidFill>
                  <a:schemeClr val="accent1"/>
                </a:solidFill>
                <a:latin typeface="Arial Black" pitchFamily="34" charset="0"/>
              </a:rPr>
              <a:t>Sana Fe</a:t>
            </a:r>
          </a:p>
          <a:p>
            <a:pPr algn="ctr">
              <a:buFont typeface="Wingdings" pitchFamily="2" charset="2"/>
              <a:buChar char="ü"/>
            </a:pPr>
            <a:r>
              <a:rPr lang="es-MX" sz="6600" dirty="0" smtClean="0">
                <a:solidFill>
                  <a:schemeClr val="accent1"/>
                </a:solidFill>
                <a:latin typeface="Arial Black" pitchFamily="34" charset="0"/>
              </a:rPr>
              <a:t>Sana Doctrina</a:t>
            </a:r>
            <a:endParaRPr lang="es-MX" sz="6600" dirty="0">
              <a:solidFill>
                <a:schemeClr val="accent1"/>
              </a:solidFill>
              <a:latin typeface="Arial Black" pitchFamily="34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82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2843808" y="260648"/>
            <a:ext cx="6840760" cy="5985894"/>
          </a:xfrm>
          <a:prstGeom prst="rect">
            <a:avLst/>
          </a:prstGeom>
          <a:noFill/>
        </p:spPr>
      </p:pic>
      <p:sp>
        <p:nvSpPr>
          <p:cNvPr id="4" name="3 Rectángulo"/>
          <p:cNvSpPr/>
          <p:nvPr/>
        </p:nvSpPr>
        <p:spPr>
          <a:xfrm>
            <a:off x="-468560" y="1484784"/>
            <a:ext cx="813690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 typeface="Wingdings" pitchFamily="2" charset="2"/>
              <a:buChar char="ü"/>
            </a:pPr>
            <a:r>
              <a:rPr lang="es-MX" sz="6000" dirty="0" smtClean="0">
                <a:solidFill>
                  <a:schemeClr val="accent1"/>
                </a:solidFill>
                <a:latin typeface="Arial Black" pitchFamily="34" charset="0"/>
              </a:rPr>
              <a:t>Mandamientos de Dios</a:t>
            </a:r>
          </a:p>
          <a:p>
            <a:pPr algn="ctr">
              <a:buFont typeface="Wingdings" pitchFamily="2" charset="2"/>
              <a:buChar char="ü"/>
            </a:pPr>
            <a:r>
              <a:rPr lang="es-MX" sz="6000" dirty="0" smtClean="0">
                <a:solidFill>
                  <a:schemeClr val="accent1"/>
                </a:solidFill>
                <a:latin typeface="Arial Black" pitchFamily="34" charset="0"/>
              </a:rPr>
              <a:t>Sana Fe</a:t>
            </a:r>
          </a:p>
          <a:p>
            <a:pPr algn="ctr">
              <a:buFont typeface="Wingdings" pitchFamily="2" charset="2"/>
              <a:buChar char="ü"/>
            </a:pPr>
            <a:r>
              <a:rPr lang="es-MX" sz="6000" dirty="0" smtClean="0">
                <a:solidFill>
                  <a:schemeClr val="accent1"/>
                </a:solidFill>
                <a:latin typeface="Arial Black" pitchFamily="34" charset="0"/>
              </a:rPr>
              <a:t>Sana Doctrina</a:t>
            </a:r>
            <a:endParaRPr lang="es-MX" sz="6000" dirty="0">
              <a:solidFill>
                <a:schemeClr val="accent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82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2843808" y="260648"/>
            <a:ext cx="6840760" cy="5985894"/>
          </a:xfrm>
          <a:prstGeom prst="rect">
            <a:avLst/>
          </a:prstGeom>
          <a:noFill/>
        </p:spPr>
      </p:pic>
      <p:sp>
        <p:nvSpPr>
          <p:cNvPr id="3" name="2 CuadroTexto"/>
          <p:cNvSpPr txBox="1"/>
          <p:nvPr/>
        </p:nvSpPr>
        <p:spPr>
          <a:xfrm>
            <a:off x="467544" y="2348880"/>
            <a:ext cx="777686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60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Iglesia en Creta</a:t>
            </a:r>
          </a:p>
          <a:p>
            <a:r>
              <a:rPr lang="es-MX" sz="60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Ministerio de Tito</a:t>
            </a:r>
          </a:p>
          <a:p>
            <a:endParaRPr lang="es-MX" sz="4000" dirty="0">
              <a:solidFill>
                <a:schemeClr val="accent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82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2843808" y="260648"/>
            <a:ext cx="6840760" cy="5985894"/>
          </a:xfrm>
          <a:prstGeom prst="rect">
            <a:avLst/>
          </a:prstGeom>
          <a:noFill/>
        </p:spPr>
      </p:pic>
      <p:sp>
        <p:nvSpPr>
          <p:cNvPr id="3" name="2 CuadroTexto"/>
          <p:cNvSpPr txBox="1"/>
          <p:nvPr/>
        </p:nvSpPr>
        <p:spPr>
          <a:xfrm>
            <a:off x="395536" y="1052736"/>
            <a:ext cx="604867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000" dirty="0" smtClean="0">
                <a:solidFill>
                  <a:srgbClr val="C00000"/>
                </a:solidFill>
                <a:latin typeface="Arial Black" pitchFamily="34" charset="0"/>
              </a:rPr>
              <a:t>Tito 1:5 </a:t>
            </a:r>
          </a:p>
          <a:p>
            <a:r>
              <a:rPr lang="es-MX" sz="4000" dirty="0" smtClean="0">
                <a:solidFill>
                  <a:srgbClr val="C00000"/>
                </a:solidFill>
                <a:latin typeface="Arial Black" pitchFamily="34" charset="0"/>
              </a:rPr>
              <a:t>Corrige, Hacer lo correcto </a:t>
            </a:r>
          </a:p>
          <a:p>
            <a:r>
              <a:rPr lang="es-MX" sz="4000" dirty="0" smtClean="0">
                <a:solidFill>
                  <a:schemeClr val="accent1"/>
                </a:solidFill>
                <a:latin typeface="Arial Black" pitchFamily="34" charset="0"/>
              </a:rPr>
              <a:t>Tito 2:13</a:t>
            </a:r>
          </a:p>
          <a:p>
            <a:r>
              <a:rPr lang="es-MX" sz="4000" dirty="0" smtClean="0">
                <a:solidFill>
                  <a:schemeClr val="accent1"/>
                </a:solidFill>
                <a:latin typeface="Arial Black" pitchFamily="34" charset="0"/>
              </a:rPr>
              <a:t>Reprende, </a:t>
            </a:r>
          </a:p>
          <a:p>
            <a:r>
              <a:rPr lang="es-MX" sz="4000" dirty="0" smtClean="0">
                <a:solidFill>
                  <a:schemeClr val="accent1"/>
                </a:solidFill>
                <a:latin typeface="Arial Black" pitchFamily="34" charset="0"/>
              </a:rPr>
              <a:t>mostrando dónde está el error</a:t>
            </a:r>
            <a:endParaRPr lang="es-MX" sz="4000" dirty="0">
              <a:solidFill>
                <a:schemeClr val="accent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50" name="Picture 2" descr="Resultado de imagen para root icon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35696" y="404664"/>
            <a:ext cx="5040288" cy="2330522"/>
          </a:xfrm>
          <a:prstGeom prst="rect">
            <a:avLst/>
          </a:prstGeom>
          <a:noFill/>
        </p:spPr>
      </p:pic>
      <p:sp>
        <p:nvSpPr>
          <p:cNvPr id="3" name="2 CuadroTexto"/>
          <p:cNvSpPr txBox="1"/>
          <p:nvPr/>
        </p:nvSpPr>
        <p:spPr>
          <a:xfrm>
            <a:off x="539552" y="2924944"/>
            <a:ext cx="820891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600" dirty="0" smtClean="0">
                <a:latin typeface="Arial Black" pitchFamily="34" charset="0"/>
              </a:rPr>
              <a:t>El error de doctrina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Fundición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926</TotalTime>
  <Words>391</Words>
  <Application>Microsoft Macintosh PowerPoint</Application>
  <PresentationFormat>On-screen Show (4:3)</PresentationFormat>
  <Paragraphs>79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Concurrencia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Gabriela Tijerina</dc:creator>
  <cp:lastModifiedBy>Wally</cp:lastModifiedBy>
  <cp:revision>165</cp:revision>
  <dcterms:created xsi:type="dcterms:W3CDTF">2017-07-09T16:48:22Z</dcterms:created>
  <dcterms:modified xsi:type="dcterms:W3CDTF">2017-08-11T20:45:46Z</dcterms:modified>
</cp:coreProperties>
</file>