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351" r:id="rId2"/>
    <p:sldId id="403" r:id="rId3"/>
    <p:sldId id="404" r:id="rId4"/>
    <p:sldId id="405" r:id="rId5"/>
    <p:sldId id="406" r:id="rId6"/>
    <p:sldId id="367" r:id="rId7"/>
    <p:sldId id="366" r:id="rId8"/>
    <p:sldId id="415" r:id="rId9"/>
    <p:sldId id="407" r:id="rId10"/>
    <p:sldId id="409" r:id="rId11"/>
    <p:sldId id="410" r:id="rId12"/>
    <p:sldId id="408" r:id="rId13"/>
    <p:sldId id="411" r:id="rId14"/>
    <p:sldId id="413" r:id="rId15"/>
    <p:sldId id="414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4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nw57l2rHVAhXDCD4KHf93D7cQjRwIBw&amp;url=https://www.pinterest.com/pin/450500768946188918/&amp;psig=AFQjCNF3isS0yXlVvUkIaNF1KcposPcaAQ&amp;ust=1501528116644291" TargetMode="Externa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nw57l2rHVAhXDCD4KHf93D7cQjRwIBw&amp;url=https://www.pinterest.com/pin/450500768946188918/&amp;psig=AFQjCNF3isS0yXlVvUkIaNF1KcposPcaAQ&amp;ust=1501528116644291" TargetMode="Externa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nw57l2rHVAhXDCD4KHf93D7cQjRwIBw&amp;url=https://www.pinterest.com/pin/450500768946188918/&amp;psig=AFQjCNF3isS0yXlVvUkIaNF1KcposPcaAQ&amp;ust=1501528116644291" TargetMode="Externa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nw57l2rHVAhXDCD4KHf93D7cQjRwIBw&amp;url=https://www.pinterest.com/pin/450500768946188918/&amp;psig=AFQjCNF3isS0yXlVvUkIaNF1KcposPcaAQ&amp;ust=1501528116644291" TargetMode="Externa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nw57l2rHVAhXDCD4KHf93D7cQjRwIBw&amp;url=https://www.pinterest.com/pin/450500768946188918/&amp;psig=AFQjCNF3isS0yXlVvUkIaNF1KcposPcaAQ&amp;ust=1501528116644291" TargetMode="Externa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yr4Wnj7LVAhXHWj4KHTUMD3MQjRwIBw&amp;url=http://hddfhm.com/clip-art/roots-clipart.html&amp;psig=AFQjCNECuJSFXNA-kZgWDLx-avymaqHW-Q&amp;ust=1501542309059857" TargetMode="Externa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187624" y="1268760"/>
            <a:ext cx="7272808" cy="41549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6" algn="ctr"/>
            <a:r>
              <a:rPr lang="es-MX" sz="4400" b="1" dirty="0" smtClean="0"/>
              <a:t>Lección 2. </a:t>
            </a:r>
          </a:p>
          <a:p>
            <a:pPr lvl="6"/>
            <a:r>
              <a:rPr lang="es-MX" sz="4400" b="1" dirty="0" smtClean="0"/>
              <a:t>Corrección o Mandamiento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43808" y="260648"/>
            <a:ext cx="6840760" cy="5985894"/>
          </a:xfrm>
          <a:prstGeom prst="rect">
            <a:avLst/>
          </a:prstGeom>
          <a:noFill/>
        </p:spPr>
      </p:pic>
      <p:sp>
        <p:nvSpPr>
          <p:cNvPr id="7" name="6 Llamada de flecha hacia arriba"/>
          <p:cNvSpPr/>
          <p:nvPr/>
        </p:nvSpPr>
        <p:spPr>
          <a:xfrm>
            <a:off x="2195736" y="5013176"/>
            <a:ext cx="4752528" cy="10081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267744" y="542606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Black" pitchFamily="34" charset="0"/>
              </a:rPr>
              <a:t>El Error de doctrina</a:t>
            </a:r>
          </a:p>
        </p:txBody>
      </p:sp>
      <p:sp>
        <p:nvSpPr>
          <p:cNvPr id="10" name="9 Llamada de flecha hacia arriba"/>
          <p:cNvSpPr/>
          <p:nvPr/>
        </p:nvSpPr>
        <p:spPr>
          <a:xfrm>
            <a:off x="2195736" y="3933056"/>
            <a:ext cx="4752528" cy="10081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2267744" y="434594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Black" pitchFamily="34" charset="0"/>
              </a:rPr>
              <a:t>Doctrina Enferma</a:t>
            </a:r>
          </a:p>
        </p:txBody>
      </p:sp>
      <p:sp>
        <p:nvSpPr>
          <p:cNvPr id="12" name="11 Llamada de flecha hacia arriba"/>
          <p:cNvSpPr/>
          <p:nvPr/>
        </p:nvSpPr>
        <p:spPr>
          <a:xfrm>
            <a:off x="2195736" y="2780928"/>
            <a:ext cx="4752528" cy="10081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2267744" y="3193812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Black" pitchFamily="34" charset="0"/>
              </a:rPr>
              <a:t>Fe Enferma</a:t>
            </a:r>
          </a:p>
        </p:txBody>
      </p:sp>
      <p:sp>
        <p:nvSpPr>
          <p:cNvPr id="14" name="13 Llamada de flecha hacia arriba"/>
          <p:cNvSpPr/>
          <p:nvPr/>
        </p:nvSpPr>
        <p:spPr>
          <a:xfrm>
            <a:off x="2195736" y="0"/>
            <a:ext cx="4752528" cy="26369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2267744" y="1107901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Obediencia a los mandamientos de hombres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43808" y="260648"/>
            <a:ext cx="6840760" cy="5985894"/>
          </a:xfrm>
          <a:prstGeom prst="rect">
            <a:avLst/>
          </a:prstGeom>
          <a:noFill/>
        </p:spPr>
      </p:pic>
      <p:sp>
        <p:nvSpPr>
          <p:cNvPr id="7" name="6 Llamada de flecha hacia arriba"/>
          <p:cNvSpPr/>
          <p:nvPr/>
        </p:nvSpPr>
        <p:spPr>
          <a:xfrm>
            <a:off x="2195736" y="5013176"/>
            <a:ext cx="4752528" cy="10081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267744" y="542606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Black" pitchFamily="34" charset="0"/>
              </a:rPr>
              <a:t>Doctrina Sana</a:t>
            </a:r>
          </a:p>
        </p:txBody>
      </p:sp>
      <p:sp>
        <p:nvSpPr>
          <p:cNvPr id="10" name="9 Llamada de flecha hacia arriba"/>
          <p:cNvSpPr/>
          <p:nvPr/>
        </p:nvSpPr>
        <p:spPr>
          <a:xfrm>
            <a:off x="2195736" y="3933056"/>
            <a:ext cx="4752528" cy="10081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2267744" y="434594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bg1"/>
                </a:solidFill>
                <a:latin typeface="Arial Black" pitchFamily="34" charset="0"/>
              </a:rPr>
              <a:t>Tito 2:13-15</a:t>
            </a:r>
          </a:p>
        </p:txBody>
      </p:sp>
      <p:sp>
        <p:nvSpPr>
          <p:cNvPr id="12" name="11 Llamada de flecha hacia arriba"/>
          <p:cNvSpPr/>
          <p:nvPr/>
        </p:nvSpPr>
        <p:spPr>
          <a:xfrm>
            <a:off x="2195736" y="2852936"/>
            <a:ext cx="4752528" cy="10081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2267744" y="326582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Black" pitchFamily="34" charset="0"/>
              </a:rPr>
              <a:t>Fe que agrada a Dios</a:t>
            </a:r>
          </a:p>
        </p:txBody>
      </p:sp>
      <p:sp>
        <p:nvSpPr>
          <p:cNvPr id="14" name="13 Llamada de flecha hacia arriba"/>
          <p:cNvSpPr/>
          <p:nvPr/>
        </p:nvSpPr>
        <p:spPr>
          <a:xfrm>
            <a:off x="2195736" y="188640"/>
            <a:ext cx="4752528" cy="26369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2267744" y="1107901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Tito 2:10</a:t>
            </a:r>
          </a:p>
          <a:p>
            <a:pPr algn="ctr"/>
            <a:r>
              <a:rPr lang="es-MX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Adornar la doctrina de Dios nuestro Salvador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4" name="13 Llamada de flecha hacia arriba"/>
          <p:cNvSpPr/>
          <p:nvPr/>
        </p:nvSpPr>
        <p:spPr>
          <a:xfrm>
            <a:off x="323528" y="44624"/>
            <a:ext cx="8640960" cy="662473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11560" y="2636912"/>
            <a:ext cx="806489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Porque la gracia de Dios se ha manifestado para salvación a todos los hombres, enseñándonos que, renunciando a la impiedad y a los deseos mundanos, vivamos en este siglo sobria, justa y piadosamente, aguardando la esperanza bienaventurada y la manifestación gloriosa de nuestro gran Dios y Salvador Jesucristo, quien se dio a sí mismo por nosotros para redimirnos de toda iniquidad y purificar para sí un pueblo propio, celoso de buenas obras.    Tito 2:11-14</a:t>
            </a:r>
            <a:endParaRPr lang="es-MX" sz="2000" dirty="0" smtClean="0">
              <a:latin typeface="Arial Black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95536" y="260648"/>
            <a:ext cx="28184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latin typeface="Arial Black" pitchFamily="34" charset="0"/>
              </a:rPr>
              <a:t>Sana </a:t>
            </a:r>
          </a:p>
          <a:p>
            <a:r>
              <a:rPr lang="es-MX" sz="4400" dirty="0" smtClean="0">
                <a:latin typeface="Arial Black" pitchFamily="34" charset="0"/>
              </a:rPr>
              <a:t>Doctrina</a:t>
            </a:r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Fe en la Sana Doctrina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259632" y="3212976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645024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4283968" y="278092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899592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5904656" cy="316835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436096" y="6021288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Fe en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835696" y="3933056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Hechos y Significado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548680"/>
            <a:ext cx="8496944" cy="54726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827584" y="1628800"/>
            <a:ext cx="75608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Leer Tito 1 y 2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reflexionar en el orden entre doctrina y fe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Tito 2:11-14 </a:t>
            </a:r>
            <a:endParaRPr lang="es-MX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Mandamientos de Dios</a:t>
            </a:r>
          </a:p>
          <a:p>
            <a:pPr algn="ctr"/>
            <a:r>
              <a:rPr lang="es-MX" sz="6600" dirty="0" smtClean="0">
                <a:solidFill>
                  <a:srgbClr val="FF0000"/>
                </a:solidFill>
                <a:latin typeface="Arial Black" pitchFamily="34" charset="0"/>
              </a:rPr>
              <a:t>Vs.</a:t>
            </a:r>
          </a:p>
          <a:p>
            <a:pPr algn="ctr"/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Mandamientos de Hombres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0" dirty="0" smtClean="0">
                <a:solidFill>
                  <a:schemeClr val="accent1"/>
                </a:solidFill>
                <a:latin typeface="Arial Black" pitchFamily="34" charset="0"/>
              </a:rPr>
              <a:t>Sana Doctrina</a:t>
            </a:r>
          </a:p>
          <a:p>
            <a:pPr algn="ctr"/>
            <a:r>
              <a:rPr lang="es-MX" sz="8000" dirty="0" smtClean="0">
                <a:solidFill>
                  <a:srgbClr val="FF0000"/>
                </a:solidFill>
                <a:latin typeface="Arial Black" pitchFamily="34" charset="0"/>
              </a:rPr>
              <a:t>Vs.</a:t>
            </a:r>
          </a:p>
          <a:p>
            <a:pPr algn="ctr"/>
            <a:r>
              <a:rPr lang="es-MX" sz="8000" dirty="0" smtClean="0">
                <a:solidFill>
                  <a:schemeClr val="accent1"/>
                </a:solidFill>
                <a:latin typeface="Arial Black" pitchFamily="34" charset="0"/>
              </a:rPr>
              <a:t>Doctrina Enferma</a:t>
            </a:r>
            <a:endParaRPr lang="es-MX" sz="8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76470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0" dirty="0" smtClean="0">
                <a:solidFill>
                  <a:schemeClr val="accent1"/>
                </a:solidFill>
                <a:latin typeface="Arial Black" pitchFamily="34" charset="0"/>
              </a:rPr>
              <a:t>Fe Sana</a:t>
            </a:r>
          </a:p>
          <a:p>
            <a:pPr algn="ctr"/>
            <a:r>
              <a:rPr lang="es-MX" sz="8000" dirty="0" smtClean="0">
                <a:solidFill>
                  <a:srgbClr val="FF0000"/>
                </a:solidFill>
                <a:latin typeface="Arial Black" pitchFamily="34" charset="0"/>
              </a:rPr>
              <a:t>Vs.</a:t>
            </a:r>
          </a:p>
          <a:p>
            <a:pPr algn="ctr"/>
            <a:r>
              <a:rPr lang="es-MX" sz="8000" dirty="0" smtClean="0">
                <a:solidFill>
                  <a:schemeClr val="accent1"/>
                </a:solidFill>
                <a:latin typeface="Arial Black" pitchFamily="34" charset="0"/>
              </a:rPr>
              <a:t>Fe Enferma</a:t>
            </a:r>
            <a:endParaRPr lang="es-MX" sz="8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764704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Mandamientos de Dios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Sana Fe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dirty="0" smtClean="0">
                <a:solidFill>
                  <a:schemeClr val="accent1"/>
                </a:solidFill>
                <a:latin typeface="Arial Black" pitchFamily="34" charset="0"/>
              </a:rPr>
              <a:t>Sana Doctrina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43808" y="260648"/>
            <a:ext cx="6840760" cy="5985894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-468560" y="148478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Mandamientos de Dios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Sana Fe</a:t>
            </a:r>
          </a:p>
          <a:p>
            <a:pPr algn="ctr">
              <a:buFont typeface="Wingdings" pitchFamily="2" charset="2"/>
              <a:buChar char="ü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Sana Doctrina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43808" y="260648"/>
            <a:ext cx="6840760" cy="598589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67544" y="2348880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Iglesia en Creta</a:t>
            </a:r>
          </a:p>
          <a:p>
            <a:r>
              <a:rPr lang="es-MX" sz="6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Ministerio de Tito</a:t>
            </a:r>
          </a:p>
          <a:p>
            <a:endParaRPr lang="es-MX" sz="40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43808" y="260648"/>
            <a:ext cx="6840760" cy="598589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95536" y="1052736"/>
            <a:ext cx="60486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rgbClr val="C00000"/>
                </a:solidFill>
                <a:latin typeface="Arial Black" pitchFamily="34" charset="0"/>
              </a:rPr>
              <a:t>Tito 1:5 </a:t>
            </a:r>
          </a:p>
          <a:p>
            <a:r>
              <a:rPr lang="es-MX" sz="4000" dirty="0" smtClean="0">
                <a:solidFill>
                  <a:srgbClr val="C00000"/>
                </a:solidFill>
                <a:latin typeface="Arial Black" pitchFamily="34" charset="0"/>
              </a:rPr>
              <a:t>Corrige, Hacer lo correcto </a:t>
            </a:r>
          </a:p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Tito 2:13</a:t>
            </a:r>
          </a:p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Reprende, </a:t>
            </a:r>
          </a:p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mostrando dónde está el error</a:t>
            </a:r>
            <a:endParaRPr lang="es-MX" sz="40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Resultado de imagen para root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04664"/>
            <a:ext cx="5040288" cy="2330522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539552" y="2924944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El error de doctrina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926</TotalTime>
  <Words>391</Words>
  <Application>Microsoft Macintosh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165</cp:revision>
  <dcterms:created xsi:type="dcterms:W3CDTF">2017-07-09T16:48:22Z</dcterms:created>
  <dcterms:modified xsi:type="dcterms:W3CDTF">2017-08-11T20:45:46Z</dcterms:modified>
</cp:coreProperties>
</file>