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5" r:id="rId2"/>
    <p:sldId id="257" r:id="rId3"/>
    <p:sldId id="258" r:id="rId4"/>
    <p:sldId id="259" r:id="rId5"/>
    <p:sldId id="260" r:id="rId6"/>
    <p:sldId id="268" r:id="rId7"/>
    <p:sldId id="313" r:id="rId8"/>
    <p:sldId id="312" r:id="rId9"/>
    <p:sldId id="311" r:id="rId10"/>
    <p:sldId id="310" r:id="rId11"/>
    <p:sldId id="309" r:id="rId12"/>
    <p:sldId id="308" r:id="rId13"/>
    <p:sldId id="307" r:id="rId14"/>
    <p:sldId id="269" r:id="rId15"/>
    <p:sldId id="270" r:id="rId16"/>
    <p:sldId id="306" r:id="rId17"/>
    <p:sldId id="273" r:id="rId18"/>
    <p:sldId id="317" r:id="rId19"/>
    <p:sldId id="316" r:id="rId20"/>
    <p:sldId id="315" r:id="rId21"/>
    <p:sldId id="314" r:id="rId22"/>
    <p:sldId id="280" r:id="rId23"/>
    <p:sldId id="321" r:id="rId24"/>
    <p:sldId id="320" r:id="rId25"/>
    <p:sldId id="319" r:id="rId26"/>
    <p:sldId id="318" r:id="rId27"/>
    <p:sldId id="281" r:id="rId28"/>
    <p:sldId id="282" r:id="rId29"/>
    <p:sldId id="288" r:id="rId30"/>
    <p:sldId id="326" r:id="rId31"/>
    <p:sldId id="325" r:id="rId32"/>
    <p:sldId id="324" r:id="rId33"/>
    <p:sldId id="323" r:id="rId34"/>
    <p:sldId id="322" r:id="rId35"/>
    <p:sldId id="289" r:id="rId36"/>
    <p:sldId id="293" r:id="rId37"/>
    <p:sldId id="329" r:id="rId38"/>
    <p:sldId id="328" r:id="rId39"/>
    <p:sldId id="327" r:id="rId40"/>
    <p:sldId id="294" r:id="rId41"/>
    <p:sldId id="295" r:id="rId42"/>
    <p:sldId id="296" r:id="rId43"/>
    <p:sldId id="297" r:id="rId44"/>
    <p:sldId id="298" r:id="rId45"/>
    <p:sldId id="299" r:id="rId46"/>
    <p:sldId id="300" r:id="rId47"/>
    <p:sldId id="301" r:id="rId48"/>
    <p:sldId id="302" r:id="rId49"/>
    <p:sldId id="303" r:id="rId50"/>
    <p:sldId id="304" r:id="rId51"/>
  </p:sldIdLst>
  <p:sldSz cx="9144000" cy="6858000" type="screen4x3"/>
  <p:notesSz cx="6858000" cy="9144000"/>
  <p:defaultTextStyle>
    <a:defPPr>
      <a:defRPr lang="u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1" d="100"/>
          <a:sy n="91" d="100"/>
        </p:scale>
        <p:origin x="84" y="18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9C71AFCA-29A3-4392-90D3-BD8C02FA3375}" type="datetimeFigureOut">
              <a:rPr lang="ru-RU" smtClean="0"/>
              <a:t>29.12.2022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9F66163-B31B-4F49-B863-9AD2C19E6AC6}" type="slidenum">
              <a:rPr lang="ru-RU" smtClean="0"/>
              <a:t>‹#›</a:t>
            </a:fld>
            <a:endParaRPr lang="ru-RU"/>
          </a:p>
        </p:txBody>
      </p:sp>
    </p:spTree>
    <p:extLst>
      <p:ext uri="{BB962C8B-B14F-4D97-AF65-F5344CB8AC3E}">
        <p14:creationId xmlns:p14="http://schemas.microsoft.com/office/powerpoint/2010/main" val="33437947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9C71AFCA-29A3-4392-90D3-BD8C02FA3375}" type="datetimeFigureOut">
              <a:rPr lang="ru-RU" smtClean="0"/>
              <a:t>29.12.2022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9F66163-B31B-4F49-B863-9AD2C19E6AC6}" type="slidenum">
              <a:rPr lang="ru-RU" smtClean="0"/>
              <a:t>‹#›</a:t>
            </a:fld>
            <a:endParaRPr lang="ru-RU"/>
          </a:p>
        </p:txBody>
      </p:sp>
    </p:spTree>
    <p:extLst>
      <p:ext uri="{BB962C8B-B14F-4D97-AF65-F5344CB8AC3E}">
        <p14:creationId xmlns:p14="http://schemas.microsoft.com/office/powerpoint/2010/main" val="16204210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9C71AFCA-29A3-4392-90D3-BD8C02FA3375}" type="datetimeFigureOut">
              <a:rPr lang="ru-RU" smtClean="0"/>
              <a:t>29.12.2022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9F66163-B31B-4F49-B863-9AD2C19E6AC6}" type="slidenum">
              <a:rPr lang="ru-RU" smtClean="0"/>
              <a:t>‹#›</a:t>
            </a:fld>
            <a:endParaRPr lang="ru-RU"/>
          </a:p>
        </p:txBody>
      </p:sp>
    </p:spTree>
    <p:extLst>
      <p:ext uri="{BB962C8B-B14F-4D97-AF65-F5344CB8AC3E}">
        <p14:creationId xmlns:p14="http://schemas.microsoft.com/office/powerpoint/2010/main" val="28220397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9C71AFCA-29A3-4392-90D3-BD8C02FA3375}" type="datetimeFigureOut">
              <a:rPr lang="ru-RU" smtClean="0"/>
              <a:t>29.12.2022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9F66163-B31B-4F49-B863-9AD2C19E6AC6}" type="slidenum">
              <a:rPr lang="ru-RU" smtClean="0"/>
              <a:t>‹#›</a:t>
            </a:fld>
            <a:endParaRPr lang="ru-RU"/>
          </a:p>
        </p:txBody>
      </p:sp>
    </p:spTree>
    <p:extLst>
      <p:ext uri="{BB962C8B-B14F-4D97-AF65-F5344CB8AC3E}">
        <p14:creationId xmlns:p14="http://schemas.microsoft.com/office/powerpoint/2010/main" val="3449969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9C71AFCA-29A3-4392-90D3-BD8C02FA3375}" type="datetimeFigureOut">
              <a:rPr lang="ru-RU" smtClean="0"/>
              <a:t>29.12.2022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9F66163-B31B-4F49-B863-9AD2C19E6AC6}" type="slidenum">
              <a:rPr lang="ru-RU" smtClean="0"/>
              <a:t>‹#›</a:t>
            </a:fld>
            <a:endParaRPr lang="ru-RU"/>
          </a:p>
        </p:txBody>
      </p:sp>
    </p:spTree>
    <p:extLst>
      <p:ext uri="{BB962C8B-B14F-4D97-AF65-F5344CB8AC3E}">
        <p14:creationId xmlns:p14="http://schemas.microsoft.com/office/powerpoint/2010/main" val="1998017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9C71AFCA-29A3-4392-90D3-BD8C02FA3375}" type="datetimeFigureOut">
              <a:rPr lang="ru-RU" smtClean="0"/>
              <a:t>29.12.2022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9F66163-B31B-4F49-B863-9AD2C19E6AC6}" type="slidenum">
              <a:rPr lang="ru-RU" smtClean="0"/>
              <a:t>‹#›</a:t>
            </a:fld>
            <a:endParaRPr lang="ru-RU"/>
          </a:p>
        </p:txBody>
      </p:sp>
    </p:spTree>
    <p:extLst>
      <p:ext uri="{BB962C8B-B14F-4D97-AF65-F5344CB8AC3E}">
        <p14:creationId xmlns:p14="http://schemas.microsoft.com/office/powerpoint/2010/main" val="1536340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9C71AFCA-29A3-4392-90D3-BD8C02FA3375}" type="datetimeFigureOut">
              <a:rPr lang="ru-RU" smtClean="0"/>
              <a:t>29.12.2022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29F66163-B31B-4F49-B863-9AD2C19E6AC6}" type="slidenum">
              <a:rPr lang="ru-RU" smtClean="0"/>
              <a:t>‹#›</a:t>
            </a:fld>
            <a:endParaRPr lang="ru-RU"/>
          </a:p>
        </p:txBody>
      </p:sp>
    </p:spTree>
    <p:extLst>
      <p:ext uri="{BB962C8B-B14F-4D97-AF65-F5344CB8AC3E}">
        <p14:creationId xmlns:p14="http://schemas.microsoft.com/office/powerpoint/2010/main" val="1238345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9C71AFCA-29A3-4392-90D3-BD8C02FA3375}" type="datetimeFigureOut">
              <a:rPr lang="ru-RU" smtClean="0"/>
              <a:t>29.12.2022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29F66163-B31B-4F49-B863-9AD2C19E6AC6}" type="slidenum">
              <a:rPr lang="ru-RU" smtClean="0"/>
              <a:t>‹#›</a:t>
            </a:fld>
            <a:endParaRPr lang="ru-RU"/>
          </a:p>
        </p:txBody>
      </p:sp>
    </p:spTree>
    <p:extLst>
      <p:ext uri="{BB962C8B-B14F-4D97-AF65-F5344CB8AC3E}">
        <p14:creationId xmlns:p14="http://schemas.microsoft.com/office/powerpoint/2010/main" val="36431780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9C71AFCA-29A3-4392-90D3-BD8C02FA3375}" type="datetimeFigureOut">
              <a:rPr lang="ru-RU" smtClean="0"/>
              <a:t>29.12.2022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29F66163-B31B-4F49-B863-9AD2C19E6AC6}" type="slidenum">
              <a:rPr lang="ru-RU" smtClean="0"/>
              <a:t>‹#›</a:t>
            </a:fld>
            <a:endParaRPr lang="ru-RU"/>
          </a:p>
        </p:txBody>
      </p:sp>
    </p:spTree>
    <p:extLst>
      <p:ext uri="{BB962C8B-B14F-4D97-AF65-F5344CB8AC3E}">
        <p14:creationId xmlns:p14="http://schemas.microsoft.com/office/powerpoint/2010/main" val="37987385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9C71AFCA-29A3-4392-90D3-BD8C02FA3375}" type="datetimeFigureOut">
              <a:rPr lang="ru-RU" smtClean="0"/>
              <a:t>29.12.2022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9F66163-B31B-4F49-B863-9AD2C19E6AC6}" type="slidenum">
              <a:rPr lang="ru-RU" smtClean="0"/>
              <a:t>‹#›</a:t>
            </a:fld>
            <a:endParaRPr lang="ru-RU"/>
          </a:p>
        </p:txBody>
      </p:sp>
    </p:spTree>
    <p:extLst>
      <p:ext uri="{BB962C8B-B14F-4D97-AF65-F5344CB8AC3E}">
        <p14:creationId xmlns:p14="http://schemas.microsoft.com/office/powerpoint/2010/main" val="1435060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9C71AFCA-29A3-4392-90D3-BD8C02FA3375}" type="datetimeFigureOut">
              <a:rPr lang="ru-RU" smtClean="0"/>
              <a:t>29.12.2022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9F66163-B31B-4F49-B863-9AD2C19E6AC6}" type="slidenum">
              <a:rPr lang="ru-RU" smtClean="0"/>
              <a:t>‹#›</a:t>
            </a:fld>
            <a:endParaRPr lang="ru-RU"/>
          </a:p>
        </p:txBody>
      </p:sp>
    </p:spTree>
    <p:extLst>
      <p:ext uri="{BB962C8B-B14F-4D97-AF65-F5344CB8AC3E}">
        <p14:creationId xmlns:p14="http://schemas.microsoft.com/office/powerpoint/2010/main" val="34791058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uk"/>
              <a:t>Зразок заголовка</a:t>
            </a:r>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uk"/>
              <a:t>Зразок тексту</a:t>
            </a:r>
          </a:p>
          <a:p>
            <a:pPr lvl="1"/>
            <a:r>
              <a:rPr lang="uk"/>
              <a:t>Другий рівень</a:t>
            </a:r>
          </a:p>
          <a:p>
            <a:pPr lvl="2"/>
            <a:r>
              <a:rPr lang="uk"/>
              <a:t>Третій рівень</a:t>
            </a:r>
          </a:p>
          <a:p>
            <a:pPr lvl="3"/>
            <a:r>
              <a:rPr lang="uk"/>
              <a:t>Четвертий рівень</a:t>
            </a:r>
          </a:p>
          <a:p>
            <a:pPr lvl="4"/>
            <a:r>
              <a:rPr lang="uk"/>
              <a:t>П'ятий рівень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71AFCA-29A3-4392-90D3-BD8C02FA3375}" type="datetimeFigureOut">
              <a:rPr lang="ru-RU" smtClean="0"/>
              <a:t>29.12.2022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F66163-B31B-4F49-B863-9AD2C19E6AC6}" type="slidenum">
              <a:rPr lang="ru-RU" smtClean="0"/>
              <a:t>‹#›</a:t>
            </a:fld>
            <a:endParaRPr lang="ru-RU"/>
          </a:p>
        </p:txBody>
      </p:sp>
    </p:spTree>
    <p:extLst>
      <p:ext uri="{BB962C8B-B14F-4D97-AF65-F5344CB8AC3E}">
        <p14:creationId xmlns:p14="http://schemas.microsoft.com/office/powerpoint/2010/main" val="5680196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574"/>
            <a:ext cx="9144000" cy="6858000"/>
          </a:xfrm>
          <a:prstGeom prst="rect">
            <a:avLst/>
          </a:prstGeom>
        </p:spPr>
      </p:pic>
      <p:sp>
        <p:nvSpPr>
          <p:cNvPr id="2" name="Заголовок 1"/>
          <p:cNvSpPr>
            <a:spLocks noGrp="1"/>
          </p:cNvSpPr>
          <p:nvPr>
            <p:ph type="ctrTitle"/>
          </p:nvPr>
        </p:nvSpPr>
        <p:spPr>
          <a:xfrm>
            <a:off x="287524" y="1196752"/>
            <a:ext cx="8568952" cy="1440159"/>
          </a:xfrm>
        </p:spPr>
        <p:txBody>
          <a:bodyPr>
            <a:normAutofit fontScale="90000"/>
          </a:bodyPr>
          <a:lstStyle/>
          <a:p>
            <a:r>
              <a:rPr lang="uk" b="1" dirty="0"/>
              <a:t>Три факти з життя Ісуса Христа</a:t>
            </a:r>
            <a:br>
              <a:rPr lang="ru-RU" b="1" dirty="0"/>
            </a:br>
            <a:br>
              <a:rPr lang="ru-RU" dirty="0"/>
            </a:br>
            <a:br>
              <a:rPr lang="ru-RU" dirty="0"/>
            </a:br>
            <a:endParaRPr lang="ru-RU" dirty="0"/>
          </a:p>
        </p:txBody>
      </p:sp>
      <p:sp>
        <p:nvSpPr>
          <p:cNvPr id="3" name="Подзаголовок 2"/>
          <p:cNvSpPr>
            <a:spLocks noGrp="1"/>
          </p:cNvSpPr>
          <p:nvPr>
            <p:ph type="subTitle" idx="1"/>
          </p:nvPr>
        </p:nvSpPr>
        <p:spPr>
          <a:xfrm>
            <a:off x="611560" y="2492896"/>
            <a:ext cx="8352928" cy="4824536"/>
          </a:xfrm>
        </p:spPr>
        <p:txBody>
          <a:bodyPr>
            <a:normAutofit/>
          </a:bodyPr>
          <a:lstStyle/>
          <a:p>
            <a:pPr marL="514350" lvl="0" indent="-514350" algn="l">
              <a:buFont typeface="+mj-lt"/>
              <a:buAutoNum type="arabicPeriod"/>
            </a:pPr>
            <a:r>
              <a:rPr lang="uk" sz="2800" i="1" dirty="0">
                <a:solidFill>
                  <a:schemeClr val="tx1"/>
                </a:solidFill>
              </a:rPr>
              <a:t>Христос-це історична постать, людина, яка жила приблизно 2000 років тому.</a:t>
            </a:r>
          </a:p>
          <a:p>
            <a:pPr marL="514350" lvl="0" indent="-514350" algn="l">
              <a:buFont typeface="+mj-lt"/>
              <a:buAutoNum type="arabicPeriod"/>
            </a:pPr>
            <a:r>
              <a:rPr lang="uk" sz="2800" i="1" dirty="0">
                <a:solidFill>
                  <a:schemeClr val="tx1"/>
                </a:solidFill>
              </a:rPr>
              <a:t>Його було розіп’ято на хресті і Він помер.</a:t>
            </a:r>
          </a:p>
          <a:p>
            <a:pPr marL="514350" lvl="0" indent="-514350" algn="l">
              <a:buFont typeface="+mj-lt"/>
              <a:buAutoNum type="arabicPeriod"/>
            </a:pPr>
            <a:r>
              <a:rPr lang="uk" sz="2800" i="1" dirty="0">
                <a:solidFill>
                  <a:schemeClr val="tx1"/>
                </a:solidFill>
              </a:rPr>
              <a:t>По трьох днях після поховання тіла домовину було знайдено порожньою. З того моменту </a:t>
            </a:r>
            <a:r>
              <a:rPr lang="uk-UA" sz="2800" i="1" dirty="0">
                <a:solidFill>
                  <a:schemeClr val="tx1"/>
                </a:solidFill>
              </a:rPr>
              <a:t>і</a:t>
            </a:r>
            <a:r>
              <a:rPr lang="uk" sz="2800" i="1" dirty="0">
                <a:solidFill>
                  <a:schemeClr val="tx1"/>
                </a:solidFill>
              </a:rPr>
              <a:t> до цього дня християни стверджують, що Ісус воскрес із мертвих.</a:t>
            </a:r>
          </a:p>
          <a:p>
            <a:pPr lvl="0" algn="l"/>
            <a:endParaRPr lang="ru-RU" sz="2800" i="1" dirty="0">
              <a:solidFill>
                <a:schemeClr val="tx1"/>
              </a:solidFill>
            </a:endParaRPr>
          </a:p>
        </p:txBody>
      </p:sp>
    </p:spTree>
    <p:extLst>
      <p:ext uri="{BB962C8B-B14F-4D97-AF65-F5344CB8AC3E}">
        <p14:creationId xmlns:p14="http://schemas.microsoft.com/office/powerpoint/2010/main" val="1811716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uk" b="1" dirty="0"/>
              <a:t>А. Юдейські письменники</a:t>
            </a:r>
            <a:endParaRPr lang="ru-RU" b="1" i="1" dirty="0"/>
          </a:p>
        </p:txBody>
      </p:sp>
      <p:sp>
        <p:nvSpPr>
          <p:cNvPr id="3" name="Подзаголовок 2"/>
          <p:cNvSpPr>
            <a:spLocks noGrp="1"/>
          </p:cNvSpPr>
          <p:nvPr>
            <p:ph type="subTitle" idx="1"/>
          </p:nvPr>
        </p:nvSpPr>
        <p:spPr>
          <a:xfrm>
            <a:off x="251520" y="2420888"/>
            <a:ext cx="8784976" cy="4176464"/>
          </a:xfrm>
        </p:spPr>
        <p:txBody>
          <a:bodyPr>
            <a:noAutofit/>
          </a:bodyPr>
          <a:lstStyle/>
          <a:p>
            <a:pPr algn="l"/>
            <a:r>
              <a:rPr lang="uk" sz="2000" i="1" dirty="0">
                <a:solidFill>
                  <a:schemeClr val="tx1"/>
                </a:solidFill>
              </a:rPr>
              <a:t>Ці два уривки Йосипа повідомляють нам про Ісуса:</a:t>
            </a:r>
          </a:p>
          <a:p>
            <a:pPr algn="l"/>
            <a:r>
              <a:rPr lang="uk" sz="2000" i="1" dirty="0">
                <a:solidFill>
                  <a:schemeClr val="tx1"/>
                </a:solidFill>
              </a:rPr>
              <a:t> </a:t>
            </a:r>
          </a:p>
          <a:p>
            <a:pPr marL="457200" lvl="0" indent="-457200" algn="l">
              <a:buFont typeface="+mj-lt"/>
              <a:buAutoNum type="arabicPeriod"/>
            </a:pPr>
            <a:r>
              <a:rPr lang="uk" sz="2000" i="1" dirty="0">
                <a:solidFill>
                  <a:schemeClr val="tx1"/>
                </a:solidFill>
              </a:rPr>
              <a:t>Час, коли Він жив.</a:t>
            </a:r>
          </a:p>
          <a:p>
            <a:pPr marL="457200" lvl="0" indent="-457200" algn="l">
              <a:buFont typeface="+mj-lt"/>
              <a:buAutoNum type="arabicPeriod"/>
            </a:pPr>
            <a:r>
              <a:rPr lang="uk" sz="2000" i="1" dirty="0">
                <a:solidFill>
                  <a:schemeClr val="tx1"/>
                </a:solidFill>
              </a:rPr>
              <a:t>Він був братом Якова.</a:t>
            </a:r>
          </a:p>
          <a:p>
            <a:pPr marL="457200" lvl="0" indent="-457200" algn="l">
              <a:buFont typeface="+mj-lt"/>
              <a:buAutoNum type="arabicPeriod"/>
            </a:pPr>
            <a:r>
              <a:rPr lang="uk" sz="2000" i="1" dirty="0">
                <a:solidFill>
                  <a:schemeClr val="tx1"/>
                </a:solidFill>
              </a:rPr>
              <a:t>Деякі люди називали Його Месією.</a:t>
            </a:r>
          </a:p>
          <a:p>
            <a:pPr marL="457200" lvl="0" indent="-457200" algn="l">
              <a:buFont typeface="+mj-lt"/>
              <a:buAutoNum type="arabicPeriod"/>
            </a:pPr>
            <a:r>
              <a:rPr lang="uk" sz="2000" i="1" dirty="0">
                <a:solidFill>
                  <a:schemeClr val="tx1"/>
                </a:solidFill>
              </a:rPr>
              <a:t>Його знали як мудру і чуйну людину.</a:t>
            </a:r>
          </a:p>
          <a:p>
            <a:pPr marL="457200" lvl="0" indent="-457200" algn="l">
              <a:buFont typeface="+mj-lt"/>
              <a:buAutoNum type="arabicPeriod"/>
            </a:pPr>
            <a:r>
              <a:rPr lang="uk-UA" sz="2000" i="1" dirty="0">
                <a:solidFill>
                  <a:schemeClr val="tx1"/>
                </a:solidFill>
              </a:rPr>
              <a:t>В Нього було багато учнів як серед юдеїв, так і поган.</a:t>
            </a:r>
          </a:p>
        </p:txBody>
      </p:sp>
    </p:spTree>
    <p:extLst>
      <p:ext uri="{BB962C8B-B14F-4D97-AF65-F5344CB8AC3E}">
        <p14:creationId xmlns:p14="http://schemas.microsoft.com/office/powerpoint/2010/main" val="6325647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uk" b="1" dirty="0"/>
              <a:t>А. Юдейські письменники</a:t>
            </a:r>
            <a:endParaRPr lang="ru-RU" b="1" i="1" dirty="0"/>
          </a:p>
        </p:txBody>
      </p:sp>
      <p:sp>
        <p:nvSpPr>
          <p:cNvPr id="3" name="Подзаголовок 2"/>
          <p:cNvSpPr>
            <a:spLocks noGrp="1"/>
          </p:cNvSpPr>
          <p:nvPr>
            <p:ph type="subTitle" idx="1"/>
          </p:nvPr>
        </p:nvSpPr>
        <p:spPr>
          <a:xfrm>
            <a:off x="251520" y="2420888"/>
            <a:ext cx="8784976" cy="4176464"/>
          </a:xfrm>
        </p:spPr>
        <p:txBody>
          <a:bodyPr>
            <a:noAutofit/>
          </a:bodyPr>
          <a:lstStyle/>
          <a:p>
            <a:pPr algn="l"/>
            <a:r>
              <a:rPr lang="uk" sz="2000" i="1" dirty="0">
                <a:solidFill>
                  <a:schemeClr val="tx1"/>
                </a:solidFill>
              </a:rPr>
              <a:t>Ці два уривки Йосипа повідомляють нам про Ісуса:</a:t>
            </a:r>
          </a:p>
          <a:p>
            <a:pPr algn="l"/>
            <a:r>
              <a:rPr lang="uk" sz="2000" i="1" dirty="0">
                <a:solidFill>
                  <a:schemeClr val="tx1"/>
                </a:solidFill>
              </a:rPr>
              <a:t> </a:t>
            </a:r>
          </a:p>
          <a:p>
            <a:pPr marL="457200" lvl="0" indent="-457200" algn="l">
              <a:buFont typeface="+mj-lt"/>
              <a:buAutoNum type="arabicPeriod"/>
            </a:pPr>
            <a:r>
              <a:rPr lang="uk" sz="2000" i="1" dirty="0">
                <a:solidFill>
                  <a:schemeClr val="tx1"/>
                </a:solidFill>
              </a:rPr>
              <a:t>Час, коли Він жив.</a:t>
            </a:r>
          </a:p>
          <a:p>
            <a:pPr marL="457200" lvl="0" indent="-457200" algn="l">
              <a:buFont typeface="+mj-lt"/>
              <a:buAutoNum type="arabicPeriod"/>
            </a:pPr>
            <a:r>
              <a:rPr lang="uk" sz="2000" i="1" dirty="0">
                <a:solidFill>
                  <a:schemeClr val="tx1"/>
                </a:solidFill>
              </a:rPr>
              <a:t>Він був братом Якова.</a:t>
            </a:r>
          </a:p>
          <a:p>
            <a:pPr marL="457200" lvl="0" indent="-457200" algn="l">
              <a:buFont typeface="+mj-lt"/>
              <a:buAutoNum type="arabicPeriod"/>
            </a:pPr>
            <a:r>
              <a:rPr lang="uk" sz="2000" i="1" dirty="0">
                <a:solidFill>
                  <a:schemeClr val="tx1"/>
                </a:solidFill>
              </a:rPr>
              <a:t>Деякі люди називали Його Месією.</a:t>
            </a:r>
          </a:p>
          <a:p>
            <a:pPr marL="457200" lvl="0" indent="-457200" algn="l">
              <a:buFont typeface="+mj-lt"/>
              <a:buAutoNum type="arabicPeriod"/>
            </a:pPr>
            <a:r>
              <a:rPr lang="uk" sz="2000" i="1" dirty="0">
                <a:solidFill>
                  <a:schemeClr val="tx1"/>
                </a:solidFill>
              </a:rPr>
              <a:t>Його знали як мудру і чуйну людину.</a:t>
            </a:r>
          </a:p>
          <a:p>
            <a:pPr marL="457200" lvl="0" indent="-457200" algn="l">
              <a:buFont typeface="+mj-lt"/>
              <a:buAutoNum type="arabicPeriod"/>
            </a:pPr>
            <a:r>
              <a:rPr lang="uk-UA" sz="2000" i="1" dirty="0">
                <a:solidFill>
                  <a:schemeClr val="tx1"/>
                </a:solidFill>
              </a:rPr>
              <a:t>В Нього було багато учнів як серед юдеїв, так і поган.</a:t>
            </a:r>
          </a:p>
          <a:p>
            <a:pPr marL="457200" lvl="0" indent="-457200" algn="l">
              <a:buFont typeface="+mj-lt"/>
              <a:buAutoNum type="arabicPeriod"/>
            </a:pPr>
            <a:r>
              <a:rPr lang="uk" sz="2000" i="1" dirty="0">
                <a:solidFill>
                  <a:schemeClr val="tx1"/>
                </a:solidFill>
              </a:rPr>
              <a:t>Його прирекли до страти через розп'яття.</a:t>
            </a:r>
          </a:p>
        </p:txBody>
      </p:sp>
    </p:spTree>
    <p:extLst>
      <p:ext uri="{BB962C8B-B14F-4D97-AF65-F5344CB8AC3E}">
        <p14:creationId xmlns:p14="http://schemas.microsoft.com/office/powerpoint/2010/main" val="6238352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uk" b="1" dirty="0"/>
              <a:t>А. Юдейські письменники</a:t>
            </a:r>
            <a:endParaRPr lang="ru-RU" b="1" i="1" dirty="0"/>
          </a:p>
        </p:txBody>
      </p:sp>
      <p:sp>
        <p:nvSpPr>
          <p:cNvPr id="3" name="Подзаголовок 2"/>
          <p:cNvSpPr>
            <a:spLocks noGrp="1"/>
          </p:cNvSpPr>
          <p:nvPr>
            <p:ph type="subTitle" idx="1"/>
          </p:nvPr>
        </p:nvSpPr>
        <p:spPr>
          <a:xfrm>
            <a:off x="251520" y="2420888"/>
            <a:ext cx="8784976" cy="4176464"/>
          </a:xfrm>
        </p:spPr>
        <p:txBody>
          <a:bodyPr>
            <a:noAutofit/>
          </a:bodyPr>
          <a:lstStyle/>
          <a:p>
            <a:pPr algn="l"/>
            <a:r>
              <a:rPr lang="uk" sz="2000" i="1" dirty="0">
                <a:solidFill>
                  <a:schemeClr val="tx1"/>
                </a:solidFill>
              </a:rPr>
              <a:t>Ці два уривки Йосипа повідомляють нам про Ісуса:</a:t>
            </a:r>
          </a:p>
          <a:p>
            <a:pPr algn="l"/>
            <a:r>
              <a:rPr lang="uk" sz="2000" i="1" dirty="0">
                <a:solidFill>
                  <a:schemeClr val="tx1"/>
                </a:solidFill>
              </a:rPr>
              <a:t> </a:t>
            </a:r>
          </a:p>
          <a:p>
            <a:pPr marL="457200" lvl="0" indent="-457200" algn="l">
              <a:buFont typeface="+mj-lt"/>
              <a:buAutoNum type="arabicPeriod"/>
            </a:pPr>
            <a:r>
              <a:rPr lang="uk" sz="2000" i="1" dirty="0">
                <a:solidFill>
                  <a:schemeClr val="tx1"/>
                </a:solidFill>
              </a:rPr>
              <a:t>Час, коли Він жив.</a:t>
            </a:r>
          </a:p>
          <a:p>
            <a:pPr marL="457200" lvl="0" indent="-457200" algn="l">
              <a:buFont typeface="+mj-lt"/>
              <a:buAutoNum type="arabicPeriod"/>
            </a:pPr>
            <a:r>
              <a:rPr lang="uk" sz="2000" i="1" dirty="0">
                <a:solidFill>
                  <a:schemeClr val="tx1"/>
                </a:solidFill>
              </a:rPr>
              <a:t>Він був братом Якова.</a:t>
            </a:r>
          </a:p>
          <a:p>
            <a:pPr marL="457200" lvl="0" indent="-457200" algn="l">
              <a:buFont typeface="+mj-lt"/>
              <a:buAutoNum type="arabicPeriod"/>
            </a:pPr>
            <a:r>
              <a:rPr lang="uk" sz="2000" i="1" dirty="0">
                <a:solidFill>
                  <a:schemeClr val="tx1"/>
                </a:solidFill>
              </a:rPr>
              <a:t>Деякі люди називали Його Месією.</a:t>
            </a:r>
          </a:p>
          <a:p>
            <a:pPr marL="457200" lvl="0" indent="-457200" algn="l">
              <a:buFont typeface="+mj-lt"/>
              <a:buAutoNum type="arabicPeriod"/>
            </a:pPr>
            <a:r>
              <a:rPr lang="uk" sz="2000" i="1" dirty="0">
                <a:solidFill>
                  <a:schemeClr val="tx1"/>
                </a:solidFill>
              </a:rPr>
              <a:t>Його знали як мудру і чуйну людину.</a:t>
            </a:r>
          </a:p>
          <a:p>
            <a:pPr marL="457200" lvl="0" indent="-457200" algn="l">
              <a:buFont typeface="+mj-lt"/>
              <a:buAutoNum type="arabicPeriod"/>
            </a:pPr>
            <a:r>
              <a:rPr lang="uk-UA" sz="2000" i="1" dirty="0">
                <a:solidFill>
                  <a:schemeClr val="tx1"/>
                </a:solidFill>
              </a:rPr>
              <a:t>В Нього було багато учнів як серед юдеїв, так і поган.</a:t>
            </a:r>
          </a:p>
          <a:p>
            <a:pPr marL="457200" lvl="0" indent="-457200" algn="l">
              <a:buFont typeface="+mj-lt"/>
              <a:buAutoNum type="arabicPeriod"/>
            </a:pPr>
            <a:r>
              <a:rPr lang="uk" sz="2000" i="1" dirty="0">
                <a:solidFill>
                  <a:schemeClr val="tx1"/>
                </a:solidFill>
              </a:rPr>
              <a:t>Його прирекли до страти через розп'яття.</a:t>
            </a:r>
          </a:p>
          <a:p>
            <a:pPr marL="457200" lvl="0" indent="-457200" algn="l">
              <a:buFont typeface="+mj-lt"/>
              <a:buAutoNum type="arabicPeriod"/>
            </a:pPr>
            <a:r>
              <a:rPr lang="uk" sz="2000" i="1" dirty="0">
                <a:solidFill>
                  <a:schemeClr val="tx1"/>
                </a:solidFill>
              </a:rPr>
              <a:t>Учні розповідали, що Ісус воскрес із мертвих і з'явився на третій день після розп'яття.</a:t>
            </a:r>
          </a:p>
        </p:txBody>
      </p:sp>
    </p:spTree>
    <p:extLst>
      <p:ext uri="{BB962C8B-B14F-4D97-AF65-F5344CB8AC3E}">
        <p14:creationId xmlns:p14="http://schemas.microsoft.com/office/powerpoint/2010/main" val="9491834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uk" b="1" dirty="0"/>
              <a:t>А. Юдейські письменники</a:t>
            </a:r>
            <a:endParaRPr lang="ru-RU" b="1" i="1" dirty="0"/>
          </a:p>
        </p:txBody>
      </p:sp>
      <p:sp>
        <p:nvSpPr>
          <p:cNvPr id="3" name="Подзаголовок 2"/>
          <p:cNvSpPr>
            <a:spLocks noGrp="1"/>
          </p:cNvSpPr>
          <p:nvPr>
            <p:ph type="subTitle" idx="1"/>
          </p:nvPr>
        </p:nvSpPr>
        <p:spPr>
          <a:xfrm>
            <a:off x="251520" y="2420888"/>
            <a:ext cx="8784976" cy="4176464"/>
          </a:xfrm>
        </p:spPr>
        <p:txBody>
          <a:bodyPr>
            <a:noAutofit/>
          </a:bodyPr>
          <a:lstStyle/>
          <a:p>
            <a:pPr algn="l"/>
            <a:r>
              <a:rPr lang="uk" sz="2000" i="1" dirty="0">
                <a:solidFill>
                  <a:schemeClr val="tx1"/>
                </a:solidFill>
              </a:rPr>
              <a:t>Ці два уривки Йосипа повідомляють нам про Ісуса:</a:t>
            </a:r>
          </a:p>
          <a:p>
            <a:pPr algn="l"/>
            <a:r>
              <a:rPr lang="uk" sz="2000" i="1" dirty="0">
                <a:solidFill>
                  <a:schemeClr val="tx1"/>
                </a:solidFill>
              </a:rPr>
              <a:t> </a:t>
            </a:r>
          </a:p>
          <a:p>
            <a:pPr marL="457200" lvl="0" indent="-457200" algn="l">
              <a:buFont typeface="+mj-lt"/>
              <a:buAutoNum type="arabicPeriod"/>
            </a:pPr>
            <a:r>
              <a:rPr lang="uk" sz="2000" i="1" dirty="0">
                <a:solidFill>
                  <a:schemeClr val="tx1"/>
                </a:solidFill>
              </a:rPr>
              <a:t>Час, коли Він жив.</a:t>
            </a:r>
          </a:p>
          <a:p>
            <a:pPr marL="457200" lvl="0" indent="-457200" algn="l">
              <a:buFont typeface="+mj-lt"/>
              <a:buAutoNum type="arabicPeriod"/>
            </a:pPr>
            <a:r>
              <a:rPr lang="uk" sz="2000" i="1" dirty="0">
                <a:solidFill>
                  <a:schemeClr val="tx1"/>
                </a:solidFill>
              </a:rPr>
              <a:t>Він був братом Якова.</a:t>
            </a:r>
          </a:p>
          <a:p>
            <a:pPr marL="457200" lvl="0" indent="-457200" algn="l">
              <a:buFont typeface="+mj-lt"/>
              <a:buAutoNum type="arabicPeriod"/>
            </a:pPr>
            <a:r>
              <a:rPr lang="uk" sz="2000" i="1" dirty="0">
                <a:solidFill>
                  <a:schemeClr val="tx1"/>
                </a:solidFill>
              </a:rPr>
              <a:t>Деякі люди називали Його Месією.</a:t>
            </a:r>
          </a:p>
          <a:p>
            <a:pPr marL="457200" lvl="0" indent="-457200" algn="l">
              <a:buFont typeface="+mj-lt"/>
              <a:buAutoNum type="arabicPeriod"/>
            </a:pPr>
            <a:r>
              <a:rPr lang="uk" sz="2000" i="1" dirty="0">
                <a:solidFill>
                  <a:schemeClr val="tx1"/>
                </a:solidFill>
              </a:rPr>
              <a:t>Його знали як мудру і чуйну людину.</a:t>
            </a:r>
          </a:p>
          <a:p>
            <a:pPr marL="457200" lvl="0" indent="-457200" algn="l">
              <a:buFont typeface="+mj-lt"/>
              <a:buAutoNum type="arabicPeriod"/>
            </a:pPr>
            <a:r>
              <a:rPr lang="uk-UA" sz="2000" i="1" dirty="0">
                <a:solidFill>
                  <a:schemeClr val="tx1"/>
                </a:solidFill>
              </a:rPr>
              <a:t>В Нього було багато учнів як серед юдеїв, так і поган.</a:t>
            </a:r>
          </a:p>
          <a:p>
            <a:pPr marL="457200" lvl="0" indent="-457200" algn="l">
              <a:buFont typeface="+mj-lt"/>
              <a:buAutoNum type="arabicPeriod"/>
            </a:pPr>
            <a:r>
              <a:rPr lang="uk" sz="2000" i="1" dirty="0">
                <a:solidFill>
                  <a:schemeClr val="tx1"/>
                </a:solidFill>
              </a:rPr>
              <a:t>Його прирекли до страти через розп'яття.</a:t>
            </a:r>
          </a:p>
          <a:p>
            <a:pPr marL="457200" lvl="0" indent="-457200" algn="l">
              <a:buFont typeface="+mj-lt"/>
              <a:buAutoNum type="arabicPeriod"/>
            </a:pPr>
            <a:r>
              <a:rPr lang="uk" sz="2000" i="1" dirty="0">
                <a:solidFill>
                  <a:schemeClr val="tx1"/>
                </a:solidFill>
              </a:rPr>
              <a:t>Учні розповідали, що Ісус воскрес із мертвих і з'явився на третій день після розп'яття.</a:t>
            </a:r>
          </a:p>
          <a:p>
            <a:pPr marL="457200" lvl="0" indent="-457200" algn="l">
              <a:buFont typeface="+mj-lt"/>
              <a:buAutoNum type="arabicPeriod"/>
            </a:pPr>
            <a:r>
              <a:rPr lang="uk" sz="2000" i="1" dirty="0">
                <a:solidFill>
                  <a:schemeClr val="tx1"/>
                </a:solidFill>
              </a:rPr>
              <a:t>Як результат –Його учні продовжили проповідувати Його вчення.</a:t>
            </a:r>
          </a:p>
        </p:txBody>
      </p:sp>
    </p:spTree>
    <p:extLst>
      <p:ext uri="{BB962C8B-B14F-4D97-AF65-F5344CB8AC3E}">
        <p14:creationId xmlns:p14="http://schemas.microsoft.com/office/powerpoint/2010/main" val="37752834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uk" b="1" dirty="0"/>
              <a:t>Юдейські письменники</a:t>
            </a:r>
            <a:endParaRPr lang="ru-RU" b="1" i="1" dirty="0"/>
          </a:p>
        </p:txBody>
      </p:sp>
      <p:sp>
        <p:nvSpPr>
          <p:cNvPr id="3" name="Подзаголовок 2"/>
          <p:cNvSpPr>
            <a:spLocks noGrp="1"/>
          </p:cNvSpPr>
          <p:nvPr>
            <p:ph type="subTitle" idx="1"/>
          </p:nvPr>
        </p:nvSpPr>
        <p:spPr>
          <a:xfrm>
            <a:off x="251520" y="2420888"/>
            <a:ext cx="8784976" cy="4176464"/>
          </a:xfrm>
        </p:spPr>
        <p:txBody>
          <a:bodyPr>
            <a:noAutofit/>
          </a:bodyPr>
          <a:lstStyle/>
          <a:p>
            <a:pPr algn="l"/>
            <a:r>
              <a:rPr lang="uk" sz="2400" i="1" dirty="0">
                <a:solidFill>
                  <a:schemeClr val="tx1"/>
                </a:solidFill>
              </a:rPr>
              <a:t>В юдейській літературі є й інші згадки про Ісуса, найбільш значна з яких – в трактаті "Синедріон". Вона підтверджує, що Ісуса було страчено напередодні Великодня, що це було порушенням юдейських релігійних законів.</a:t>
            </a:r>
          </a:p>
        </p:txBody>
      </p:sp>
    </p:spTree>
    <p:extLst>
      <p:ext uri="{BB962C8B-B14F-4D97-AF65-F5344CB8AC3E}">
        <p14:creationId xmlns:p14="http://schemas.microsoft.com/office/powerpoint/2010/main" val="35996816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uk-UA" b="1" dirty="0" err="1"/>
              <a:t>Поганськи</a:t>
            </a:r>
            <a:r>
              <a:rPr lang="uk" b="1" dirty="0"/>
              <a:t> письменники</a:t>
            </a:r>
          </a:p>
        </p:txBody>
      </p:sp>
      <p:sp>
        <p:nvSpPr>
          <p:cNvPr id="3" name="Подзаголовок 2"/>
          <p:cNvSpPr>
            <a:spLocks noGrp="1"/>
          </p:cNvSpPr>
          <p:nvPr>
            <p:ph type="subTitle" idx="1"/>
          </p:nvPr>
        </p:nvSpPr>
        <p:spPr>
          <a:xfrm>
            <a:off x="251520" y="2420888"/>
            <a:ext cx="8784976" cy="4176464"/>
          </a:xfrm>
        </p:spPr>
        <p:txBody>
          <a:bodyPr>
            <a:noAutofit/>
          </a:bodyPr>
          <a:lstStyle/>
          <a:p>
            <a:pPr algn="l"/>
            <a:r>
              <a:rPr lang="uk" sz="2400" dirty="0">
                <a:solidFill>
                  <a:schemeClr val="tx1"/>
                </a:solidFill>
              </a:rPr>
              <a:t>Корнилій Тацит (55 – 120рр.) був римським істориком, який пережив правління багатьох імператорів. Він був зятем                 Юлія Агриколи, правителя Британії з 80 по 84 р.р. Його назвали «найвеличнішим істориком стародавнього Риму", визнаним серед учених як людина високої моралі та порядности.</a:t>
            </a:r>
          </a:p>
          <a:p>
            <a:pPr algn="l"/>
            <a:r>
              <a:rPr lang="uk" sz="2400" dirty="0">
                <a:solidFill>
                  <a:schemeClr val="tx1"/>
                </a:solidFill>
              </a:rPr>
              <a:t>Одна з його праць - "Анали" охоплює історію Риму з периоду смерті Августа в 14 р. до смерті Нерона в 68 р. Він пише про відому пожежу в Римі в 64 р. і про спробу Нерона перекласти свою провину на християн.</a:t>
            </a:r>
          </a:p>
        </p:txBody>
      </p:sp>
    </p:spTree>
    <p:extLst>
      <p:ext uri="{BB962C8B-B14F-4D97-AF65-F5344CB8AC3E}">
        <p14:creationId xmlns:p14="http://schemas.microsoft.com/office/powerpoint/2010/main" val="3492191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uk-UA" b="1" dirty="0" err="1"/>
              <a:t>Поганськи</a:t>
            </a:r>
            <a:r>
              <a:rPr lang="uk" b="1" dirty="0"/>
              <a:t> письменники</a:t>
            </a:r>
          </a:p>
        </p:txBody>
      </p:sp>
      <p:sp>
        <p:nvSpPr>
          <p:cNvPr id="3" name="Подзаголовок 2"/>
          <p:cNvSpPr>
            <a:spLocks noGrp="1"/>
          </p:cNvSpPr>
          <p:nvPr>
            <p:ph type="subTitle" idx="1"/>
          </p:nvPr>
        </p:nvSpPr>
        <p:spPr>
          <a:xfrm>
            <a:off x="251520" y="2170100"/>
            <a:ext cx="8892480" cy="4176464"/>
          </a:xfrm>
        </p:spPr>
        <p:txBody>
          <a:bodyPr>
            <a:noAutofit/>
          </a:bodyPr>
          <a:lstStyle/>
          <a:p>
            <a:pPr algn="l"/>
            <a:r>
              <a:rPr lang="uk-UA" sz="1900" dirty="0">
                <a:solidFill>
                  <a:schemeClr val="tx1"/>
                </a:solidFill>
              </a:rPr>
              <a:t>«Щоб покласти край чуткам, Нерон звинуватив і піддавав тортурам людей, що утискувалися за їхні «злі діла», і відомі як християнами. Засновник цієї секти, Христос, був відданий на смерть правителем Юдеї  Понтієм </a:t>
            </a:r>
            <a:r>
              <a:rPr lang="uk-UA" sz="1900" dirty="0" err="1">
                <a:solidFill>
                  <a:schemeClr val="tx1"/>
                </a:solidFill>
              </a:rPr>
              <a:t>Пилатом</a:t>
            </a:r>
            <a:r>
              <a:rPr lang="uk-UA" sz="1900" dirty="0">
                <a:solidFill>
                  <a:schemeClr val="tx1"/>
                </a:solidFill>
              </a:rPr>
              <a:t> за імператора Тиберія. Їхні обурливі забобони час від часу придушувалися, але виникали знову й знову, але вже не тільки в Юдеї, але й у самому Римі. Їхні брудні й соромні діла притягували дедалі більше людей. Спочатку тих, хто визнавав себе християнином, ув’язнювали, потім за свідченням останніх сотні були приречені за </a:t>
            </a:r>
            <a:r>
              <a:rPr lang="uk-UA" sz="1900" dirty="0" err="1">
                <a:solidFill>
                  <a:schemeClr val="tx1"/>
                </a:solidFill>
              </a:rPr>
              <a:t>антисоціяльні</a:t>
            </a:r>
            <a:r>
              <a:rPr lang="uk-UA" sz="1900" dirty="0">
                <a:solidFill>
                  <a:schemeClr val="tx1"/>
                </a:solidFill>
              </a:rPr>
              <a:t> підбурювання, ніж за підпал. Їх одягали у шкури диких тварин, стравлювали на них псів, розпинали, спалювали на вогнищах, і коли наставала темрява, вони палали в ночі, ніби смолоскипи. Такі дивовища Нерон влаштовував у своїх садах, ховаючись у натовпі, </a:t>
            </a:r>
            <a:r>
              <a:rPr lang="uk-UA" sz="1900" dirty="0" err="1">
                <a:solidFill>
                  <a:schemeClr val="tx1"/>
                </a:solidFill>
              </a:rPr>
              <a:t>переодягшися</a:t>
            </a:r>
            <a:r>
              <a:rPr lang="uk-UA" sz="1900" dirty="0">
                <a:solidFill>
                  <a:schemeClr val="tx1"/>
                </a:solidFill>
              </a:rPr>
              <a:t> у візника. В результаті люди почали співчувати їм, хоч вони не заслуговували на смерть, бувши християнами. Бо люди розуміли, що чинячи розправу над християнами не заради збереження громадського добробуту, а заради задоволення примх однієї людини.» </a:t>
            </a:r>
            <a:endParaRPr lang="uk" sz="1900" dirty="0">
              <a:solidFill>
                <a:schemeClr val="tx1"/>
              </a:solidFill>
            </a:endParaRPr>
          </a:p>
        </p:txBody>
      </p:sp>
    </p:spTree>
    <p:extLst>
      <p:ext uri="{BB962C8B-B14F-4D97-AF65-F5344CB8AC3E}">
        <p14:creationId xmlns:p14="http://schemas.microsoft.com/office/powerpoint/2010/main" val="24654745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uk-UA" b="1" dirty="0" err="1"/>
              <a:t>Поганськи</a:t>
            </a:r>
            <a:r>
              <a:rPr lang="uk" b="1" dirty="0"/>
              <a:t> письменники</a:t>
            </a:r>
          </a:p>
        </p:txBody>
      </p:sp>
      <p:sp>
        <p:nvSpPr>
          <p:cNvPr id="3" name="Подзаголовок 2"/>
          <p:cNvSpPr>
            <a:spLocks noGrp="1"/>
          </p:cNvSpPr>
          <p:nvPr>
            <p:ph type="subTitle" idx="1"/>
          </p:nvPr>
        </p:nvSpPr>
        <p:spPr>
          <a:xfrm>
            <a:off x="251520" y="2204864"/>
            <a:ext cx="8784976" cy="4176464"/>
          </a:xfrm>
        </p:spPr>
        <p:txBody>
          <a:bodyPr>
            <a:noAutofit/>
          </a:bodyPr>
          <a:lstStyle/>
          <a:p>
            <a:pPr algn="l"/>
            <a:r>
              <a:rPr lang="uk" sz="2400" dirty="0">
                <a:solidFill>
                  <a:schemeClr val="tx1"/>
                </a:solidFill>
              </a:rPr>
              <a:t>Таким чином, від Тацита ми отримуємо таку інформацію:</a:t>
            </a:r>
          </a:p>
          <a:p>
            <a:pPr marL="457200" lvl="0" indent="-457200" algn="l">
              <a:buFont typeface="+mj-lt"/>
              <a:buAutoNum type="arabicPeriod"/>
            </a:pPr>
            <a:r>
              <a:rPr lang="uk" sz="2400" dirty="0">
                <a:solidFill>
                  <a:schemeClr val="tx1"/>
                </a:solidFill>
              </a:rPr>
              <a:t>Християнин називав себе на ім'я засновника їхньої віри, Христа.</a:t>
            </a:r>
          </a:p>
        </p:txBody>
      </p:sp>
    </p:spTree>
    <p:extLst>
      <p:ext uri="{BB962C8B-B14F-4D97-AF65-F5344CB8AC3E}">
        <p14:creationId xmlns:p14="http://schemas.microsoft.com/office/powerpoint/2010/main" val="1344473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uk-UA" b="1" dirty="0" err="1"/>
              <a:t>Поганськи</a:t>
            </a:r>
            <a:r>
              <a:rPr lang="uk" b="1" dirty="0"/>
              <a:t> письменники</a:t>
            </a:r>
          </a:p>
        </p:txBody>
      </p:sp>
      <p:sp>
        <p:nvSpPr>
          <p:cNvPr id="3" name="Подзаголовок 2"/>
          <p:cNvSpPr>
            <a:spLocks noGrp="1"/>
          </p:cNvSpPr>
          <p:nvPr>
            <p:ph type="subTitle" idx="1"/>
          </p:nvPr>
        </p:nvSpPr>
        <p:spPr>
          <a:xfrm>
            <a:off x="251520" y="2204864"/>
            <a:ext cx="8784976" cy="4176464"/>
          </a:xfrm>
        </p:spPr>
        <p:txBody>
          <a:bodyPr>
            <a:noAutofit/>
          </a:bodyPr>
          <a:lstStyle/>
          <a:p>
            <a:pPr algn="l"/>
            <a:r>
              <a:rPr lang="uk" sz="2400" dirty="0">
                <a:solidFill>
                  <a:schemeClr val="tx1"/>
                </a:solidFill>
              </a:rPr>
              <a:t>Таким чином, від Тацита ми отримуємо таку інформацію:</a:t>
            </a:r>
          </a:p>
          <a:p>
            <a:pPr marL="457200" lvl="0" indent="-457200" algn="l">
              <a:buFont typeface="+mj-lt"/>
              <a:buAutoNum type="arabicPeriod"/>
            </a:pPr>
            <a:r>
              <a:rPr lang="uk" sz="2400" dirty="0">
                <a:solidFill>
                  <a:schemeClr val="tx1"/>
                </a:solidFill>
              </a:rPr>
              <a:t>Християнин називав себе на ім'я засновника їхньої віри, Христа.</a:t>
            </a:r>
          </a:p>
          <a:p>
            <a:pPr marL="457200" lvl="0" indent="-457200" algn="l">
              <a:buFont typeface="+mj-lt"/>
              <a:buAutoNum type="arabicPeriod"/>
            </a:pPr>
            <a:r>
              <a:rPr lang="uk" sz="2400" dirty="0">
                <a:solidFill>
                  <a:schemeClr val="tx1"/>
                </a:solidFill>
              </a:rPr>
              <a:t>Христа віддав на смерть Понтій Пілат.</a:t>
            </a:r>
          </a:p>
        </p:txBody>
      </p:sp>
    </p:spTree>
    <p:extLst>
      <p:ext uri="{BB962C8B-B14F-4D97-AF65-F5344CB8AC3E}">
        <p14:creationId xmlns:p14="http://schemas.microsoft.com/office/powerpoint/2010/main" val="14473233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uk-UA" b="1" dirty="0" err="1"/>
              <a:t>Поганськи</a:t>
            </a:r>
            <a:r>
              <a:rPr lang="uk" b="1" dirty="0"/>
              <a:t> письменники</a:t>
            </a:r>
          </a:p>
        </p:txBody>
      </p:sp>
      <p:sp>
        <p:nvSpPr>
          <p:cNvPr id="3" name="Подзаголовок 2"/>
          <p:cNvSpPr>
            <a:spLocks noGrp="1"/>
          </p:cNvSpPr>
          <p:nvPr>
            <p:ph type="subTitle" idx="1"/>
          </p:nvPr>
        </p:nvSpPr>
        <p:spPr>
          <a:xfrm>
            <a:off x="251520" y="2204864"/>
            <a:ext cx="8784976" cy="4176464"/>
          </a:xfrm>
        </p:spPr>
        <p:txBody>
          <a:bodyPr>
            <a:noAutofit/>
          </a:bodyPr>
          <a:lstStyle/>
          <a:p>
            <a:pPr algn="l"/>
            <a:r>
              <a:rPr lang="uk" sz="2400" dirty="0">
                <a:solidFill>
                  <a:schemeClr val="tx1"/>
                </a:solidFill>
              </a:rPr>
              <a:t>Таким чином, від Тацита ми отримуємо таку інформацію:</a:t>
            </a:r>
          </a:p>
          <a:p>
            <a:pPr marL="457200" lvl="0" indent="-457200" algn="l">
              <a:buFont typeface="+mj-lt"/>
              <a:buAutoNum type="arabicPeriod"/>
            </a:pPr>
            <a:r>
              <a:rPr lang="uk" sz="2400" dirty="0">
                <a:solidFill>
                  <a:schemeClr val="tx1"/>
                </a:solidFill>
              </a:rPr>
              <a:t>Християнин називав себе на ім'я засновника їхньої віри, Христа.</a:t>
            </a:r>
          </a:p>
          <a:p>
            <a:pPr marL="457200" lvl="0" indent="-457200" algn="l">
              <a:buFont typeface="+mj-lt"/>
              <a:buAutoNum type="arabicPeriod"/>
            </a:pPr>
            <a:r>
              <a:rPr lang="uk" sz="2400" dirty="0">
                <a:solidFill>
                  <a:schemeClr val="tx1"/>
                </a:solidFill>
              </a:rPr>
              <a:t>Христа віддав на смерть Понтій Пілат.</a:t>
            </a:r>
          </a:p>
          <a:p>
            <a:pPr marL="457200" lvl="0" indent="-457200" algn="l">
              <a:buFont typeface="+mj-lt"/>
              <a:buAutoNum type="arabicPeriod"/>
            </a:pPr>
            <a:r>
              <a:rPr lang="uk" sz="2400" dirty="0">
                <a:solidFill>
                  <a:schemeClr val="tx1"/>
                </a:solidFill>
              </a:rPr>
              <a:t>Це сталося за часів правління імператора Тиберія (14 – 37 рр.).</a:t>
            </a:r>
          </a:p>
        </p:txBody>
      </p:sp>
    </p:spTree>
    <p:extLst>
      <p:ext uri="{BB962C8B-B14F-4D97-AF65-F5344CB8AC3E}">
        <p14:creationId xmlns:p14="http://schemas.microsoft.com/office/powerpoint/2010/main" val="40147288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uk" b="1" dirty="0"/>
              <a:t>Юдейські письменники</a:t>
            </a:r>
            <a:endParaRPr lang="ru-RU" b="1" i="1" dirty="0"/>
          </a:p>
        </p:txBody>
      </p:sp>
      <p:sp>
        <p:nvSpPr>
          <p:cNvPr id="3" name="Подзаголовок 2"/>
          <p:cNvSpPr>
            <a:spLocks noGrp="1"/>
          </p:cNvSpPr>
          <p:nvPr>
            <p:ph type="subTitle" idx="1"/>
          </p:nvPr>
        </p:nvSpPr>
        <p:spPr>
          <a:xfrm>
            <a:off x="251520" y="2420888"/>
            <a:ext cx="8784976" cy="4176464"/>
          </a:xfrm>
        </p:spPr>
        <p:txBody>
          <a:bodyPr>
            <a:noAutofit/>
          </a:bodyPr>
          <a:lstStyle/>
          <a:p>
            <a:pPr algn="l"/>
            <a:r>
              <a:rPr lang="uk" sz="2200" i="1" dirty="0">
                <a:solidFill>
                  <a:schemeClr val="tx1"/>
                </a:solidFill>
              </a:rPr>
              <a:t>Найбільш значущий з них є Йосип Флавій, який народився в Єрусалимі приблизно 37 року після Р.Х. в поважній еврейській родині. Це був добре освічений юнак, </a:t>
            </a:r>
            <a:r>
              <a:rPr lang="uk-UA" sz="2200" i="1" dirty="0">
                <a:solidFill>
                  <a:schemeClr val="tx1"/>
                </a:solidFill>
              </a:rPr>
              <a:t>який згодом став фарисеєм по навчанню в різних фарисейських школах. </a:t>
            </a:r>
          </a:p>
          <a:p>
            <a:pPr algn="l"/>
            <a:r>
              <a:rPr lang="uk" sz="2200" i="1" dirty="0">
                <a:solidFill>
                  <a:schemeClr val="tx1"/>
                </a:solidFill>
              </a:rPr>
              <a:t>64 року після Р.Х., у рік пожежі в Римі, він відвідав місто як член юдейського посольства. Побачене справило на нього глибоке враження, він познайомився з членами імператорської сім’ї. По поверненні до Єрусалиму він дізнався, що його народ готується до повстання проти римлян. Йосип намагався переконати людей не робити цього, але в той самий час повністю</a:t>
            </a:r>
            <a:r>
              <a:rPr lang="en-US" sz="2200" i="1" dirty="0">
                <a:solidFill>
                  <a:schemeClr val="tx1"/>
                </a:solidFill>
              </a:rPr>
              <a:t> </a:t>
            </a:r>
            <a:r>
              <a:rPr lang="uk-UA" sz="2200" i="1" dirty="0">
                <a:solidFill>
                  <a:schemeClr val="tx1"/>
                </a:solidFill>
              </a:rPr>
              <a:t>був</a:t>
            </a:r>
            <a:r>
              <a:rPr lang="uk" sz="2200" i="1" dirty="0">
                <a:solidFill>
                  <a:schemeClr val="tx1"/>
                </a:solidFill>
              </a:rPr>
              <a:t> на боці юдеїв. У повстанні проти Риму він командував силами юдеїв у Галілеї.</a:t>
            </a:r>
          </a:p>
        </p:txBody>
      </p:sp>
    </p:spTree>
    <p:extLst>
      <p:ext uri="{BB962C8B-B14F-4D97-AF65-F5344CB8AC3E}">
        <p14:creationId xmlns:p14="http://schemas.microsoft.com/office/powerpoint/2010/main" val="20875763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uk-UA" b="1" dirty="0" err="1"/>
              <a:t>Поганськи</a:t>
            </a:r>
            <a:r>
              <a:rPr lang="uk" b="1" dirty="0"/>
              <a:t> письменники</a:t>
            </a:r>
          </a:p>
        </p:txBody>
      </p:sp>
      <p:sp>
        <p:nvSpPr>
          <p:cNvPr id="3" name="Подзаголовок 2"/>
          <p:cNvSpPr>
            <a:spLocks noGrp="1"/>
          </p:cNvSpPr>
          <p:nvPr>
            <p:ph type="subTitle" idx="1"/>
          </p:nvPr>
        </p:nvSpPr>
        <p:spPr>
          <a:xfrm>
            <a:off x="251520" y="2204864"/>
            <a:ext cx="8784976" cy="4176464"/>
          </a:xfrm>
        </p:spPr>
        <p:txBody>
          <a:bodyPr>
            <a:noAutofit/>
          </a:bodyPr>
          <a:lstStyle/>
          <a:p>
            <a:pPr algn="l"/>
            <a:r>
              <a:rPr lang="uk" sz="2400" dirty="0">
                <a:solidFill>
                  <a:schemeClr val="tx1"/>
                </a:solidFill>
              </a:rPr>
              <a:t>Таким чином, від Тацита ми отримуємо таку інформацію:</a:t>
            </a:r>
          </a:p>
          <a:p>
            <a:pPr marL="457200" lvl="0" indent="-457200" algn="l">
              <a:buFont typeface="+mj-lt"/>
              <a:buAutoNum type="arabicPeriod"/>
            </a:pPr>
            <a:r>
              <a:rPr lang="uk" sz="2400" dirty="0">
                <a:solidFill>
                  <a:schemeClr val="tx1"/>
                </a:solidFill>
              </a:rPr>
              <a:t>Християнин називав себе на ім'я засновника їхньої віри, Христа.</a:t>
            </a:r>
          </a:p>
          <a:p>
            <a:pPr marL="457200" lvl="0" indent="-457200" algn="l">
              <a:buFont typeface="+mj-lt"/>
              <a:buAutoNum type="arabicPeriod"/>
            </a:pPr>
            <a:r>
              <a:rPr lang="uk" sz="2400" dirty="0">
                <a:solidFill>
                  <a:schemeClr val="tx1"/>
                </a:solidFill>
              </a:rPr>
              <a:t>Христа віддав на смерть Понтій Пілат.</a:t>
            </a:r>
          </a:p>
          <a:p>
            <a:pPr marL="457200" lvl="0" indent="-457200" algn="l">
              <a:buFont typeface="+mj-lt"/>
              <a:buAutoNum type="arabicPeriod"/>
            </a:pPr>
            <a:r>
              <a:rPr lang="uk" sz="2400" dirty="0">
                <a:solidFill>
                  <a:schemeClr val="tx1"/>
                </a:solidFill>
              </a:rPr>
              <a:t>Це сталося за часів правління імператора Тиберія (14 – 37 рр.).</a:t>
            </a:r>
          </a:p>
          <a:p>
            <a:pPr marL="457200" lvl="0" indent="-457200" algn="l">
              <a:buFont typeface="+mj-lt"/>
              <a:buAutoNum type="arabicPeriod"/>
            </a:pPr>
            <a:r>
              <a:rPr lang="uk" sz="2400" dirty="0">
                <a:solidFill>
                  <a:schemeClr val="tx1"/>
                </a:solidFill>
              </a:rPr>
              <a:t>Його смерть поклала край забобонам лише на деякий час, але незабаром вони з'явилися знову.</a:t>
            </a:r>
          </a:p>
        </p:txBody>
      </p:sp>
    </p:spTree>
    <p:extLst>
      <p:ext uri="{BB962C8B-B14F-4D97-AF65-F5344CB8AC3E}">
        <p14:creationId xmlns:p14="http://schemas.microsoft.com/office/powerpoint/2010/main" val="29249780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uk-UA" b="1" dirty="0" err="1"/>
              <a:t>Поганськи</a:t>
            </a:r>
            <a:r>
              <a:rPr lang="uk" b="1" dirty="0"/>
              <a:t> письменники</a:t>
            </a:r>
          </a:p>
        </p:txBody>
      </p:sp>
      <p:sp>
        <p:nvSpPr>
          <p:cNvPr id="3" name="Подзаголовок 2"/>
          <p:cNvSpPr>
            <a:spLocks noGrp="1"/>
          </p:cNvSpPr>
          <p:nvPr>
            <p:ph type="subTitle" idx="1"/>
          </p:nvPr>
        </p:nvSpPr>
        <p:spPr>
          <a:xfrm>
            <a:off x="251520" y="2204864"/>
            <a:ext cx="8784976" cy="4176464"/>
          </a:xfrm>
        </p:spPr>
        <p:txBody>
          <a:bodyPr>
            <a:noAutofit/>
          </a:bodyPr>
          <a:lstStyle/>
          <a:p>
            <a:pPr algn="l"/>
            <a:r>
              <a:rPr lang="uk" sz="2400" dirty="0">
                <a:solidFill>
                  <a:schemeClr val="tx1"/>
                </a:solidFill>
              </a:rPr>
              <a:t>Таким чином, від Тацита ми отримуємо таку інформацію:</a:t>
            </a:r>
          </a:p>
          <a:p>
            <a:pPr marL="457200" lvl="0" indent="-457200" algn="l">
              <a:buFont typeface="+mj-lt"/>
              <a:buAutoNum type="arabicPeriod"/>
            </a:pPr>
            <a:r>
              <a:rPr lang="uk" sz="2400" dirty="0">
                <a:solidFill>
                  <a:schemeClr val="tx1"/>
                </a:solidFill>
              </a:rPr>
              <a:t>Християнин називав себе на ім'я засновника їхньої віри, Христа.</a:t>
            </a:r>
          </a:p>
          <a:p>
            <a:pPr marL="457200" lvl="0" indent="-457200" algn="l">
              <a:buFont typeface="+mj-lt"/>
              <a:buAutoNum type="arabicPeriod"/>
            </a:pPr>
            <a:r>
              <a:rPr lang="uk" sz="2400" dirty="0">
                <a:solidFill>
                  <a:schemeClr val="tx1"/>
                </a:solidFill>
              </a:rPr>
              <a:t>Христа віддав на смерть Понтій Пілат.</a:t>
            </a:r>
          </a:p>
          <a:p>
            <a:pPr marL="457200" lvl="0" indent="-457200" algn="l">
              <a:buFont typeface="+mj-lt"/>
              <a:buAutoNum type="arabicPeriod"/>
            </a:pPr>
            <a:r>
              <a:rPr lang="uk" sz="2400" dirty="0">
                <a:solidFill>
                  <a:schemeClr val="tx1"/>
                </a:solidFill>
              </a:rPr>
              <a:t>Це сталося за часів правління імператора Тиберія (14 – 37 рр.).</a:t>
            </a:r>
          </a:p>
          <a:p>
            <a:pPr marL="457200" lvl="0" indent="-457200" algn="l">
              <a:buFont typeface="+mj-lt"/>
              <a:buAutoNum type="arabicPeriod"/>
            </a:pPr>
            <a:r>
              <a:rPr lang="uk" sz="2400" dirty="0">
                <a:solidFill>
                  <a:schemeClr val="tx1"/>
                </a:solidFill>
              </a:rPr>
              <a:t>Його смерть поклала край забобонам лише на деякий час, але незабаром вони з'явилися знову.</a:t>
            </a:r>
          </a:p>
          <a:p>
            <a:pPr marL="457200" lvl="0" indent="-457200" algn="l">
              <a:buFont typeface="+mj-lt"/>
              <a:buAutoNum type="arabicPeriod"/>
            </a:pPr>
            <a:r>
              <a:rPr lang="uk" sz="2400" dirty="0">
                <a:solidFill>
                  <a:schemeClr val="tx1"/>
                </a:solidFill>
              </a:rPr>
              <a:t>Християнство було особливо популярне в Юдеї, де воно виникло.</a:t>
            </a:r>
          </a:p>
        </p:txBody>
      </p:sp>
    </p:spTree>
    <p:extLst>
      <p:ext uri="{BB962C8B-B14F-4D97-AF65-F5344CB8AC3E}">
        <p14:creationId xmlns:p14="http://schemas.microsoft.com/office/powerpoint/2010/main" val="7804742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uk-UA" b="1" dirty="0" err="1"/>
              <a:t>Поганськи</a:t>
            </a:r>
            <a:r>
              <a:rPr lang="uk" b="1" dirty="0"/>
              <a:t> письменники</a:t>
            </a:r>
          </a:p>
        </p:txBody>
      </p:sp>
      <p:sp>
        <p:nvSpPr>
          <p:cNvPr id="3" name="Подзаголовок 2"/>
          <p:cNvSpPr>
            <a:spLocks noGrp="1"/>
          </p:cNvSpPr>
          <p:nvPr>
            <p:ph type="subTitle" idx="1"/>
          </p:nvPr>
        </p:nvSpPr>
        <p:spPr>
          <a:xfrm>
            <a:off x="251520" y="2204864"/>
            <a:ext cx="8784976" cy="4176464"/>
          </a:xfrm>
        </p:spPr>
        <p:txBody>
          <a:bodyPr>
            <a:noAutofit/>
          </a:bodyPr>
          <a:lstStyle/>
          <a:p>
            <a:pPr algn="l"/>
            <a:r>
              <a:rPr lang="uk" sz="2400" dirty="0">
                <a:solidFill>
                  <a:schemeClr val="tx1"/>
                </a:solidFill>
              </a:rPr>
              <a:t>Таким чином, від Тацита ми отримуємо таку інформацію:</a:t>
            </a:r>
          </a:p>
          <a:p>
            <a:pPr lvl="0" algn="l"/>
            <a:r>
              <a:rPr lang="uk" sz="2400" dirty="0">
                <a:solidFill>
                  <a:schemeClr val="tx1"/>
                </a:solidFill>
              </a:rPr>
              <a:t>  6. Потім воно поширилося в Римі.</a:t>
            </a:r>
          </a:p>
        </p:txBody>
      </p:sp>
    </p:spTree>
    <p:extLst>
      <p:ext uri="{BB962C8B-B14F-4D97-AF65-F5344CB8AC3E}">
        <p14:creationId xmlns:p14="http://schemas.microsoft.com/office/powerpoint/2010/main" val="24695011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uk-UA" b="1" dirty="0" err="1"/>
              <a:t>Поганськи</a:t>
            </a:r>
            <a:r>
              <a:rPr lang="uk" b="1" dirty="0"/>
              <a:t> письменники</a:t>
            </a:r>
          </a:p>
        </p:txBody>
      </p:sp>
      <p:sp>
        <p:nvSpPr>
          <p:cNvPr id="3" name="Подзаголовок 2"/>
          <p:cNvSpPr>
            <a:spLocks noGrp="1"/>
          </p:cNvSpPr>
          <p:nvPr>
            <p:ph type="subTitle" idx="1"/>
          </p:nvPr>
        </p:nvSpPr>
        <p:spPr>
          <a:xfrm>
            <a:off x="251520" y="2204864"/>
            <a:ext cx="8784976" cy="4176464"/>
          </a:xfrm>
        </p:spPr>
        <p:txBody>
          <a:bodyPr>
            <a:noAutofit/>
          </a:bodyPr>
          <a:lstStyle/>
          <a:p>
            <a:pPr algn="l"/>
            <a:r>
              <a:rPr lang="uk" sz="2400" dirty="0">
                <a:solidFill>
                  <a:schemeClr val="tx1"/>
                </a:solidFill>
              </a:rPr>
              <a:t>Таким чином, від Тацита ми отримуємо таку інформацію:</a:t>
            </a:r>
          </a:p>
          <a:p>
            <a:pPr lvl="0" algn="l"/>
            <a:r>
              <a:rPr lang="uk" sz="2400" dirty="0">
                <a:solidFill>
                  <a:schemeClr val="tx1"/>
                </a:solidFill>
              </a:rPr>
              <a:t>  6. Потім воно поширилося в Римі.</a:t>
            </a:r>
          </a:p>
          <a:p>
            <a:pPr lvl="0" algn="l"/>
            <a:r>
              <a:rPr lang="uk" sz="2400" dirty="0">
                <a:solidFill>
                  <a:schemeClr val="tx1"/>
                </a:solidFill>
              </a:rPr>
              <a:t>  7. Коли велика пожежа Риму зруйнувала чималу частину міста,</a:t>
            </a:r>
          </a:p>
          <a:p>
            <a:pPr lvl="0" algn="l"/>
            <a:r>
              <a:rPr lang="uk" sz="2400" dirty="0">
                <a:solidFill>
                  <a:schemeClr val="tx1"/>
                </a:solidFill>
              </a:rPr>
              <a:t>      Нерон звинуватив у цьому християн.</a:t>
            </a:r>
          </a:p>
        </p:txBody>
      </p:sp>
    </p:spTree>
    <p:extLst>
      <p:ext uri="{BB962C8B-B14F-4D97-AF65-F5344CB8AC3E}">
        <p14:creationId xmlns:p14="http://schemas.microsoft.com/office/powerpoint/2010/main" val="3278754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uk-UA" b="1" dirty="0" err="1"/>
              <a:t>Поганськи</a:t>
            </a:r>
            <a:r>
              <a:rPr lang="uk" b="1" dirty="0"/>
              <a:t> письменники</a:t>
            </a:r>
          </a:p>
        </p:txBody>
      </p:sp>
      <p:sp>
        <p:nvSpPr>
          <p:cNvPr id="3" name="Подзаголовок 2"/>
          <p:cNvSpPr>
            <a:spLocks noGrp="1"/>
          </p:cNvSpPr>
          <p:nvPr>
            <p:ph type="subTitle" idx="1"/>
          </p:nvPr>
        </p:nvSpPr>
        <p:spPr>
          <a:xfrm>
            <a:off x="251520" y="2204864"/>
            <a:ext cx="8784976" cy="4176464"/>
          </a:xfrm>
        </p:spPr>
        <p:txBody>
          <a:bodyPr>
            <a:noAutofit/>
          </a:bodyPr>
          <a:lstStyle/>
          <a:p>
            <a:pPr algn="l"/>
            <a:r>
              <a:rPr lang="uk" sz="2400" dirty="0">
                <a:solidFill>
                  <a:schemeClr val="tx1"/>
                </a:solidFill>
              </a:rPr>
              <a:t>Таким чином, від Тацита ми отримуємо таку інформацію:</a:t>
            </a:r>
          </a:p>
          <a:p>
            <a:pPr lvl="0" algn="l"/>
            <a:r>
              <a:rPr lang="uk" sz="2400" dirty="0">
                <a:solidFill>
                  <a:schemeClr val="tx1"/>
                </a:solidFill>
              </a:rPr>
              <a:t>  6. Потім воно поширилося в Римі.</a:t>
            </a:r>
          </a:p>
          <a:p>
            <a:pPr lvl="0" algn="l"/>
            <a:r>
              <a:rPr lang="uk" sz="2400" dirty="0">
                <a:solidFill>
                  <a:schemeClr val="tx1"/>
                </a:solidFill>
              </a:rPr>
              <a:t>  7. Коли велика пожежа Риму зруйнувала чималу частину міста,</a:t>
            </a:r>
          </a:p>
          <a:p>
            <a:pPr lvl="0" algn="l"/>
            <a:r>
              <a:rPr lang="uk" sz="2400" dirty="0">
                <a:solidFill>
                  <a:schemeClr val="tx1"/>
                </a:solidFill>
              </a:rPr>
              <a:t>      Нерон звинуватив у цьому християн.</a:t>
            </a:r>
          </a:p>
          <a:p>
            <a:pPr lvl="0" algn="l"/>
            <a:r>
              <a:rPr lang="uk" sz="2400" dirty="0">
                <a:solidFill>
                  <a:schemeClr val="tx1"/>
                </a:solidFill>
              </a:rPr>
              <a:t>  8. Їх переслідували та кидали до в'язниць за їхню віру.</a:t>
            </a:r>
          </a:p>
        </p:txBody>
      </p:sp>
    </p:spTree>
    <p:extLst>
      <p:ext uri="{BB962C8B-B14F-4D97-AF65-F5344CB8AC3E}">
        <p14:creationId xmlns:p14="http://schemas.microsoft.com/office/powerpoint/2010/main" val="35515716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uk-UA" b="1" dirty="0" err="1"/>
              <a:t>Поганськи</a:t>
            </a:r>
            <a:r>
              <a:rPr lang="uk" b="1" dirty="0"/>
              <a:t> письменники</a:t>
            </a:r>
          </a:p>
        </p:txBody>
      </p:sp>
      <p:sp>
        <p:nvSpPr>
          <p:cNvPr id="3" name="Подзаголовок 2"/>
          <p:cNvSpPr>
            <a:spLocks noGrp="1"/>
          </p:cNvSpPr>
          <p:nvPr>
            <p:ph type="subTitle" idx="1"/>
          </p:nvPr>
        </p:nvSpPr>
        <p:spPr>
          <a:xfrm>
            <a:off x="251520" y="2204864"/>
            <a:ext cx="8784976" cy="4176464"/>
          </a:xfrm>
        </p:spPr>
        <p:txBody>
          <a:bodyPr>
            <a:noAutofit/>
          </a:bodyPr>
          <a:lstStyle/>
          <a:p>
            <a:pPr algn="l"/>
            <a:r>
              <a:rPr lang="uk" sz="2400" dirty="0">
                <a:solidFill>
                  <a:schemeClr val="tx1"/>
                </a:solidFill>
              </a:rPr>
              <a:t>Таким чином, від Тацита ми отримуємо таку інформацію:</a:t>
            </a:r>
          </a:p>
          <a:p>
            <a:pPr lvl="0" algn="l"/>
            <a:r>
              <a:rPr lang="uk" sz="2400" dirty="0">
                <a:solidFill>
                  <a:schemeClr val="tx1"/>
                </a:solidFill>
              </a:rPr>
              <a:t>  6. Потім воно поширилося в Римі.</a:t>
            </a:r>
          </a:p>
          <a:p>
            <a:pPr lvl="0" algn="l"/>
            <a:r>
              <a:rPr lang="uk" sz="2400" dirty="0">
                <a:solidFill>
                  <a:schemeClr val="tx1"/>
                </a:solidFill>
              </a:rPr>
              <a:t>  7. Коли велика пожежа Риму зруйнувала чималу частину міста,</a:t>
            </a:r>
          </a:p>
          <a:p>
            <a:pPr lvl="0" algn="l"/>
            <a:r>
              <a:rPr lang="uk" sz="2400" dirty="0">
                <a:solidFill>
                  <a:schemeClr val="tx1"/>
                </a:solidFill>
              </a:rPr>
              <a:t>      Нерон звинуватив у цьому християн.</a:t>
            </a:r>
          </a:p>
          <a:p>
            <a:pPr lvl="0" algn="l"/>
            <a:r>
              <a:rPr lang="uk" sz="2400" dirty="0">
                <a:solidFill>
                  <a:schemeClr val="tx1"/>
                </a:solidFill>
              </a:rPr>
              <a:t>  8. Їх переслідували та кидали до в'язниць за їхню віру.</a:t>
            </a:r>
          </a:p>
          <a:p>
            <a:pPr lvl="0" algn="l"/>
            <a:r>
              <a:rPr lang="uk" sz="2400" dirty="0">
                <a:solidFill>
                  <a:schemeClr val="tx1"/>
                </a:solidFill>
              </a:rPr>
              <a:t>  9. Це визнавали несправедливим, і багато римлян співчували   </a:t>
            </a:r>
          </a:p>
          <a:p>
            <a:pPr lvl="0" algn="l"/>
            <a:r>
              <a:rPr lang="uk" sz="2400" dirty="0">
                <a:solidFill>
                  <a:schemeClr val="tx1"/>
                </a:solidFill>
              </a:rPr>
              <a:t>       раннім християнам.</a:t>
            </a:r>
          </a:p>
        </p:txBody>
      </p:sp>
    </p:spTree>
    <p:extLst>
      <p:ext uri="{BB962C8B-B14F-4D97-AF65-F5344CB8AC3E}">
        <p14:creationId xmlns:p14="http://schemas.microsoft.com/office/powerpoint/2010/main" val="37676250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uk-UA" b="1" dirty="0" err="1"/>
              <a:t>Поганськи</a:t>
            </a:r>
            <a:r>
              <a:rPr lang="uk" b="1" dirty="0"/>
              <a:t> письменники</a:t>
            </a:r>
          </a:p>
        </p:txBody>
      </p:sp>
      <p:sp>
        <p:nvSpPr>
          <p:cNvPr id="3" name="Подзаголовок 2"/>
          <p:cNvSpPr>
            <a:spLocks noGrp="1"/>
          </p:cNvSpPr>
          <p:nvPr>
            <p:ph type="subTitle" idx="1"/>
          </p:nvPr>
        </p:nvSpPr>
        <p:spPr>
          <a:xfrm>
            <a:off x="251520" y="2204864"/>
            <a:ext cx="8784976" cy="4176464"/>
          </a:xfrm>
        </p:spPr>
        <p:txBody>
          <a:bodyPr>
            <a:noAutofit/>
          </a:bodyPr>
          <a:lstStyle/>
          <a:p>
            <a:pPr algn="l"/>
            <a:r>
              <a:rPr lang="uk" sz="2400" dirty="0">
                <a:solidFill>
                  <a:schemeClr val="tx1"/>
                </a:solidFill>
              </a:rPr>
              <a:t>Таким чином, від Тацита ми отримуємо таку інформацію:</a:t>
            </a:r>
          </a:p>
          <a:p>
            <a:pPr lvl="0" algn="l"/>
            <a:r>
              <a:rPr lang="uk" sz="2400" dirty="0">
                <a:solidFill>
                  <a:schemeClr val="tx1"/>
                </a:solidFill>
              </a:rPr>
              <a:t>  6. Потім воно поширилося в Римі.</a:t>
            </a:r>
          </a:p>
          <a:p>
            <a:pPr lvl="0" algn="l"/>
            <a:r>
              <a:rPr lang="uk" sz="2400" dirty="0">
                <a:solidFill>
                  <a:schemeClr val="tx1"/>
                </a:solidFill>
              </a:rPr>
              <a:t>  7. Коли велика пожежа Риму зруйнувала чималу частину міста,</a:t>
            </a:r>
          </a:p>
          <a:p>
            <a:pPr lvl="0" algn="l"/>
            <a:r>
              <a:rPr lang="uk" sz="2400" dirty="0">
                <a:solidFill>
                  <a:schemeClr val="tx1"/>
                </a:solidFill>
              </a:rPr>
              <a:t>      Нерон звинуватив у цьому християн.</a:t>
            </a:r>
          </a:p>
          <a:p>
            <a:pPr lvl="0" algn="l"/>
            <a:r>
              <a:rPr lang="uk" sz="2400" dirty="0">
                <a:solidFill>
                  <a:schemeClr val="tx1"/>
                </a:solidFill>
              </a:rPr>
              <a:t>  8. Їх переслідували та кидали до в'язниць за їхню віру.</a:t>
            </a:r>
          </a:p>
          <a:p>
            <a:pPr lvl="0" algn="l"/>
            <a:r>
              <a:rPr lang="uk" sz="2400" dirty="0">
                <a:solidFill>
                  <a:schemeClr val="tx1"/>
                </a:solidFill>
              </a:rPr>
              <a:t>  9. Це визнавали несправедливим, і багато римлян співчували   </a:t>
            </a:r>
          </a:p>
          <a:p>
            <a:pPr lvl="0" algn="l"/>
            <a:r>
              <a:rPr lang="uk" sz="2400" dirty="0">
                <a:solidFill>
                  <a:schemeClr val="tx1"/>
                </a:solidFill>
              </a:rPr>
              <a:t>       раннім християнам.</a:t>
            </a:r>
          </a:p>
          <a:p>
            <a:pPr lvl="0" algn="l"/>
            <a:r>
              <a:rPr lang="uk" sz="2400" dirty="0">
                <a:solidFill>
                  <a:schemeClr val="tx1"/>
                </a:solidFill>
              </a:rPr>
              <a:t>10. Визнавали, що карали їх не заради збереження громадського  </a:t>
            </a:r>
          </a:p>
          <a:p>
            <a:pPr lvl="0" algn="l"/>
            <a:r>
              <a:rPr lang="uk" sz="2400" dirty="0">
                <a:solidFill>
                  <a:schemeClr val="tx1"/>
                </a:solidFill>
              </a:rPr>
              <a:t>       спокою, а заради задоволення примх Нерона.</a:t>
            </a:r>
          </a:p>
        </p:txBody>
      </p:sp>
    </p:spTree>
    <p:extLst>
      <p:ext uri="{BB962C8B-B14F-4D97-AF65-F5344CB8AC3E}">
        <p14:creationId xmlns:p14="http://schemas.microsoft.com/office/powerpoint/2010/main" val="1561612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uk-UA" b="1" dirty="0" err="1"/>
              <a:t>Поганськи</a:t>
            </a:r>
            <a:r>
              <a:rPr lang="uk" b="1" dirty="0"/>
              <a:t> письменники</a:t>
            </a:r>
          </a:p>
        </p:txBody>
      </p:sp>
      <p:sp>
        <p:nvSpPr>
          <p:cNvPr id="3" name="Подзаголовок 2"/>
          <p:cNvSpPr>
            <a:spLocks noGrp="1"/>
          </p:cNvSpPr>
          <p:nvPr>
            <p:ph type="subTitle" idx="1"/>
          </p:nvPr>
        </p:nvSpPr>
        <p:spPr>
          <a:xfrm>
            <a:off x="251520" y="2204864"/>
            <a:ext cx="8784976" cy="4176464"/>
          </a:xfrm>
        </p:spPr>
        <p:txBody>
          <a:bodyPr>
            <a:noAutofit/>
          </a:bodyPr>
          <a:lstStyle/>
          <a:p>
            <a:pPr algn="l"/>
            <a:r>
              <a:rPr lang="uk" sz="2400" dirty="0">
                <a:solidFill>
                  <a:schemeClr val="tx1"/>
                </a:solidFill>
              </a:rPr>
              <a:t>Незабаром після цього Пліній Молодший дає повну і цікаву оцінку християнству в листі до імператора Трояна в 112 р. Пліній був типовим римським службовцем, який постійно звертався по інструкції до імператора в його бутність адміністратора римської провінції Вітинія на північному заході Малої Азії. Вплив християнства був настільки сильним, що поганські храми спорожніли. Пліній не знав, як йому слід чинити з християнами, і звернувся по інструкції до імператора. У листі ми знаходимо свідчення про шанування Христа ранніми християнами:</a:t>
            </a:r>
          </a:p>
        </p:txBody>
      </p:sp>
    </p:spTree>
    <p:extLst>
      <p:ext uri="{BB962C8B-B14F-4D97-AF65-F5344CB8AC3E}">
        <p14:creationId xmlns:p14="http://schemas.microsoft.com/office/powerpoint/2010/main" val="34974648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uk-UA" b="1" dirty="0" err="1"/>
              <a:t>Поганськи</a:t>
            </a:r>
            <a:r>
              <a:rPr lang="uk" b="1" dirty="0"/>
              <a:t> письменники</a:t>
            </a:r>
          </a:p>
        </p:txBody>
      </p:sp>
      <p:sp>
        <p:nvSpPr>
          <p:cNvPr id="3" name="Подзаголовок 2"/>
          <p:cNvSpPr>
            <a:spLocks noGrp="1"/>
          </p:cNvSpPr>
          <p:nvPr>
            <p:ph type="subTitle" idx="1"/>
          </p:nvPr>
        </p:nvSpPr>
        <p:spPr>
          <a:xfrm>
            <a:off x="251520" y="2204864"/>
            <a:ext cx="8784976" cy="4176464"/>
          </a:xfrm>
        </p:spPr>
        <p:txBody>
          <a:bodyPr>
            <a:noAutofit/>
          </a:bodyPr>
          <a:lstStyle/>
          <a:p>
            <a:pPr algn="l"/>
            <a:r>
              <a:rPr lang="uk-UA" sz="2400" dirty="0">
                <a:solidFill>
                  <a:schemeClr val="tx1"/>
                </a:solidFill>
              </a:rPr>
              <a:t>«Вони мають звичай сходитися в певному означеному дні перед сходом сонця і в честь Христа як Бога, співали пісні і присягою зобов’язувалися не до якогось злочину, але до того, що не будуть чинити крадіжок, грабунку або перелюбу, що не ламатимуть даного слова, не заперечувати правди, коли б їх до цього змушували. Потім розходилися і знов збиралися, щоб спільно споживати звичайну і невинну страву.»</a:t>
            </a:r>
            <a:endParaRPr lang="uk" sz="2400" dirty="0">
              <a:solidFill>
                <a:schemeClr val="tx1"/>
              </a:solidFill>
            </a:endParaRPr>
          </a:p>
        </p:txBody>
      </p:sp>
    </p:spTree>
    <p:extLst>
      <p:ext uri="{BB962C8B-B14F-4D97-AF65-F5344CB8AC3E}">
        <p14:creationId xmlns:p14="http://schemas.microsoft.com/office/powerpoint/2010/main" val="312630125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uk-UA" b="1" dirty="0" err="1"/>
              <a:t>Поганськи</a:t>
            </a:r>
            <a:r>
              <a:rPr lang="uk" b="1" dirty="0"/>
              <a:t> письменники</a:t>
            </a:r>
          </a:p>
        </p:txBody>
      </p:sp>
      <p:sp>
        <p:nvSpPr>
          <p:cNvPr id="3" name="Подзаголовок 2"/>
          <p:cNvSpPr>
            <a:spLocks noGrp="1"/>
          </p:cNvSpPr>
          <p:nvPr>
            <p:ph type="subTitle" idx="1"/>
          </p:nvPr>
        </p:nvSpPr>
        <p:spPr>
          <a:xfrm>
            <a:off x="251520" y="2204864"/>
            <a:ext cx="8784976" cy="4176464"/>
          </a:xfrm>
        </p:spPr>
        <p:txBody>
          <a:bodyPr>
            <a:noAutofit/>
          </a:bodyPr>
          <a:lstStyle/>
          <a:p>
            <a:pPr algn="l"/>
            <a:r>
              <a:rPr lang="uk" sz="2400" dirty="0">
                <a:solidFill>
                  <a:schemeClr val="tx1"/>
                </a:solidFill>
              </a:rPr>
              <a:t>З цього листа ми дізнаємося ще кілька фактів про Христа та християнство:</a:t>
            </a:r>
          </a:p>
          <a:p>
            <a:pPr algn="l"/>
            <a:r>
              <a:rPr lang="uk" sz="2400" dirty="0">
                <a:solidFill>
                  <a:schemeClr val="tx1"/>
                </a:solidFill>
              </a:rPr>
              <a:t> </a:t>
            </a:r>
          </a:p>
          <a:p>
            <a:pPr marL="457200" lvl="0" indent="-457200" algn="l">
              <a:buFont typeface="+mj-lt"/>
              <a:buAutoNum type="arabicPeriod"/>
            </a:pPr>
            <a:r>
              <a:rPr lang="uk" sz="2400" dirty="0">
                <a:solidFill>
                  <a:schemeClr val="tx1"/>
                </a:solidFill>
              </a:rPr>
              <a:t>Ранні християни зустрічалися регулярно (можливо, у неділю).</a:t>
            </a:r>
          </a:p>
        </p:txBody>
      </p:sp>
    </p:spTree>
    <p:extLst>
      <p:ext uri="{BB962C8B-B14F-4D97-AF65-F5344CB8AC3E}">
        <p14:creationId xmlns:p14="http://schemas.microsoft.com/office/powerpoint/2010/main" val="22839240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uk" b="1" dirty="0"/>
              <a:t>Юдейські письменники</a:t>
            </a:r>
            <a:endParaRPr lang="ru-RU" b="1" i="1" dirty="0"/>
          </a:p>
        </p:txBody>
      </p:sp>
      <p:sp>
        <p:nvSpPr>
          <p:cNvPr id="3" name="Подзаголовок 2"/>
          <p:cNvSpPr>
            <a:spLocks noGrp="1"/>
          </p:cNvSpPr>
          <p:nvPr>
            <p:ph type="subTitle" idx="1"/>
          </p:nvPr>
        </p:nvSpPr>
        <p:spPr>
          <a:xfrm>
            <a:off x="251520" y="2420888"/>
            <a:ext cx="8784976" cy="4176464"/>
          </a:xfrm>
        </p:spPr>
        <p:txBody>
          <a:bodyPr>
            <a:noAutofit/>
          </a:bodyPr>
          <a:lstStyle/>
          <a:p>
            <a:pPr algn="l"/>
            <a:r>
              <a:rPr lang="uk" sz="2200" i="1" dirty="0">
                <a:solidFill>
                  <a:schemeClr val="tx1"/>
                </a:solidFill>
              </a:rPr>
              <a:t>Внаслідок поразки йому довелося здатися римському воєначальнику Веспасіану, якому Йосип провістив, що він стане наступним імператором. Вражений цим пророцтвом, Веспасіан не відпускав Йосипа від себе, поки воно не збулося у 69 році після Р.Х. Здобувши свободу, Йосип приєднався до військ воєначальника Тита у війні з Єрусалимом в 70 році.</a:t>
            </a:r>
          </a:p>
          <a:p>
            <a:pPr algn="l"/>
            <a:r>
              <a:rPr lang="uk" sz="2200" i="1" dirty="0">
                <a:solidFill>
                  <a:schemeClr val="tx1"/>
                </a:solidFill>
              </a:rPr>
              <a:t>Йосип переїздить до Риму, де став близьким другом імператора, римським громадянином. Залишок життя він присвятив написанню багатьох книг про єврейський народ. Серед них – 20-томна "Історія єврейського народу", що охоплює період від його зародження до днів Йосипа, до повстання проти Риму.</a:t>
            </a:r>
          </a:p>
        </p:txBody>
      </p:sp>
    </p:spTree>
    <p:extLst>
      <p:ext uri="{BB962C8B-B14F-4D97-AF65-F5344CB8AC3E}">
        <p14:creationId xmlns:p14="http://schemas.microsoft.com/office/powerpoint/2010/main" val="34932690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uk-UA" b="1" dirty="0" err="1"/>
              <a:t>Поганськи</a:t>
            </a:r>
            <a:r>
              <a:rPr lang="uk" b="1" dirty="0"/>
              <a:t> письменники</a:t>
            </a:r>
          </a:p>
        </p:txBody>
      </p:sp>
      <p:sp>
        <p:nvSpPr>
          <p:cNvPr id="3" name="Подзаголовок 2"/>
          <p:cNvSpPr>
            <a:spLocks noGrp="1"/>
          </p:cNvSpPr>
          <p:nvPr>
            <p:ph type="subTitle" idx="1"/>
          </p:nvPr>
        </p:nvSpPr>
        <p:spPr>
          <a:xfrm>
            <a:off x="251520" y="2204864"/>
            <a:ext cx="8784976" cy="4176464"/>
          </a:xfrm>
        </p:spPr>
        <p:txBody>
          <a:bodyPr>
            <a:noAutofit/>
          </a:bodyPr>
          <a:lstStyle/>
          <a:p>
            <a:pPr algn="l"/>
            <a:r>
              <a:rPr lang="uk" sz="2400" dirty="0">
                <a:solidFill>
                  <a:schemeClr val="tx1"/>
                </a:solidFill>
              </a:rPr>
              <a:t>З цього листа ми дізнаємося ще кілька фактів про Христа та християнство:</a:t>
            </a:r>
          </a:p>
          <a:p>
            <a:pPr algn="l"/>
            <a:r>
              <a:rPr lang="uk" sz="2400" dirty="0">
                <a:solidFill>
                  <a:schemeClr val="tx1"/>
                </a:solidFill>
              </a:rPr>
              <a:t> </a:t>
            </a:r>
          </a:p>
          <a:p>
            <a:pPr marL="457200" lvl="0" indent="-457200" algn="l">
              <a:buFont typeface="+mj-lt"/>
              <a:buAutoNum type="arabicPeriod"/>
            </a:pPr>
            <a:r>
              <a:rPr lang="uk" sz="2400" dirty="0">
                <a:solidFill>
                  <a:schemeClr val="tx1"/>
                </a:solidFill>
              </a:rPr>
              <a:t>Ранні християни зустрічалися регулярно (можливо, у неділю).</a:t>
            </a:r>
          </a:p>
          <a:p>
            <a:pPr marL="457200" lvl="0" indent="-457200" algn="l">
              <a:buFont typeface="+mj-lt"/>
              <a:buAutoNum type="arabicPeriod"/>
            </a:pPr>
            <a:r>
              <a:rPr lang="uk" sz="2400" dirty="0">
                <a:solidFill>
                  <a:schemeClr val="tx1"/>
                </a:solidFill>
              </a:rPr>
              <a:t>Ці зустрічі були невинні.</a:t>
            </a:r>
          </a:p>
        </p:txBody>
      </p:sp>
    </p:spTree>
    <p:extLst>
      <p:ext uri="{BB962C8B-B14F-4D97-AF65-F5344CB8AC3E}">
        <p14:creationId xmlns:p14="http://schemas.microsoft.com/office/powerpoint/2010/main" val="310576360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uk-UA" b="1" dirty="0" err="1"/>
              <a:t>Поганськи</a:t>
            </a:r>
            <a:r>
              <a:rPr lang="uk" b="1" dirty="0"/>
              <a:t> письменники</a:t>
            </a:r>
          </a:p>
        </p:txBody>
      </p:sp>
      <p:sp>
        <p:nvSpPr>
          <p:cNvPr id="3" name="Подзаголовок 2"/>
          <p:cNvSpPr>
            <a:spLocks noGrp="1"/>
          </p:cNvSpPr>
          <p:nvPr>
            <p:ph type="subTitle" idx="1"/>
          </p:nvPr>
        </p:nvSpPr>
        <p:spPr>
          <a:xfrm>
            <a:off x="251520" y="2204864"/>
            <a:ext cx="8784976" cy="4176464"/>
          </a:xfrm>
        </p:spPr>
        <p:txBody>
          <a:bodyPr>
            <a:noAutofit/>
          </a:bodyPr>
          <a:lstStyle/>
          <a:p>
            <a:pPr algn="l"/>
            <a:r>
              <a:rPr lang="uk" sz="2400" dirty="0">
                <a:solidFill>
                  <a:schemeClr val="tx1"/>
                </a:solidFill>
              </a:rPr>
              <a:t>З цього листа ми дізнаємося ще кілька фактів про Христа та християнство:</a:t>
            </a:r>
          </a:p>
          <a:p>
            <a:pPr algn="l"/>
            <a:r>
              <a:rPr lang="uk" sz="2400" dirty="0">
                <a:solidFill>
                  <a:schemeClr val="tx1"/>
                </a:solidFill>
              </a:rPr>
              <a:t> </a:t>
            </a:r>
          </a:p>
          <a:p>
            <a:pPr marL="457200" lvl="0" indent="-457200" algn="l">
              <a:buFont typeface="+mj-lt"/>
              <a:buAutoNum type="arabicPeriod"/>
            </a:pPr>
            <a:r>
              <a:rPr lang="uk" sz="2400" dirty="0">
                <a:solidFill>
                  <a:schemeClr val="tx1"/>
                </a:solidFill>
              </a:rPr>
              <a:t>Ранні християни зустрічалися регулярно (можливо, у неділю).</a:t>
            </a:r>
          </a:p>
          <a:p>
            <a:pPr marL="457200" lvl="0" indent="-457200" algn="l">
              <a:buFont typeface="+mj-lt"/>
              <a:buAutoNum type="arabicPeriod"/>
            </a:pPr>
            <a:r>
              <a:rPr lang="uk" sz="2400" dirty="0">
                <a:solidFill>
                  <a:schemeClr val="tx1"/>
                </a:solidFill>
              </a:rPr>
              <a:t>Ці зустрічі були невинні.</a:t>
            </a:r>
          </a:p>
          <a:p>
            <a:pPr marL="457200" lvl="0" indent="-457200" algn="l">
              <a:buFont typeface="+mj-lt"/>
              <a:buAutoNum type="arabicPeriod"/>
            </a:pPr>
            <a:r>
              <a:rPr lang="uk" sz="2400" dirty="0">
                <a:solidFill>
                  <a:schemeClr val="tx1"/>
                </a:solidFill>
              </a:rPr>
              <a:t>Вони вшановували Христа як Бога.</a:t>
            </a:r>
          </a:p>
        </p:txBody>
      </p:sp>
    </p:spTree>
    <p:extLst>
      <p:ext uri="{BB962C8B-B14F-4D97-AF65-F5344CB8AC3E}">
        <p14:creationId xmlns:p14="http://schemas.microsoft.com/office/powerpoint/2010/main" val="368383194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uk-UA" b="1" dirty="0" err="1"/>
              <a:t>Поганськи</a:t>
            </a:r>
            <a:r>
              <a:rPr lang="uk" b="1" dirty="0"/>
              <a:t> письменники</a:t>
            </a:r>
          </a:p>
        </p:txBody>
      </p:sp>
      <p:sp>
        <p:nvSpPr>
          <p:cNvPr id="3" name="Подзаголовок 2"/>
          <p:cNvSpPr>
            <a:spLocks noGrp="1"/>
          </p:cNvSpPr>
          <p:nvPr>
            <p:ph type="subTitle" idx="1"/>
          </p:nvPr>
        </p:nvSpPr>
        <p:spPr>
          <a:xfrm>
            <a:off x="251520" y="2204864"/>
            <a:ext cx="8784976" cy="4176464"/>
          </a:xfrm>
        </p:spPr>
        <p:txBody>
          <a:bodyPr>
            <a:noAutofit/>
          </a:bodyPr>
          <a:lstStyle/>
          <a:p>
            <a:pPr algn="l"/>
            <a:r>
              <a:rPr lang="uk" sz="2400" dirty="0">
                <a:solidFill>
                  <a:schemeClr val="tx1"/>
                </a:solidFill>
              </a:rPr>
              <a:t>З цього листа ми дізнаємося ще кілька фактів про Христа та християнство:</a:t>
            </a:r>
          </a:p>
          <a:p>
            <a:pPr algn="l"/>
            <a:r>
              <a:rPr lang="uk" sz="2400" dirty="0">
                <a:solidFill>
                  <a:schemeClr val="tx1"/>
                </a:solidFill>
              </a:rPr>
              <a:t> </a:t>
            </a:r>
          </a:p>
          <a:p>
            <a:pPr marL="457200" lvl="0" indent="-457200" algn="l">
              <a:buFont typeface="+mj-lt"/>
              <a:buAutoNum type="arabicPeriod"/>
            </a:pPr>
            <a:r>
              <a:rPr lang="uk" sz="2400" dirty="0">
                <a:solidFill>
                  <a:schemeClr val="tx1"/>
                </a:solidFill>
              </a:rPr>
              <a:t>Ранні християни зустрічалися регулярно (можливо, у неділю).</a:t>
            </a:r>
          </a:p>
          <a:p>
            <a:pPr marL="457200" lvl="0" indent="-457200" algn="l">
              <a:buFont typeface="+mj-lt"/>
              <a:buAutoNum type="arabicPeriod"/>
            </a:pPr>
            <a:r>
              <a:rPr lang="uk" sz="2400" dirty="0">
                <a:solidFill>
                  <a:schemeClr val="tx1"/>
                </a:solidFill>
              </a:rPr>
              <a:t>Ці зустрічі були невинні.</a:t>
            </a:r>
          </a:p>
          <a:p>
            <a:pPr marL="457200" lvl="0" indent="-457200" algn="l">
              <a:buFont typeface="+mj-lt"/>
              <a:buAutoNum type="arabicPeriod"/>
            </a:pPr>
            <a:r>
              <a:rPr lang="uk" sz="2400" dirty="0">
                <a:solidFill>
                  <a:schemeClr val="tx1"/>
                </a:solidFill>
              </a:rPr>
              <a:t>Вони вшановували Христа як Бога.</a:t>
            </a:r>
          </a:p>
          <a:p>
            <a:pPr marL="457200" lvl="0" indent="-457200" algn="l">
              <a:buFont typeface="+mj-lt"/>
              <a:buAutoNum type="arabicPeriod"/>
            </a:pPr>
            <a:r>
              <a:rPr lang="uk" sz="2400" dirty="0">
                <a:solidFill>
                  <a:schemeClr val="tx1"/>
                </a:solidFill>
              </a:rPr>
              <a:t>Вони давали обітницю не чинити зла.</a:t>
            </a:r>
          </a:p>
        </p:txBody>
      </p:sp>
    </p:spTree>
    <p:extLst>
      <p:ext uri="{BB962C8B-B14F-4D97-AF65-F5344CB8AC3E}">
        <p14:creationId xmlns:p14="http://schemas.microsoft.com/office/powerpoint/2010/main" val="45964392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uk-UA" b="1" dirty="0" err="1"/>
              <a:t>Поганськи</a:t>
            </a:r>
            <a:r>
              <a:rPr lang="uk" b="1" dirty="0"/>
              <a:t> письменники</a:t>
            </a:r>
          </a:p>
        </p:txBody>
      </p:sp>
      <p:sp>
        <p:nvSpPr>
          <p:cNvPr id="3" name="Подзаголовок 2"/>
          <p:cNvSpPr>
            <a:spLocks noGrp="1"/>
          </p:cNvSpPr>
          <p:nvPr>
            <p:ph type="subTitle" idx="1"/>
          </p:nvPr>
        </p:nvSpPr>
        <p:spPr>
          <a:xfrm>
            <a:off x="251520" y="2204864"/>
            <a:ext cx="8784976" cy="4176464"/>
          </a:xfrm>
        </p:spPr>
        <p:txBody>
          <a:bodyPr>
            <a:noAutofit/>
          </a:bodyPr>
          <a:lstStyle/>
          <a:p>
            <a:pPr algn="l"/>
            <a:r>
              <a:rPr lang="uk" sz="2400" dirty="0">
                <a:solidFill>
                  <a:schemeClr val="tx1"/>
                </a:solidFill>
              </a:rPr>
              <a:t>З цього листа ми дізнаємося ще кілька фактів про Христа та християнство:</a:t>
            </a:r>
          </a:p>
          <a:p>
            <a:pPr algn="l"/>
            <a:r>
              <a:rPr lang="uk" sz="2400" dirty="0">
                <a:solidFill>
                  <a:schemeClr val="tx1"/>
                </a:solidFill>
              </a:rPr>
              <a:t> </a:t>
            </a:r>
          </a:p>
          <a:p>
            <a:pPr marL="457200" lvl="0" indent="-457200" algn="l">
              <a:buFont typeface="+mj-lt"/>
              <a:buAutoNum type="arabicPeriod"/>
            </a:pPr>
            <a:r>
              <a:rPr lang="uk" sz="2400" dirty="0">
                <a:solidFill>
                  <a:schemeClr val="tx1"/>
                </a:solidFill>
              </a:rPr>
              <a:t>Ранні християни зустрічалися регулярно (можливо, у неділю).</a:t>
            </a:r>
          </a:p>
          <a:p>
            <a:pPr marL="457200" lvl="0" indent="-457200" algn="l">
              <a:buFont typeface="+mj-lt"/>
              <a:buAutoNum type="arabicPeriod"/>
            </a:pPr>
            <a:r>
              <a:rPr lang="uk" sz="2400" dirty="0">
                <a:solidFill>
                  <a:schemeClr val="tx1"/>
                </a:solidFill>
              </a:rPr>
              <a:t>Ці зустрічі були невинні.</a:t>
            </a:r>
          </a:p>
          <a:p>
            <a:pPr marL="457200" lvl="0" indent="-457200" algn="l">
              <a:buFont typeface="+mj-lt"/>
              <a:buAutoNum type="arabicPeriod"/>
            </a:pPr>
            <a:r>
              <a:rPr lang="uk" sz="2400" dirty="0">
                <a:solidFill>
                  <a:schemeClr val="tx1"/>
                </a:solidFill>
              </a:rPr>
              <a:t>Вони вшановували Христа як Бога.</a:t>
            </a:r>
          </a:p>
          <a:p>
            <a:pPr marL="457200" lvl="0" indent="-457200" algn="l">
              <a:buFont typeface="+mj-lt"/>
              <a:buAutoNum type="arabicPeriod"/>
            </a:pPr>
            <a:r>
              <a:rPr lang="uk" sz="2400" dirty="0">
                <a:solidFill>
                  <a:schemeClr val="tx1"/>
                </a:solidFill>
              </a:rPr>
              <a:t>Вони давали обітницю не чинити зла.</a:t>
            </a:r>
          </a:p>
          <a:p>
            <a:pPr marL="457200" lvl="0" indent="-457200" algn="l">
              <a:buFont typeface="+mj-lt"/>
              <a:buAutoNum type="arabicPeriod"/>
            </a:pPr>
            <a:r>
              <a:rPr lang="uk" sz="2400" dirty="0">
                <a:solidFill>
                  <a:schemeClr val="tx1"/>
                </a:solidFill>
              </a:rPr>
              <a:t>Вони провадили життя морально чисте і зразкове.</a:t>
            </a:r>
          </a:p>
        </p:txBody>
      </p:sp>
    </p:spTree>
    <p:extLst>
      <p:ext uri="{BB962C8B-B14F-4D97-AF65-F5344CB8AC3E}">
        <p14:creationId xmlns:p14="http://schemas.microsoft.com/office/powerpoint/2010/main" val="145416915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uk-UA" b="1" dirty="0" err="1"/>
              <a:t>Поганськи</a:t>
            </a:r>
            <a:r>
              <a:rPr lang="uk" b="1" dirty="0"/>
              <a:t> письменники</a:t>
            </a:r>
          </a:p>
        </p:txBody>
      </p:sp>
      <p:sp>
        <p:nvSpPr>
          <p:cNvPr id="3" name="Подзаголовок 2"/>
          <p:cNvSpPr>
            <a:spLocks noGrp="1"/>
          </p:cNvSpPr>
          <p:nvPr>
            <p:ph type="subTitle" idx="1"/>
          </p:nvPr>
        </p:nvSpPr>
        <p:spPr>
          <a:xfrm>
            <a:off x="251520" y="2204864"/>
            <a:ext cx="8784976" cy="4176464"/>
          </a:xfrm>
        </p:spPr>
        <p:txBody>
          <a:bodyPr>
            <a:noAutofit/>
          </a:bodyPr>
          <a:lstStyle/>
          <a:p>
            <a:pPr algn="l"/>
            <a:r>
              <a:rPr lang="uk" sz="2400" dirty="0">
                <a:solidFill>
                  <a:schemeClr val="tx1"/>
                </a:solidFill>
              </a:rPr>
              <a:t>З цього листа ми дізнаємося ще кілька фактів про Христа та християнство:</a:t>
            </a:r>
          </a:p>
          <a:p>
            <a:pPr algn="l"/>
            <a:r>
              <a:rPr lang="uk" sz="2400" dirty="0">
                <a:solidFill>
                  <a:schemeClr val="tx1"/>
                </a:solidFill>
              </a:rPr>
              <a:t> </a:t>
            </a:r>
          </a:p>
          <a:p>
            <a:pPr marL="457200" lvl="0" indent="-457200" algn="l">
              <a:buFont typeface="+mj-lt"/>
              <a:buAutoNum type="arabicPeriod"/>
            </a:pPr>
            <a:r>
              <a:rPr lang="uk" sz="2400" dirty="0">
                <a:solidFill>
                  <a:schemeClr val="tx1"/>
                </a:solidFill>
              </a:rPr>
              <a:t>Ранні християни зустрічалися регулярно (можливо, у неділю).</a:t>
            </a:r>
          </a:p>
          <a:p>
            <a:pPr marL="457200" lvl="0" indent="-457200" algn="l">
              <a:buFont typeface="+mj-lt"/>
              <a:buAutoNum type="arabicPeriod"/>
            </a:pPr>
            <a:r>
              <a:rPr lang="uk" sz="2400" dirty="0">
                <a:solidFill>
                  <a:schemeClr val="tx1"/>
                </a:solidFill>
              </a:rPr>
              <a:t>Ці зустрічі були невинні.</a:t>
            </a:r>
          </a:p>
          <a:p>
            <a:pPr marL="457200" lvl="0" indent="-457200" algn="l">
              <a:buFont typeface="+mj-lt"/>
              <a:buAutoNum type="arabicPeriod"/>
            </a:pPr>
            <a:r>
              <a:rPr lang="uk" sz="2400" dirty="0">
                <a:solidFill>
                  <a:schemeClr val="tx1"/>
                </a:solidFill>
              </a:rPr>
              <a:t>Вони вшановували Христа як Бога.</a:t>
            </a:r>
          </a:p>
          <a:p>
            <a:pPr marL="457200" lvl="0" indent="-457200" algn="l">
              <a:buFont typeface="+mj-lt"/>
              <a:buAutoNum type="arabicPeriod"/>
            </a:pPr>
            <a:r>
              <a:rPr lang="uk" sz="2400" dirty="0">
                <a:solidFill>
                  <a:schemeClr val="tx1"/>
                </a:solidFill>
              </a:rPr>
              <a:t>Вони давали обітницю не чинити зла.</a:t>
            </a:r>
          </a:p>
          <a:p>
            <a:pPr marL="457200" lvl="0" indent="-457200" algn="l">
              <a:buFont typeface="+mj-lt"/>
              <a:buAutoNum type="arabicPeriod"/>
            </a:pPr>
            <a:r>
              <a:rPr lang="uk" sz="2400" dirty="0">
                <a:solidFill>
                  <a:schemeClr val="tx1"/>
                </a:solidFill>
              </a:rPr>
              <a:t>Вони провадили життя морально чисте і зразкове.</a:t>
            </a:r>
          </a:p>
          <a:p>
            <a:pPr marL="457200" lvl="0" indent="-457200" algn="l">
              <a:buFont typeface="+mj-lt"/>
              <a:buAutoNum type="arabicPeriod"/>
            </a:pPr>
            <a:r>
              <a:rPr lang="uk" sz="2400" dirty="0">
                <a:solidFill>
                  <a:schemeClr val="tx1"/>
                </a:solidFill>
              </a:rPr>
              <a:t>В їхній спільній трапезі можна припустити співвідносну таємну Вечерю Господа Ісуса Христа.</a:t>
            </a:r>
          </a:p>
        </p:txBody>
      </p:sp>
    </p:spTree>
    <p:extLst>
      <p:ext uri="{BB962C8B-B14F-4D97-AF65-F5344CB8AC3E}">
        <p14:creationId xmlns:p14="http://schemas.microsoft.com/office/powerpoint/2010/main" val="385981701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uk" b="1" dirty="0"/>
              <a:t>Новий Заповіт</a:t>
            </a:r>
            <a:endParaRPr lang="ru-RU" b="1" i="1" dirty="0"/>
          </a:p>
        </p:txBody>
      </p:sp>
      <p:sp>
        <p:nvSpPr>
          <p:cNvPr id="3" name="Подзаголовок 2"/>
          <p:cNvSpPr>
            <a:spLocks noGrp="1"/>
          </p:cNvSpPr>
          <p:nvPr>
            <p:ph type="subTitle" idx="1"/>
          </p:nvPr>
        </p:nvSpPr>
        <p:spPr>
          <a:xfrm>
            <a:off x="251520" y="2204864"/>
            <a:ext cx="8784976" cy="4176464"/>
          </a:xfrm>
        </p:spPr>
        <p:txBody>
          <a:bodyPr>
            <a:noAutofit/>
          </a:bodyPr>
          <a:lstStyle/>
          <a:p>
            <a:pPr algn="l"/>
            <a:r>
              <a:rPr lang="uk" sz="2400" dirty="0">
                <a:solidFill>
                  <a:schemeClr val="tx1"/>
                </a:solidFill>
              </a:rPr>
              <a:t>Противники християнської віри намагаються спростувати свідоцтва авторів Біблії, але зробити це неможливо. Оповісті останніх – це розповіді очевидців, або засновані на оповістях очевидців. Нелогічно їх оголошувати лише на тій підставі, що автори були християнами. Їх свідчення мають приймати нарівні з будь-якими іншими. </a:t>
            </a:r>
            <a:r>
              <a:rPr lang="uk-UA" sz="2400" dirty="0">
                <a:solidFill>
                  <a:schemeClr val="tx1"/>
                </a:solidFill>
              </a:rPr>
              <a:t>Це все одно, що суддя спростовував би, розслідуючи справу про вбивство, не беручи до уваги слів тих, хто </a:t>
            </a:r>
            <a:r>
              <a:rPr lang="uk-UA" sz="2400">
                <a:solidFill>
                  <a:schemeClr val="tx1"/>
                </a:solidFill>
              </a:rPr>
              <a:t>бачив убивцю </a:t>
            </a:r>
            <a:r>
              <a:rPr lang="uk" sz="2400" dirty="0">
                <a:solidFill>
                  <a:schemeClr val="tx1"/>
                </a:solidFill>
              </a:rPr>
              <a:t>!</a:t>
            </a:r>
          </a:p>
        </p:txBody>
      </p:sp>
    </p:spTree>
    <p:extLst>
      <p:ext uri="{BB962C8B-B14F-4D97-AF65-F5344CB8AC3E}">
        <p14:creationId xmlns:p14="http://schemas.microsoft.com/office/powerpoint/2010/main" val="289424267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uk" b="1" dirty="0"/>
              <a:t>Новий Заповіт</a:t>
            </a:r>
            <a:endParaRPr lang="ru-RU" b="1" i="1" dirty="0"/>
          </a:p>
        </p:txBody>
      </p:sp>
      <p:sp>
        <p:nvSpPr>
          <p:cNvPr id="3" name="Подзаголовок 2"/>
          <p:cNvSpPr>
            <a:spLocks noGrp="1"/>
          </p:cNvSpPr>
          <p:nvPr>
            <p:ph type="subTitle" idx="1"/>
          </p:nvPr>
        </p:nvSpPr>
        <p:spPr>
          <a:xfrm>
            <a:off x="251520" y="2204864"/>
            <a:ext cx="8784976" cy="4176464"/>
          </a:xfrm>
        </p:spPr>
        <p:txBody>
          <a:bodyPr>
            <a:noAutofit/>
          </a:bodyPr>
          <a:lstStyle/>
          <a:p>
            <a:pPr algn="l"/>
            <a:r>
              <a:rPr lang="uk" sz="2400" dirty="0">
                <a:solidFill>
                  <a:schemeClr val="tx1"/>
                </a:solidFill>
              </a:rPr>
              <a:t>Оцінюючи достовірність стародавніх історичних документів, слід брати до уваги чотири моменти:</a:t>
            </a:r>
          </a:p>
          <a:p>
            <a:pPr algn="l"/>
            <a:endParaRPr lang="uk" sz="2400" dirty="0">
              <a:solidFill>
                <a:schemeClr val="tx1"/>
              </a:solidFill>
            </a:endParaRPr>
          </a:p>
          <a:p>
            <a:pPr marL="457200" lvl="0" indent="-457200" algn="l">
              <a:buFont typeface="+mj-lt"/>
              <a:buAutoNum type="arabicPeriod"/>
            </a:pPr>
            <a:r>
              <a:rPr lang="uk" sz="2400" dirty="0">
                <a:solidFill>
                  <a:schemeClr val="tx1"/>
                </a:solidFill>
              </a:rPr>
              <a:t>Час появи оригіналу.</a:t>
            </a:r>
          </a:p>
        </p:txBody>
      </p:sp>
    </p:spTree>
    <p:extLst>
      <p:ext uri="{BB962C8B-B14F-4D97-AF65-F5344CB8AC3E}">
        <p14:creationId xmlns:p14="http://schemas.microsoft.com/office/powerpoint/2010/main" val="318572971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uk" b="1" dirty="0"/>
              <a:t>Новий Заповіт</a:t>
            </a:r>
            <a:endParaRPr lang="ru-RU" b="1" i="1" dirty="0"/>
          </a:p>
        </p:txBody>
      </p:sp>
      <p:sp>
        <p:nvSpPr>
          <p:cNvPr id="3" name="Подзаголовок 2"/>
          <p:cNvSpPr>
            <a:spLocks noGrp="1"/>
          </p:cNvSpPr>
          <p:nvPr>
            <p:ph type="subTitle" idx="1"/>
          </p:nvPr>
        </p:nvSpPr>
        <p:spPr>
          <a:xfrm>
            <a:off x="251520" y="2204864"/>
            <a:ext cx="8784976" cy="4176464"/>
          </a:xfrm>
        </p:spPr>
        <p:txBody>
          <a:bodyPr>
            <a:noAutofit/>
          </a:bodyPr>
          <a:lstStyle/>
          <a:p>
            <a:pPr algn="l"/>
            <a:r>
              <a:rPr lang="uk" sz="2400" dirty="0">
                <a:solidFill>
                  <a:schemeClr val="tx1"/>
                </a:solidFill>
              </a:rPr>
              <a:t>Оцінюючи достовірність стародавніх історичних документів, слід брати до уваги чотири моменти:</a:t>
            </a:r>
          </a:p>
          <a:p>
            <a:pPr algn="l"/>
            <a:endParaRPr lang="uk" sz="2400" dirty="0">
              <a:solidFill>
                <a:schemeClr val="tx1"/>
              </a:solidFill>
            </a:endParaRPr>
          </a:p>
          <a:p>
            <a:pPr marL="457200" lvl="0" indent="-457200" algn="l">
              <a:buFont typeface="+mj-lt"/>
              <a:buAutoNum type="arabicPeriod"/>
            </a:pPr>
            <a:r>
              <a:rPr lang="uk" sz="2400" dirty="0">
                <a:solidFill>
                  <a:schemeClr val="tx1"/>
                </a:solidFill>
              </a:rPr>
              <a:t>Час появи оригіналу.</a:t>
            </a:r>
          </a:p>
          <a:p>
            <a:pPr marL="457200" lvl="0" indent="-457200" algn="l">
              <a:buFont typeface="+mj-lt"/>
              <a:buAutoNum type="arabicPeriod"/>
            </a:pPr>
            <a:r>
              <a:rPr lang="uk" sz="2400" dirty="0">
                <a:solidFill>
                  <a:schemeClr val="tx1"/>
                </a:solidFill>
              </a:rPr>
              <a:t>Датування першої копії з оригіналу.</a:t>
            </a:r>
          </a:p>
        </p:txBody>
      </p:sp>
    </p:spTree>
    <p:extLst>
      <p:ext uri="{BB962C8B-B14F-4D97-AF65-F5344CB8AC3E}">
        <p14:creationId xmlns:p14="http://schemas.microsoft.com/office/powerpoint/2010/main" val="252997756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uk" b="1" dirty="0"/>
              <a:t>Новий Заповіт</a:t>
            </a:r>
            <a:endParaRPr lang="ru-RU" b="1" i="1" dirty="0"/>
          </a:p>
        </p:txBody>
      </p:sp>
      <p:sp>
        <p:nvSpPr>
          <p:cNvPr id="3" name="Подзаголовок 2"/>
          <p:cNvSpPr>
            <a:spLocks noGrp="1"/>
          </p:cNvSpPr>
          <p:nvPr>
            <p:ph type="subTitle" idx="1"/>
          </p:nvPr>
        </p:nvSpPr>
        <p:spPr>
          <a:xfrm>
            <a:off x="251520" y="2204864"/>
            <a:ext cx="8784976" cy="4176464"/>
          </a:xfrm>
        </p:spPr>
        <p:txBody>
          <a:bodyPr>
            <a:noAutofit/>
          </a:bodyPr>
          <a:lstStyle/>
          <a:p>
            <a:pPr algn="l"/>
            <a:r>
              <a:rPr lang="uk" sz="2400" dirty="0">
                <a:solidFill>
                  <a:schemeClr val="tx1"/>
                </a:solidFill>
              </a:rPr>
              <a:t>Оцінюючи достовірність стародавніх історичних документів, слід брати до уваги чотири моменти:</a:t>
            </a:r>
          </a:p>
          <a:p>
            <a:pPr algn="l"/>
            <a:endParaRPr lang="uk" sz="2400" dirty="0">
              <a:solidFill>
                <a:schemeClr val="tx1"/>
              </a:solidFill>
            </a:endParaRPr>
          </a:p>
          <a:p>
            <a:pPr marL="457200" lvl="0" indent="-457200" algn="l">
              <a:buFont typeface="+mj-lt"/>
              <a:buAutoNum type="arabicPeriod"/>
            </a:pPr>
            <a:r>
              <a:rPr lang="uk" sz="2400" dirty="0">
                <a:solidFill>
                  <a:schemeClr val="tx1"/>
                </a:solidFill>
              </a:rPr>
              <a:t>Час появи оригіналу.</a:t>
            </a:r>
          </a:p>
          <a:p>
            <a:pPr marL="457200" lvl="0" indent="-457200" algn="l">
              <a:buFont typeface="+mj-lt"/>
              <a:buAutoNum type="arabicPeriod"/>
            </a:pPr>
            <a:r>
              <a:rPr lang="uk" sz="2400" dirty="0">
                <a:solidFill>
                  <a:schemeClr val="tx1"/>
                </a:solidFill>
              </a:rPr>
              <a:t>Датування першої копії з оригіналу.</a:t>
            </a:r>
          </a:p>
          <a:p>
            <a:pPr marL="457200" lvl="0" indent="-457200" algn="l">
              <a:buFont typeface="+mj-lt"/>
              <a:buAutoNum type="arabicPeriod"/>
            </a:pPr>
            <a:r>
              <a:rPr lang="uk" sz="2400" dirty="0">
                <a:solidFill>
                  <a:schemeClr val="tx1"/>
                </a:solidFill>
              </a:rPr>
              <a:t>Проміжок часу між появою оригіналу та знахідкою першої копії.</a:t>
            </a:r>
          </a:p>
        </p:txBody>
      </p:sp>
    </p:spTree>
    <p:extLst>
      <p:ext uri="{BB962C8B-B14F-4D97-AF65-F5344CB8AC3E}">
        <p14:creationId xmlns:p14="http://schemas.microsoft.com/office/powerpoint/2010/main" val="108191910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uk" b="1" dirty="0"/>
              <a:t>Новий Заповіт</a:t>
            </a:r>
            <a:endParaRPr lang="ru-RU" b="1" i="1" dirty="0"/>
          </a:p>
        </p:txBody>
      </p:sp>
      <p:sp>
        <p:nvSpPr>
          <p:cNvPr id="3" name="Подзаголовок 2"/>
          <p:cNvSpPr>
            <a:spLocks noGrp="1"/>
          </p:cNvSpPr>
          <p:nvPr>
            <p:ph type="subTitle" idx="1"/>
          </p:nvPr>
        </p:nvSpPr>
        <p:spPr>
          <a:xfrm>
            <a:off x="251520" y="2204864"/>
            <a:ext cx="8784976" cy="4176464"/>
          </a:xfrm>
        </p:spPr>
        <p:txBody>
          <a:bodyPr>
            <a:noAutofit/>
          </a:bodyPr>
          <a:lstStyle/>
          <a:p>
            <a:pPr algn="l"/>
            <a:r>
              <a:rPr lang="uk" sz="2400" dirty="0">
                <a:solidFill>
                  <a:schemeClr val="tx1"/>
                </a:solidFill>
              </a:rPr>
              <a:t>Оцінюючи достовірність стародавніх історичних документів, слід брати до уваги чотири моменти:</a:t>
            </a:r>
          </a:p>
          <a:p>
            <a:pPr algn="l"/>
            <a:endParaRPr lang="uk" sz="2400" dirty="0">
              <a:solidFill>
                <a:schemeClr val="tx1"/>
              </a:solidFill>
            </a:endParaRPr>
          </a:p>
          <a:p>
            <a:pPr marL="457200" lvl="0" indent="-457200" algn="l">
              <a:buFont typeface="+mj-lt"/>
              <a:buAutoNum type="arabicPeriod"/>
            </a:pPr>
            <a:r>
              <a:rPr lang="uk" sz="2400" dirty="0">
                <a:solidFill>
                  <a:schemeClr val="tx1"/>
                </a:solidFill>
              </a:rPr>
              <a:t>Час появи оригіналу.</a:t>
            </a:r>
          </a:p>
          <a:p>
            <a:pPr marL="457200" lvl="0" indent="-457200" algn="l">
              <a:buFont typeface="+mj-lt"/>
              <a:buAutoNum type="arabicPeriod"/>
            </a:pPr>
            <a:r>
              <a:rPr lang="uk" sz="2400" dirty="0">
                <a:solidFill>
                  <a:schemeClr val="tx1"/>
                </a:solidFill>
              </a:rPr>
              <a:t>Датування першої копії з оригіналу.</a:t>
            </a:r>
          </a:p>
          <a:p>
            <a:pPr marL="457200" lvl="0" indent="-457200" algn="l">
              <a:buFont typeface="+mj-lt"/>
              <a:buAutoNum type="arabicPeriod"/>
            </a:pPr>
            <a:r>
              <a:rPr lang="uk" sz="2400" dirty="0">
                <a:solidFill>
                  <a:schemeClr val="tx1"/>
                </a:solidFill>
              </a:rPr>
              <a:t>Проміжок часу між появою оригіналу та знахідкою першої копії.</a:t>
            </a:r>
          </a:p>
          <a:p>
            <a:pPr marL="457200" lvl="0" indent="-457200" algn="l">
              <a:buFont typeface="+mj-lt"/>
              <a:buAutoNum type="arabicPeriod"/>
            </a:pPr>
            <a:r>
              <a:rPr lang="uk" sz="2400" dirty="0">
                <a:solidFill>
                  <a:schemeClr val="tx1"/>
                </a:solidFill>
              </a:rPr>
              <a:t>Кількість наявних копій.</a:t>
            </a:r>
          </a:p>
        </p:txBody>
      </p:sp>
    </p:spTree>
    <p:extLst>
      <p:ext uri="{BB962C8B-B14F-4D97-AF65-F5344CB8AC3E}">
        <p14:creationId xmlns:p14="http://schemas.microsoft.com/office/powerpoint/2010/main" val="23652041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uk" b="1" dirty="0"/>
              <a:t>Юдейські письменники</a:t>
            </a:r>
            <a:endParaRPr lang="ru-RU" b="1" i="1" dirty="0"/>
          </a:p>
        </p:txBody>
      </p:sp>
      <p:sp>
        <p:nvSpPr>
          <p:cNvPr id="3" name="Подзаголовок 2"/>
          <p:cNvSpPr>
            <a:spLocks noGrp="1"/>
          </p:cNvSpPr>
          <p:nvPr>
            <p:ph type="subTitle" idx="1"/>
          </p:nvPr>
        </p:nvSpPr>
        <p:spPr>
          <a:xfrm>
            <a:off x="251520" y="2420888"/>
            <a:ext cx="8784976" cy="4176464"/>
          </a:xfrm>
        </p:spPr>
        <p:txBody>
          <a:bodyPr>
            <a:noAutofit/>
          </a:bodyPr>
          <a:lstStyle/>
          <a:p>
            <a:pPr algn="l"/>
            <a:r>
              <a:rPr lang="uk" sz="2400" i="1" dirty="0">
                <a:solidFill>
                  <a:schemeClr val="tx1"/>
                </a:solidFill>
              </a:rPr>
              <a:t>Йосип згадує чимало імен, які зустрічаються в НЗ: Пілата, Анни, Ірода, Івана Хрестителя. Двічі згадує Ісуса Христа. </a:t>
            </a:r>
          </a:p>
          <a:p>
            <a:pPr algn="l"/>
            <a:r>
              <a:rPr lang="uk" sz="2400" i="1" dirty="0">
                <a:solidFill>
                  <a:schemeClr val="tx1"/>
                </a:solidFill>
              </a:rPr>
              <a:t>Перша згадка, доволі стисла, пов'язана з ім'ям Якова: «раб Ісуса, Якого називали Христом". </a:t>
            </a:r>
          </a:p>
          <a:p>
            <a:pPr algn="l"/>
            <a:r>
              <a:rPr lang="uk" sz="2400" i="1" dirty="0">
                <a:solidFill>
                  <a:schemeClr val="tx1"/>
                </a:solidFill>
              </a:rPr>
              <a:t>Друга згадка – більш широка і значно значуща, але вона піддається сумніву. Річ у тім, що сумнів ні в тому, що Йосип говорить дуже мало, але, навпаки, він стверджує, що Ісус був Месією, що на третій день Він знову живий з'явився Своїм учням. Сперечаючі стоять на тому, що як юдей Йосип не міг цьому повірити, але слова Йосипа підтверджуються всіма наявними рукописами:</a:t>
            </a:r>
            <a:endParaRPr lang="ru-RU" sz="2200" i="1" dirty="0">
              <a:solidFill>
                <a:schemeClr val="tx1"/>
              </a:solidFill>
            </a:endParaRPr>
          </a:p>
        </p:txBody>
      </p:sp>
    </p:spTree>
    <p:extLst>
      <p:ext uri="{BB962C8B-B14F-4D97-AF65-F5344CB8AC3E}">
        <p14:creationId xmlns:p14="http://schemas.microsoft.com/office/powerpoint/2010/main" val="81711518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uk" b="1" dirty="0"/>
              <a:t>Новий Заповіт</a:t>
            </a:r>
            <a:endParaRPr lang="ru-RU" b="1" i="1" dirty="0"/>
          </a:p>
        </p:txBody>
      </p:sp>
      <p:sp>
        <p:nvSpPr>
          <p:cNvPr id="3" name="Подзаголовок 2"/>
          <p:cNvSpPr>
            <a:spLocks noGrp="1"/>
          </p:cNvSpPr>
          <p:nvPr>
            <p:ph type="subTitle" idx="1"/>
          </p:nvPr>
        </p:nvSpPr>
        <p:spPr>
          <a:xfrm>
            <a:off x="251520" y="2204864"/>
            <a:ext cx="8784976" cy="4176464"/>
          </a:xfrm>
        </p:spPr>
        <p:txBody>
          <a:bodyPr>
            <a:noAutofit/>
          </a:bodyPr>
          <a:lstStyle/>
          <a:p>
            <a:pPr algn="l"/>
            <a:r>
              <a:rPr lang="uk" sz="2400" dirty="0">
                <a:solidFill>
                  <a:schemeClr val="tx1"/>
                </a:solidFill>
              </a:rPr>
              <a:t>Якщо врахувати всі ці моменти при розгляді свідчень авторів Євангелій, ми виявимо, що їхня достовірність непорушна:</a:t>
            </a:r>
          </a:p>
          <a:p>
            <a:pPr algn="l"/>
            <a:endParaRPr lang="ru-RU" sz="2400" dirty="0">
              <a:solidFill>
                <a:schemeClr val="tx1"/>
              </a:solidFill>
            </a:endParaRPr>
          </a:p>
          <a:p>
            <a:pPr marL="457200" indent="-457200" algn="l">
              <a:buFont typeface="Wingdings" panose="05000000000000000000" pitchFamily="2" charset="2"/>
              <a:buChar char="ü"/>
            </a:pPr>
            <a:r>
              <a:rPr lang="uk" sz="2400" dirty="0">
                <a:solidFill>
                  <a:schemeClr val="tx1"/>
                </a:solidFill>
              </a:rPr>
              <a:t>Ісуса розіп’яли на початку 30-х рр., а перше Євангеліє з'явилося, ймовірно, наприкінці 60-х рр..Відповідно, розрив у часі становить близько 30 років. На противагу деяким думкам ці події, що описуються в Євангеліях, були ще в живій пам'яті людей.</a:t>
            </a:r>
          </a:p>
        </p:txBody>
      </p:sp>
    </p:spTree>
    <p:extLst>
      <p:ext uri="{BB962C8B-B14F-4D97-AF65-F5344CB8AC3E}">
        <p14:creationId xmlns:p14="http://schemas.microsoft.com/office/powerpoint/2010/main" val="217999922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uk" b="1" dirty="0"/>
              <a:t>Новий Заповіт</a:t>
            </a:r>
            <a:endParaRPr lang="ru-RU" b="1" i="1" dirty="0"/>
          </a:p>
        </p:txBody>
      </p:sp>
      <p:sp>
        <p:nvSpPr>
          <p:cNvPr id="3" name="Подзаголовок 2"/>
          <p:cNvSpPr>
            <a:spLocks noGrp="1"/>
          </p:cNvSpPr>
          <p:nvPr>
            <p:ph type="subTitle" idx="1"/>
          </p:nvPr>
        </p:nvSpPr>
        <p:spPr>
          <a:xfrm>
            <a:off x="251520" y="2204864"/>
            <a:ext cx="8784976" cy="4176464"/>
          </a:xfrm>
        </p:spPr>
        <p:txBody>
          <a:bodyPr>
            <a:noAutofit/>
          </a:bodyPr>
          <a:lstStyle/>
          <a:p>
            <a:pPr algn="l"/>
            <a:r>
              <a:rPr lang="uk" sz="2400" dirty="0">
                <a:solidFill>
                  <a:schemeClr val="tx1"/>
                </a:solidFill>
              </a:rPr>
              <a:t>Якщо врахувати всі ці моменти при розгляді свідчень авторів Євангелій, ми виявимо, що їхня достовірність непорушна:</a:t>
            </a:r>
          </a:p>
          <a:p>
            <a:pPr algn="l"/>
            <a:endParaRPr lang="ru-RU" sz="2400" dirty="0">
              <a:solidFill>
                <a:schemeClr val="tx1"/>
              </a:solidFill>
            </a:endParaRPr>
          </a:p>
          <a:p>
            <a:pPr marL="342900" lvl="0" indent="-342900" algn="l">
              <a:buFont typeface="Wingdings" panose="05000000000000000000" pitchFamily="2" charset="2"/>
              <a:buChar char="ü"/>
            </a:pPr>
            <a:r>
              <a:rPr lang="uk" sz="2400" dirty="0">
                <a:solidFill>
                  <a:schemeClr val="tx1"/>
                </a:solidFill>
              </a:rPr>
              <a:t>У бібліотеці Джона Ріледза в Манчестері є прогалина Євангелія від Івана, датований приблизно 130 р. Ця копія фрагмента з НЗ зроблена років на 50 раніше за інших.</a:t>
            </a:r>
          </a:p>
        </p:txBody>
      </p:sp>
    </p:spTree>
    <p:extLst>
      <p:ext uri="{BB962C8B-B14F-4D97-AF65-F5344CB8AC3E}">
        <p14:creationId xmlns:p14="http://schemas.microsoft.com/office/powerpoint/2010/main" val="256526198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uk" b="1" dirty="0"/>
              <a:t>Новий Заповіт</a:t>
            </a:r>
            <a:endParaRPr lang="ru-RU" b="1" i="1" dirty="0"/>
          </a:p>
        </p:txBody>
      </p:sp>
      <p:sp>
        <p:nvSpPr>
          <p:cNvPr id="3" name="Подзаголовок 2"/>
          <p:cNvSpPr>
            <a:spLocks noGrp="1"/>
          </p:cNvSpPr>
          <p:nvPr>
            <p:ph type="subTitle" idx="1"/>
          </p:nvPr>
        </p:nvSpPr>
        <p:spPr>
          <a:xfrm>
            <a:off x="251520" y="2204864"/>
            <a:ext cx="8784976" cy="4176464"/>
          </a:xfrm>
        </p:spPr>
        <p:txBody>
          <a:bodyPr>
            <a:noAutofit/>
          </a:bodyPr>
          <a:lstStyle/>
          <a:p>
            <a:pPr algn="l"/>
            <a:r>
              <a:rPr lang="uk" sz="2400" dirty="0">
                <a:solidFill>
                  <a:schemeClr val="tx1"/>
                </a:solidFill>
              </a:rPr>
              <a:t>Якщо врахувати всі ці моменти при розгляді свідчень авторів Євангелій, ми виявимо, що їхня достовірність непорушна:</a:t>
            </a:r>
          </a:p>
          <a:p>
            <a:pPr algn="l"/>
            <a:endParaRPr lang="ru-RU" sz="2400" dirty="0">
              <a:solidFill>
                <a:schemeClr val="tx1"/>
              </a:solidFill>
            </a:endParaRPr>
          </a:p>
          <a:p>
            <a:pPr marL="342900" lvl="0" indent="-342900" algn="l">
              <a:buFont typeface="Wingdings" panose="05000000000000000000" pitchFamily="2" charset="2"/>
              <a:buChar char="ü"/>
            </a:pPr>
            <a:r>
              <a:rPr lang="uk" sz="2400" dirty="0">
                <a:solidFill>
                  <a:schemeClr val="tx1"/>
                </a:solidFill>
              </a:rPr>
              <a:t>Розрив у часі між оригіналом та цим фрагментом – приблизно 40 років. Є також Папірус Бодмера, що містить значну частину Євангелія від Івана, з проміжком часу в 70 років, і Папіруси Честера Бетті з більшою частиною НЗ з проміжком часу приблизно 110 років.</a:t>
            </a:r>
          </a:p>
        </p:txBody>
      </p:sp>
    </p:spTree>
    <p:extLst>
      <p:ext uri="{BB962C8B-B14F-4D97-AF65-F5344CB8AC3E}">
        <p14:creationId xmlns:p14="http://schemas.microsoft.com/office/powerpoint/2010/main" val="10914709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uk" b="1" dirty="0"/>
              <a:t>Новий Заповіт</a:t>
            </a:r>
            <a:endParaRPr lang="ru-RU" b="1" i="1" dirty="0"/>
          </a:p>
        </p:txBody>
      </p:sp>
      <p:sp>
        <p:nvSpPr>
          <p:cNvPr id="3" name="Подзаголовок 2"/>
          <p:cNvSpPr>
            <a:spLocks noGrp="1"/>
          </p:cNvSpPr>
          <p:nvPr>
            <p:ph type="subTitle" idx="1"/>
          </p:nvPr>
        </p:nvSpPr>
        <p:spPr>
          <a:xfrm>
            <a:off x="251520" y="2204864"/>
            <a:ext cx="8784976" cy="4176464"/>
          </a:xfrm>
        </p:spPr>
        <p:txBody>
          <a:bodyPr>
            <a:noAutofit/>
          </a:bodyPr>
          <a:lstStyle/>
          <a:p>
            <a:pPr algn="l"/>
            <a:r>
              <a:rPr lang="uk" sz="2400" dirty="0">
                <a:solidFill>
                  <a:schemeClr val="tx1"/>
                </a:solidFill>
              </a:rPr>
              <a:t>Якщо врахувати всі ці моменти при розгляді свідчень авторів Євангелій, ми виявимо, що їхня достовірність непорушна:</a:t>
            </a:r>
          </a:p>
          <a:p>
            <a:pPr algn="l"/>
            <a:endParaRPr lang="ru-RU" sz="2400" dirty="0">
              <a:solidFill>
                <a:schemeClr val="tx1"/>
              </a:solidFill>
            </a:endParaRPr>
          </a:p>
          <a:p>
            <a:pPr marL="457200" lvl="0" indent="-457200" algn="l">
              <a:buFont typeface="Wingdings" panose="05000000000000000000" pitchFamily="2" charset="2"/>
              <a:buChar char="ü"/>
            </a:pPr>
            <a:r>
              <a:rPr lang="uk" sz="2400" dirty="0">
                <a:solidFill>
                  <a:schemeClr val="tx1"/>
                </a:solidFill>
              </a:rPr>
              <a:t>Є також велика кількість – понад 13000 давньогрецьких рукописних копій НЗ, повних чи часткових.</a:t>
            </a:r>
          </a:p>
        </p:txBody>
      </p:sp>
    </p:spTree>
    <p:extLst>
      <p:ext uri="{BB962C8B-B14F-4D97-AF65-F5344CB8AC3E}">
        <p14:creationId xmlns:p14="http://schemas.microsoft.com/office/powerpoint/2010/main" val="249958398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92"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uk" b="1" dirty="0"/>
              <a:t>Історичні книги</a:t>
            </a:r>
            <a:endParaRPr lang="ru-RU" b="1" i="1" dirty="0"/>
          </a:p>
        </p:txBody>
      </p:sp>
      <p:sp>
        <p:nvSpPr>
          <p:cNvPr id="3" name="Подзаголовок 2"/>
          <p:cNvSpPr>
            <a:spLocks noGrp="1"/>
          </p:cNvSpPr>
          <p:nvPr>
            <p:ph type="subTitle" idx="1"/>
          </p:nvPr>
        </p:nvSpPr>
        <p:spPr>
          <a:xfrm>
            <a:off x="251520" y="2420888"/>
            <a:ext cx="8784976" cy="3960440"/>
          </a:xfrm>
        </p:spPr>
        <p:txBody>
          <a:bodyPr>
            <a:noAutofit/>
          </a:bodyPr>
          <a:lstStyle/>
          <a:p>
            <a:pPr algn="l"/>
            <a:r>
              <a:rPr lang="uk" sz="2400" b="1" dirty="0">
                <a:solidFill>
                  <a:schemeClr val="tx1"/>
                </a:solidFill>
              </a:rPr>
              <a:t>Цезар </a:t>
            </a:r>
            <a:r>
              <a:rPr lang="uk" sz="2400" dirty="0">
                <a:solidFill>
                  <a:schemeClr val="tx1"/>
                </a:solidFill>
              </a:rPr>
              <a:t>описав історію Галльських війн, що тривали з 100 до 44 рр. до Р.Х. Найранішою копією його творів є манускрипт, що уклали за 1000 років після смерті автора. До наших днів дійшло лише десять подібних манускриптів.</a:t>
            </a:r>
          </a:p>
        </p:txBody>
      </p:sp>
    </p:spTree>
    <p:extLst>
      <p:ext uri="{BB962C8B-B14F-4D97-AF65-F5344CB8AC3E}">
        <p14:creationId xmlns:p14="http://schemas.microsoft.com/office/powerpoint/2010/main" val="28826529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92"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uk" b="1" dirty="0"/>
              <a:t>Історичні книги</a:t>
            </a:r>
            <a:endParaRPr lang="ru-RU" b="1" i="1" dirty="0"/>
          </a:p>
        </p:txBody>
      </p:sp>
      <p:sp>
        <p:nvSpPr>
          <p:cNvPr id="3" name="Подзаголовок 2"/>
          <p:cNvSpPr>
            <a:spLocks noGrp="1"/>
          </p:cNvSpPr>
          <p:nvPr>
            <p:ph type="subTitle" idx="1"/>
          </p:nvPr>
        </p:nvSpPr>
        <p:spPr>
          <a:xfrm>
            <a:off x="251520" y="2420888"/>
            <a:ext cx="8784976" cy="3960440"/>
          </a:xfrm>
        </p:spPr>
        <p:txBody>
          <a:bodyPr>
            <a:noAutofit/>
          </a:bodyPr>
          <a:lstStyle/>
          <a:p>
            <a:pPr algn="l"/>
            <a:r>
              <a:rPr lang="uk" sz="2400" b="1" dirty="0">
                <a:solidFill>
                  <a:schemeClr val="tx1"/>
                </a:solidFill>
              </a:rPr>
              <a:t>Аристотель </a:t>
            </a:r>
            <a:r>
              <a:rPr lang="uk" sz="2400" dirty="0">
                <a:solidFill>
                  <a:schemeClr val="tx1"/>
                </a:solidFill>
              </a:rPr>
              <a:t>жив і писав у 384 – 322 рр. до Р.Х. До наших днів дійшло лише п'ять манускриптів, причому найранішою копіією є манускрипт, написаний у 1100 після Р.Х., тобто через 1400 років після написання оригіналу.</a:t>
            </a:r>
          </a:p>
        </p:txBody>
      </p:sp>
    </p:spTree>
    <p:extLst>
      <p:ext uri="{BB962C8B-B14F-4D97-AF65-F5344CB8AC3E}">
        <p14:creationId xmlns:p14="http://schemas.microsoft.com/office/powerpoint/2010/main" val="170355111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92"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uk" b="1" dirty="0"/>
              <a:t>Історичні книги</a:t>
            </a:r>
            <a:endParaRPr lang="ru-RU" b="1" i="1" dirty="0"/>
          </a:p>
        </p:txBody>
      </p:sp>
      <p:sp>
        <p:nvSpPr>
          <p:cNvPr id="3" name="Подзаголовок 2"/>
          <p:cNvSpPr>
            <a:spLocks noGrp="1"/>
          </p:cNvSpPr>
          <p:nvPr>
            <p:ph type="subTitle" idx="1"/>
          </p:nvPr>
        </p:nvSpPr>
        <p:spPr>
          <a:xfrm>
            <a:off x="251520" y="2420888"/>
            <a:ext cx="8784976" cy="3960440"/>
          </a:xfrm>
        </p:spPr>
        <p:txBody>
          <a:bodyPr>
            <a:noAutofit/>
          </a:bodyPr>
          <a:lstStyle/>
          <a:p>
            <a:pPr algn="l"/>
            <a:r>
              <a:rPr lang="uk" sz="2400" b="1" dirty="0">
                <a:solidFill>
                  <a:schemeClr val="tx1"/>
                </a:solidFill>
              </a:rPr>
              <a:t>Тацит, </a:t>
            </a:r>
            <a:r>
              <a:rPr lang="uk" sz="2400" dirty="0">
                <a:solidFill>
                  <a:schemeClr val="tx1"/>
                </a:solidFill>
              </a:rPr>
              <a:t>римський історик (1 століття після Р.Х.): донині дійшла єдина копія, написана приблизно 1100 р., тобто 10 століть по написанню оригіналу.</a:t>
            </a:r>
          </a:p>
        </p:txBody>
      </p:sp>
    </p:spTree>
    <p:extLst>
      <p:ext uri="{BB962C8B-B14F-4D97-AF65-F5344CB8AC3E}">
        <p14:creationId xmlns:p14="http://schemas.microsoft.com/office/powerpoint/2010/main" val="249886173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92" y="0"/>
            <a:ext cx="9144000" cy="6858000"/>
          </a:xfrm>
          <a:prstGeom prst="rect">
            <a:avLst/>
          </a:prstGeom>
        </p:spPr>
      </p:pic>
      <p:sp>
        <p:nvSpPr>
          <p:cNvPr id="2" name="Заголовок 1"/>
          <p:cNvSpPr>
            <a:spLocks noGrp="1"/>
          </p:cNvSpPr>
          <p:nvPr>
            <p:ph type="ctrTitle"/>
          </p:nvPr>
        </p:nvSpPr>
        <p:spPr>
          <a:xfrm>
            <a:off x="755576" y="260648"/>
            <a:ext cx="7772400" cy="1470025"/>
          </a:xfrm>
        </p:spPr>
        <p:txBody>
          <a:bodyPr/>
          <a:lstStyle/>
          <a:p>
            <a:r>
              <a:rPr lang="uk" b="1" dirty="0"/>
              <a:t>Історичні свідчення воскресіння</a:t>
            </a:r>
            <a:endParaRPr lang="ru-RU" dirty="0"/>
          </a:p>
        </p:txBody>
      </p:sp>
      <p:sp>
        <p:nvSpPr>
          <p:cNvPr id="3" name="Подзаголовок 2"/>
          <p:cNvSpPr>
            <a:spLocks noGrp="1"/>
          </p:cNvSpPr>
          <p:nvPr>
            <p:ph type="subTitle" idx="1"/>
          </p:nvPr>
        </p:nvSpPr>
        <p:spPr>
          <a:xfrm>
            <a:off x="244528" y="2276872"/>
            <a:ext cx="8640960" cy="4176464"/>
          </a:xfrm>
        </p:spPr>
        <p:txBody>
          <a:bodyPr>
            <a:noAutofit/>
          </a:bodyPr>
          <a:lstStyle/>
          <a:p>
            <a:pPr marL="342900" lvl="0" indent="-342900" algn="l">
              <a:buFont typeface="Arial" panose="020B0604020202020204" pitchFamily="34" charset="0"/>
              <a:buChar char="•"/>
            </a:pPr>
            <a:r>
              <a:rPr lang="uk" sz="2000" dirty="0">
                <a:solidFill>
                  <a:schemeClr val="tx1"/>
                </a:solidFill>
                <a:effectLst>
                  <a:outerShdw blurRad="38100" dist="38100" dir="2700000" algn="tl">
                    <a:srgbClr val="000000">
                      <a:alpha val="43137"/>
                    </a:srgbClr>
                  </a:outerShdw>
                </a:effectLst>
              </a:rPr>
              <a:t>Свідчення фахівця з римської історії</a:t>
            </a:r>
          </a:p>
          <a:p>
            <a:pPr lvl="0" algn="l"/>
            <a:endParaRPr lang="ru-RU" sz="2000" dirty="0">
              <a:solidFill>
                <a:schemeClr val="tx1"/>
              </a:solidFill>
            </a:endParaRPr>
          </a:p>
          <a:p>
            <a:pPr lvl="0" algn="l"/>
            <a:r>
              <a:rPr lang="uk" sz="2000" dirty="0">
                <a:solidFill>
                  <a:schemeClr val="tx1"/>
                </a:solidFill>
              </a:rPr>
              <a:t>Професор Томас Арнольд, 14 років був директором</a:t>
            </a:r>
          </a:p>
          <a:p>
            <a:pPr lvl="0" algn="l"/>
            <a:r>
              <a:rPr lang="uk" sz="2000" dirty="0">
                <a:solidFill>
                  <a:schemeClr val="tx1"/>
                </a:solidFill>
              </a:rPr>
              <a:t>відомої школи у місті Регбі в Англії, автор тритомної "Історії</a:t>
            </a:r>
          </a:p>
          <a:p>
            <a:pPr lvl="0" algn="l"/>
            <a:r>
              <a:rPr lang="uk" sz="2000" dirty="0">
                <a:solidFill>
                  <a:schemeClr val="tx1"/>
                </a:solidFill>
              </a:rPr>
              <a:t>Риму", завідувач кафедри сучасної історії в Оксфорді, чудово розумів значення свідчень у встановленні історичного факту воскресіння.</a:t>
            </a:r>
          </a:p>
          <a:p>
            <a:pPr algn="l"/>
            <a:r>
              <a:rPr lang="uk" sz="2000" dirty="0">
                <a:solidFill>
                  <a:schemeClr val="tx1"/>
                </a:solidFill>
              </a:rPr>
              <a:t>Він писав: </a:t>
            </a:r>
            <a:r>
              <a:rPr lang="uk-UA" sz="2000" dirty="0">
                <a:solidFill>
                  <a:schemeClr val="tx1"/>
                </a:solidFill>
              </a:rPr>
              <a:t>«Протягом багатьох років я вивчав історію минулих епох, і не знаю іншого факту в історії людства, який би був підтверджений доказами найбільш повними і точними, і найбільш переконливими для об’єктивного дослідження, ніж факт </a:t>
            </a:r>
            <a:r>
              <a:rPr lang="uk-UA" sz="2000" dirty="0" err="1">
                <a:solidFill>
                  <a:schemeClr val="tx1"/>
                </a:solidFill>
              </a:rPr>
              <a:t>смерти</a:t>
            </a:r>
            <a:r>
              <a:rPr lang="uk-UA" sz="2000" dirty="0">
                <a:solidFill>
                  <a:schemeClr val="tx1"/>
                </a:solidFill>
              </a:rPr>
              <a:t> і воскресіння Христа.» </a:t>
            </a:r>
            <a:endParaRPr lang="uk" sz="2000" dirty="0">
              <a:solidFill>
                <a:schemeClr val="tx1"/>
              </a:solidFill>
            </a:endParaRPr>
          </a:p>
        </p:txBody>
      </p:sp>
    </p:spTree>
    <p:extLst>
      <p:ext uri="{BB962C8B-B14F-4D97-AF65-F5344CB8AC3E}">
        <p14:creationId xmlns:p14="http://schemas.microsoft.com/office/powerpoint/2010/main" val="119696187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92" y="0"/>
            <a:ext cx="9144000" cy="6858000"/>
          </a:xfrm>
          <a:prstGeom prst="rect">
            <a:avLst/>
          </a:prstGeom>
        </p:spPr>
      </p:pic>
      <p:sp>
        <p:nvSpPr>
          <p:cNvPr id="2" name="Заголовок 1"/>
          <p:cNvSpPr>
            <a:spLocks noGrp="1"/>
          </p:cNvSpPr>
          <p:nvPr>
            <p:ph type="ctrTitle"/>
          </p:nvPr>
        </p:nvSpPr>
        <p:spPr>
          <a:xfrm>
            <a:off x="755576" y="260648"/>
            <a:ext cx="7772400" cy="1470025"/>
          </a:xfrm>
        </p:spPr>
        <p:txBody>
          <a:bodyPr/>
          <a:lstStyle/>
          <a:p>
            <a:r>
              <a:rPr lang="uk" b="1" dirty="0"/>
              <a:t>Історичні свідчення воскресіння</a:t>
            </a:r>
            <a:endParaRPr lang="ru-RU" dirty="0"/>
          </a:p>
        </p:txBody>
      </p:sp>
      <p:sp>
        <p:nvSpPr>
          <p:cNvPr id="3" name="Подзаголовок 2"/>
          <p:cNvSpPr>
            <a:spLocks noGrp="1"/>
          </p:cNvSpPr>
          <p:nvPr>
            <p:ph type="subTitle" idx="1"/>
          </p:nvPr>
        </p:nvSpPr>
        <p:spPr>
          <a:xfrm>
            <a:off x="244528" y="2276872"/>
            <a:ext cx="8640960" cy="4176464"/>
          </a:xfrm>
        </p:spPr>
        <p:txBody>
          <a:bodyPr>
            <a:noAutofit/>
          </a:bodyPr>
          <a:lstStyle/>
          <a:p>
            <a:pPr marL="342900" lvl="0" indent="-342900" algn="l">
              <a:buFont typeface="Arial" panose="020B0604020202020204" pitchFamily="34" charset="0"/>
              <a:buChar char="•"/>
            </a:pPr>
            <a:r>
              <a:rPr lang="uk" sz="2000" dirty="0">
                <a:solidFill>
                  <a:schemeClr val="tx1"/>
                </a:solidFill>
                <a:effectLst>
                  <a:outerShdw blurRad="38100" dist="38100" dir="2700000" algn="tl">
                    <a:srgbClr val="000000">
                      <a:alpha val="43137"/>
                    </a:srgbClr>
                  </a:outerShdw>
                </a:effectLst>
              </a:rPr>
              <a:t>Свідчення критика – текстолога</a:t>
            </a:r>
          </a:p>
          <a:p>
            <a:pPr algn="l"/>
            <a:r>
              <a:rPr lang="uk" sz="2000" dirty="0">
                <a:solidFill>
                  <a:schemeClr val="tx1"/>
                </a:solidFill>
              </a:rPr>
              <a:t>     </a:t>
            </a:r>
          </a:p>
          <a:p>
            <a:pPr algn="l"/>
            <a:r>
              <a:rPr lang="uk" sz="2000" dirty="0">
                <a:solidFill>
                  <a:schemeClr val="tx1"/>
                </a:solidFill>
              </a:rPr>
              <a:t>Англійський дослідник Брук Фосс Уескотт сказав: </a:t>
            </a:r>
            <a:r>
              <a:rPr lang="uk-UA" sz="2000" dirty="0">
                <a:solidFill>
                  <a:schemeClr val="tx1"/>
                </a:solidFill>
              </a:rPr>
              <a:t>«Ознайомившись із сукупністю </a:t>
            </a:r>
            <a:r>
              <a:rPr lang="uk-UA" sz="2000" dirty="0" err="1">
                <a:solidFill>
                  <a:schemeClr val="tx1"/>
                </a:solidFill>
              </a:rPr>
              <a:t>свідоцтв</a:t>
            </a:r>
            <a:r>
              <a:rPr lang="uk-UA" sz="2000" dirty="0">
                <a:solidFill>
                  <a:schemeClr val="tx1"/>
                </a:solidFill>
              </a:rPr>
              <a:t> можна без перебільшень стверджувати, що в історії не було події кращої і </a:t>
            </a:r>
            <a:r>
              <a:rPr lang="uk-UA" sz="2000" dirty="0" err="1">
                <a:solidFill>
                  <a:schemeClr val="tx1"/>
                </a:solidFill>
              </a:rPr>
              <a:t>різноманітно</a:t>
            </a:r>
            <a:r>
              <a:rPr lang="uk-UA" sz="2000" dirty="0">
                <a:solidFill>
                  <a:schemeClr val="tx1"/>
                </a:solidFill>
              </a:rPr>
              <a:t> засвідченої, ніж воскресіння Христа.» </a:t>
            </a:r>
            <a:endParaRPr lang="uk" sz="2000" dirty="0">
              <a:solidFill>
                <a:schemeClr val="tx1"/>
              </a:solidFill>
            </a:endParaRPr>
          </a:p>
        </p:txBody>
      </p:sp>
    </p:spTree>
    <p:extLst>
      <p:ext uri="{BB962C8B-B14F-4D97-AF65-F5344CB8AC3E}">
        <p14:creationId xmlns:p14="http://schemas.microsoft.com/office/powerpoint/2010/main" val="156299372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755576" y="260648"/>
            <a:ext cx="7772400" cy="1470025"/>
          </a:xfrm>
        </p:spPr>
        <p:txBody>
          <a:bodyPr/>
          <a:lstStyle/>
          <a:p>
            <a:r>
              <a:rPr lang="uk" b="1" dirty="0"/>
              <a:t>Історичні свідчення воскресіння</a:t>
            </a:r>
            <a:endParaRPr lang="ru-RU" dirty="0"/>
          </a:p>
        </p:txBody>
      </p:sp>
      <p:sp>
        <p:nvSpPr>
          <p:cNvPr id="3" name="Подзаголовок 2"/>
          <p:cNvSpPr>
            <a:spLocks noGrp="1"/>
          </p:cNvSpPr>
          <p:nvPr>
            <p:ph type="subTitle" idx="1"/>
          </p:nvPr>
        </p:nvSpPr>
        <p:spPr>
          <a:xfrm>
            <a:off x="244528" y="2276872"/>
            <a:ext cx="8640960" cy="4176464"/>
          </a:xfrm>
        </p:spPr>
        <p:txBody>
          <a:bodyPr>
            <a:noAutofit/>
          </a:bodyPr>
          <a:lstStyle/>
          <a:p>
            <a:pPr marL="342900" lvl="0" indent="-342900" algn="l">
              <a:buFont typeface="Arial" panose="020B0604020202020204" pitchFamily="34" charset="0"/>
              <a:buChar char="•"/>
            </a:pPr>
            <a:r>
              <a:rPr lang="uk" sz="2000" dirty="0">
                <a:solidFill>
                  <a:schemeClr val="tx1"/>
                </a:solidFill>
              </a:rPr>
              <a:t>Свідчення професора античної історії</a:t>
            </a:r>
          </a:p>
          <a:p>
            <a:pPr algn="l"/>
            <a:endParaRPr lang="ru-RU" sz="2000" dirty="0">
              <a:solidFill>
                <a:schemeClr val="tx1"/>
              </a:solidFill>
            </a:endParaRPr>
          </a:p>
          <a:p>
            <a:pPr algn="l"/>
            <a:r>
              <a:rPr lang="uk" sz="2000" dirty="0">
                <a:solidFill>
                  <a:schemeClr val="tx1"/>
                </a:solidFill>
              </a:rPr>
              <a:t>Доктор Пол Л. Майєр, професор античної історії університету</a:t>
            </a:r>
          </a:p>
          <a:p>
            <a:pPr algn="l"/>
            <a:r>
              <a:rPr lang="uk" sz="2000" dirty="0">
                <a:solidFill>
                  <a:schemeClr val="tx1"/>
                </a:solidFill>
              </a:rPr>
              <a:t>Західного Мічигану, прийшов до висновку</a:t>
            </a:r>
            <a:r>
              <a:rPr lang="uk" sz="2000" i="1" dirty="0">
                <a:solidFill>
                  <a:schemeClr val="tx1"/>
                </a:solidFill>
              </a:rPr>
              <a:t>:  </a:t>
            </a:r>
            <a:r>
              <a:rPr lang="uk-UA" sz="2000" i="1" dirty="0">
                <a:solidFill>
                  <a:schemeClr val="tx1"/>
                </a:solidFill>
              </a:rPr>
              <a:t>«Ретельно і неупереджено зваживши всі наявні свідчення, можна з цілковитою підставою за всіма правилами історичного дослідження зробити висновок, що того ранку гробниця Ісуса справді була порожньою. І до цього часу ні за літературними джерелами, ні за хронологічними дослідами не знайдено навіть малих даних, які б спростували це твердження.» </a:t>
            </a:r>
            <a:endParaRPr lang="uk" sz="2000" i="1" dirty="0">
              <a:solidFill>
                <a:schemeClr val="tx1"/>
              </a:solidFill>
            </a:endParaRPr>
          </a:p>
        </p:txBody>
      </p:sp>
    </p:spTree>
    <p:extLst>
      <p:ext uri="{BB962C8B-B14F-4D97-AF65-F5344CB8AC3E}">
        <p14:creationId xmlns:p14="http://schemas.microsoft.com/office/powerpoint/2010/main" val="18511973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04"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uk" b="1" dirty="0"/>
              <a:t>Юдейські письменники</a:t>
            </a:r>
            <a:endParaRPr lang="ru-RU" b="1" i="1" dirty="0"/>
          </a:p>
        </p:txBody>
      </p:sp>
      <p:sp>
        <p:nvSpPr>
          <p:cNvPr id="3" name="Подзаголовок 2"/>
          <p:cNvSpPr>
            <a:spLocks noGrp="1"/>
          </p:cNvSpPr>
          <p:nvPr>
            <p:ph type="subTitle" idx="1"/>
          </p:nvPr>
        </p:nvSpPr>
        <p:spPr>
          <a:xfrm>
            <a:off x="251520" y="2420888"/>
            <a:ext cx="8784976" cy="4176464"/>
          </a:xfrm>
        </p:spPr>
        <p:txBody>
          <a:bodyPr>
            <a:noAutofit/>
          </a:bodyPr>
          <a:lstStyle/>
          <a:p>
            <a:pPr algn="l"/>
            <a:r>
              <a:rPr lang="uk-UA" sz="2400" b="1" i="1" dirty="0">
                <a:solidFill>
                  <a:schemeClr val="tx1"/>
                </a:solidFill>
              </a:rPr>
              <a:t>«Жила у ті часи мудра людина, що була звана Ісусом. Він був доброчинцем і великодушний до людей. І багато з юдеїв та з народу стали його учнями. </a:t>
            </a:r>
            <a:r>
              <a:rPr lang="uk-UA" sz="2400" b="1" i="1" dirty="0" err="1">
                <a:solidFill>
                  <a:schemeClr val="tx1"/>
                </a:solidFill>
              </a:rPr>
              <a:t>Пилат</a:t>
            </a:r>
            <a:r>
              <a:rPr lang="uk-UA" sz="2400" b="1" i="1" dirty="0">
                <a:solidFill>
                  <a:schemeClr val="tx1"/>
                </a:solidFill>
              </a:rPr>
              <a:t> прирік Його до смерті через розп’яття, І ті, хто став Його учнем, не відмовилися від Його вчення. Вони повірили тому, що Він явився їм через три дні після розп’яття, і що Він був живий. Можливо, Він і був Месія, про Якого пророки провіщували чудеса.» </a:t>
            </a:r>
            <a:endParaRPr lang="ru-RU" sz="2400" b="1" i="1" dirty="0">
              <a:solidFill>
                <a:schemeClr val="tx1"/>
              </a:solidFill>
            </a:endParaRPr>
          </a:p>
        </p:txBody>
      </p:sp>
    </p:spTree>
    <p:extLst>
      <p:ext uri="{BB962C8B-B14F-4D97-AF65-F5344CB8AC3E}">
        <p14:creationId xmlns:p14="http://schemas.microsoft.com/office/powerpoint/2010/main" val="317695056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92" y="0"/>
            <a:ext cx="9144000" cy="6858000"/>
          </a:xfrm>
          <a:prstGeom prst="rect">
            <a:avLst/>
          </a:prstGeom>
        </p:spPr>
      </p:pic>
      <p:sp>
        <p:nvSpPr>
          <p:cNvPr id="2" name="Заголовок 1"/>
          <p:cNvSpPr>
            <a:spLocks noGrp="1"/>
          </p:cNvSpPr>
          <p:nvPr>
            <p:ph type="ctrTitle"/>
          </p:nvPr>
        </p:nvSpPr>
        <p:spPr>
          <a:xfrm>
            <a:off x="755576" y="260648"/>
            <a:ext cx="7772400" cy="1470025"/>
          </a:xfrm>
        </p:spPr>
        <p:txBody>
          <a:bodyPr/>
          <a:lstStyle/>
          <a:p>
            <a:r>
              <a:rPr lang="uk" b="1" dirty="0"/>
              <a:t>Історичні свідчення воскресіння</a:t>
            </a:r>
            <a:endParaRPr lang="ru-RU" dirty="0"/>
          </a:p>
        </p:txBody>
      </p:sp>
      <p:sp>
        <p:nvSpPr>
          <p:cNvPr id="3" name="Подзаголовок 2"/>
          <p:cNvSpPr>
            <a:spLocks noGrp="1"/>
          </p:cNvSpPr>
          <p:nvPr>
            <p:ph type="subTitle" idx="1"/>
          </p:nvPr>
        </p:nvSpPr>
        <p:spPr>
          <a:xfrm>
            <a:off x="244528" y="2276872"/>
            <a:ext cx="8640960" cy="4176464"/>
          </a:xfrm>
        </p:spPr>
        <p:txBody>
          <a:bodyPr>
            <a:noAutofit/>
          </a:bodyPr>
          <a:lstStyle/>
          <a:p>
            <a:pPr marL="342900" lvl="0" indent="-342900" algn="l">
              <a:buFont typeface="Arial" panose="020B0604020202020204" pitchFamily="34" charset="0"/>
              <a:buChar char="•"/>
            </a:pPr>
            <a:r>
              <a:rPr lang="uk" sz="2000" dirty="0">
                <a:solidFill>
                  <a:schemeClr val="tx1"/>
                </a:solidFill>
                <a:effectLst>
                  <a:outerShdw blurRad="38100" dist="38100" dir="2700000" algn="tl">
                    <a:srgbClr val="000000">
                      <a:alpha val="43137"/>
                    </a:srgbClr>
                  </a:outerShdw>
                </a:effectLst>
              </a:rPr>
              <a:t>Свідоцтво верховного судді</a:t>
            </a:r>
          </a:p>
          <a:p>
            <a:pPr algn="l"/>
            <a:r>
              <a:rPr lang="uk" sz="2000" dirty="0">
                <a:solidFill>
                  <a:schemeClr val="tx1"/>
                </a:solidFill>
              </a:rPr>
              <a:t> </a:t>
            </a:r>
          </a:p>
          <a:p>
            <a:pPr algn="l"/>
            <a:r>
              <a:rPr lang="uk" sz="2000" dirty="0">
                <a:solidFill>
                  <a:schemeClr val="tx1"/>
                </a:solidFill>
              </a:rPr>
              <a:t>Лорд Калдекот, Верховний суддя Англії, писав: </a:t>
            </a:r>
            <a:r>
              <a:rPr lang="uk-UA" sz="2000" i="1" dirty="0">
                <a:solidFill>
                  <a:schemeClr val="tx1"/>
                </a:solidFill>
              </a:rPr>
              <a:t>«Моя віра від самого початку ґрунтувалася на тому, що з мого погляду являють нам об’явлення Біблії, й особливо це стосується Нового Заповіту. Євангелії і інші книги, що написані учнями Ісуса Христа пролунали для мене абсолютно переконливим доказом, кажучи юридичною мовою на користь описаних в цих книгах фактам. Що ж стосується найважливішого факту християнства, тобто, переконання у воскресінні Ісуса Христа, то завжди, коли я намагався дослідити наявні докази з юридичного погляду, я приходив до переконання, що цей факт не викликає сумнівів.» </a:t>
            </a:r>
            <a:br>
              <a:rPr lang="ru-RU" sz="2000" i="1" dirty="0"/>
            </a:br>
            <a:endParaRPr lang="ru-RU" sz="2000" i="1" dirty="0">
              <a:solidFill>
                <a:schemeClr val="tx1"/>
              </a:solidFill>
            </a:endParaRPr>
          </a:p>
        </p:txBody>
      </p:sp>
    </p:spTree>
    <p:extLst>
      <p:ext uri="{BB962C8B-B14F-4D97-AF65-F5344CB8AC3E}">
        <p14:creationId xmlns:p14="http://schemas.microsoft.com/office/powerpoint/2010/main" val="32080972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uk" b="1" dirty="0"/>
              <a:t>А. Юдейські письменники</a:t>
            </a:r>
            <a:endParaRPr lang="ru-RU" b="1" i="1" dirty="0"/>
          </a:p>
        </p:txBody>
      </p:sp>
      <p:sp>
        <p:nvSpPr>
          <p:cNvPr id="3" name="Подзаголовок 2"/>
          <p:cNvSpPr>
            <a:spLocks noGrp="1"/>
          </p:cNvSpPr>
          <p:nvPr>
            <p:ph type="subTitle" idx="1"/>
          </p:nvPr>
        </p:nvSpPr>
        <p:spPr>
          <a:xfrm>
            <a:off x="251520" y="2420888"/>
            <a:ext cx="8784976" cy="4176464"/>
          </a:xfrm>
        </p:spPr>
        <p:txBody>
          <a:bodyPr>
            <a:noAutofit/>
          </a:bodyPr>
          <a:lstStyle/>
          <a:p>
            <a:pPr algn="l"/>
            <a:r>
              <a:rPr lang="uk" sz="2000" i="1" dirty="0">
                <a:solidFill>
                  <a:schemeClr val="tx1"/>
                </a:solidFill>
              </a:rPr>
              <a:t>Ці два уривки Йосипа повідомляють нам про Ісуса:</a:t>
            </a:r>
          </a:p>
          <a:p>
            <a:pPr algn="l"/>
            <a:r>
              <a:rPr lang="uk" sz="2000" i="1" dirty="0">
                <a:solidFill>
                  <a:schemeClr val="tx1"/>
                </a:solidFill>
              </a:rPr>
              <a:t> </a:t>
            </a:r>
          </a:p>
          <a:p>
            <a:pPr marL="457200" lvl="0" indent="-457200" algn="l">
              <a:buFont typeface="+mj-lt"/>
              <a:buAutoNum type="arabicPeriod"/>
            </a:pPr>
            <a:r>
              <a:rPr lang="uk" sz="2000" i="1" dirty="0">
                <a:solidFill>
                  <a:schemeClr val="tx1"/>
                </a:solidFill>
              </a:rPr>
              <a:t>Час, коли Він жив.</a:t>
            </a:r>
          </a:p>
        </p:txBody>
      </p:sp>
    </p:spTree>
    <p:extLst>
      <p:ext uri="{BB962C8B-B14F-4D97-AF65-F5344CB8AC3E}">
        <p14:creationId xmlns:p14="http://schemas.microsoft.com/office/powerpoint/2010/main" val="23253846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uk" b="1" dirty="0"/>
              <a:t>А. Юдейські письменники</a:t>
            </a:r>
            <a:endParaRPr lang="ru-RU" b="1" i="1" dirty="0"/>
          </a:p>
        </p:txBody>
      </p:sp>
      <p:sp>
        <p:nvSpPr>
          <p:cNvPr id="3" name="Подзаголовок 2"/>
          <p:cNvSpPr>
            <a:spLocks noGrp="1"/>
          </p:cNvSpPr>
          <p:nvPr>
            <p:ph type="subTitle" idx="1"/>
          </p:nvPr>
        </p:nvSpPr>
        <p:spPr>
          <a:xfrm>
            <a:off x="251520" y="2420888"/>
            <a:ext cx="8784976" cy="4176464"/>
          </a:xfrm>
        </p:spPr>
        <p:txBody>
          <a:bodyPr>
            <a:noAutofit/>
          </a:bodyPr>
          <a:lstStyle/>
          <a:p>
            <a:pPr algn="l"/>
            <a:r>
              <a:rPr lang="uk" sz="2000" i="1" dirty="0">
                <a:solidFill>
                  <a:schemeClr val="tx1"/>
                </a:solidFill>
              </a:rPr>
              <a:t>Ці два уривки Йосипа повідомляють нам про Ісуса:</a:t>
            </a:r>
          </a:p>
          <a:p>
            <a:pPr algn="l"/>
            <a:r>
              <a:rPr lang="uk" sz="2000" i="1" dirty="0">
                <a:solidFill>
                  <a:schemeClr val="tx1"/>
                </a:solidFill>
              </a:rPr>
              <a:t> </a:t>
            </a:r>
          </a:p>
          <a:p>
            <a:pPr marL="457200" lvl="0" indent="-457200" algn="l">
              <a:buFont typeface="+mj-lt"/>
              <a:buAutoNum type="arabicPeriod"/>
            </a:pPr>
            <a:r>
              <a:rPr lang="uk" sz="2000" i="1" dirty="0">
                <a:solidFill>
                  <a:schemeClr val="tx1"/>
                </a:solidFill>
              </a:rPr>
              <a:t>Час, коли Він жив.</a:t>
            </a:r>
          </a:p>
          <a:p>
            <a:pPr marL="457200" lvl="0" indent="-457200" algn="l">
              <a:buFont typeface="+mj-lt"/>
              <a:buAutoNum type="arabicPeriod"/>
            </a:pPr>
            <a:r>
              <a:rPr lang="uk" sz="2000" i="1" dirty="0">
                <a:solidFill>
                  <a:schemeClr val="tx1"/>
                </a:solidFill>
              </a:rPr>
              <a:t>Він був братом Якова.</a:t>
            </a:r>
          </a:p>
        </p:txBody>
      </p:sp>
    </p:spTree>
    <p:extLst>
      <p:ext uri="{BB962C8B-B14F-4D97-AF65-F5344CB8AC3E}">
        <p14:creationId xmlns:p14="http://schemas.microsoft.com/office/powerpoint/2010/main" val="32186391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uk" b="1" dirty="0"/>
              <a:t>А. Юдейські письменники</a:t>
            </a:r>
            <a:endParaRPr lang="ru-RU" b="1" i="1" dirty="0"/>
          </a:p>
        </p:txBody>
      </p:sp>
      <p:sp>
        <p:nvSpPr>
          <p:cNvPr id="3" name="Подзаголовок 2"/>
          <p:cNvSpPr>
            <a:spLocks noGrp="1"/>
          </p:cNvSpPr>
          <p:nvPr>
            <p:ph type="subTitle" idx="1"/>
          </p:nvPr>
        </p:nvSpPr>
        <p:spPr>
          <a:xfrm>
            <a:off x="251520" y="2420888"/>
            <a:ext cx="8784976" cy="4176464"/>
          </a:xfrm>
        </p:spPr>
        <p:txBody>
          <a:bodyPr>
            <a:noAutofit/>
          </a:bodyPr>
          <a:lstStyle/>
          <a:p>
            <a:pPr algn="l"/>
            <a:r>
              <a:rPr lang="uk" sz="2000" i="1" dirty="0">
                <a:solidFill>
                  <a:schemeClr val="tx1"/>
                </a:solidFill>
              </a:rPr>
              <a:t>Ці два уривки Йосипа повідомляють нам про Ісуса:</a:t>
            </a:r>
          </a:p>
          <a:p>
            <a:pPr algn="l"/>
            <a:r>
              <a:rPr lang="uk" sz="2000" i="1" dirty="0">
                <a:solidFill>
                  <a:schemeClr val="tx1"/>
                </a:solidFill>
              </a:rPr>
              <a:t> </a:t>
            </a:r>
          </a:p>
          <a:p>
            <a:pPr marL="457200" lvl="0" indent="-457200" algn="l">
              <a:buFont typeface="+mj-lt"/>
              <a:buAutoNum type="arabicPeriod"/>
            </a:pPr>
            <a:r>
              <a:rPr lang="uk" sz="2000" i="1" dirty="0">
                <a:solidFill>
                  <a:schemeClr val="tx1"/>
                </a:solidFill>
              </a:rPr>
              <a:t>Час, коли Він жив.</a:t>
            </a:r>
          </a:p>
          <a:p>
            <a:pPr marL="457200" lvl="0" indent="-457200" algn="l">
              <a:buFont typeface="+mj-lt"/>
              <a:buAutoNum type="arabicPeriod"/>
            </a:pPr>
            <a:r>
              <a:rPr lang="uk" sz="2000" i="1" dirty="0">
                <a:solidFill>
                  <a:schemeClr val="tx1"/>
                </a:solidFill>
              </a:rPr>
              <a:t>Він був братом Якова.</a:t>
            </a:r>
          </a:p>
          <a:p>
            <a:pPr marL="457200" lvl="0" indent="-457200" algn="l">
              <a:buFont typeface="+mj-lt"/>
              <a:buAutoNum type="arabicPeriod"/>
            </a:pPr>
            <a:r>
              <a:rPr lang="uk" sz="2000" i="1" dirty="0">
                <a:solidFill>
                  <a:schemeClr val="tx1"/>
                </a:solidFill>
              </a:rPr>
              <a:t>Деякі люди називали Його Месією.</a:t>
            </a:r>
          </a:p>
        </p:txBody>
      </p:sp>
    </p:spTree>
    <p:extLst>
      <p:ext uri="{BB962C8B-B14F-4D97-AF65-F5344CB8AC3E}">
        <p14:creationId xmlns:p14="http://schemas.microsoft.com/office/powerpoint/2010/main" val="27116590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uk" b="1" dirty="0"/>
              <a:t>А. Юдейські письменники</a:t>
            </a:r>
            <a:endParaRPr lang="ru-RU" b="1" i="1" dirty="0"/>
          </a:p>
        </p:txBody>
      </p:sp>
      <p:sp>
        <p:nvSpPr>
          <p:cNvPr id="3" name="Подзаголовок 2"/>
          <p:cNvSpPr>
            <a:spLocks noGrp="1"/>
          </p:cNvSpPr>
          <p:nvPr>
            <p:ph type="subTitle" idx="1"/>
          </p:nvPr>
        </p:nvSpPr>
        <p:spPr>
          <a:xfrm>
            <a:off x="251520" y="2420888"/>
            <a:ext cx="8784976" cy="4176464"/>
          </a:xfrm>
        </p:spPr>
        <p:txBody>
          <a:bodyPr>
            <a:noAutofit/>
          </a:bodyPr>
          <a:lstStyle/>
          <a:p>
            <a:pPr algn="l"/>
            <a:r>
              <a:rPr lang="uk" sz="2000" i="1" dirty="0">
                <a:solidFill>
                  <a:schemeClr val="tx1"/>
                </a:solidFill>
              </a:rPr>
              <a:t>Ці два уривки Йосипа повідомляють нам про Ісуса:</a:t>
            </a:r>
          </a:p>
          <a:p>
            <a:pPr algn="l"/>
            <a:r>
              <a:rPr lang="uk" sz="2000" i="1" dirty="0">
                <a:solidFill>
                  <a:schemeClr val="tx1"/>
                </a:solidFill>
              </a:rPr>
              <a:t> </a:t>
            </a:r>
          </a:p>
          <a:p>
            <a:pPr marL="457200" lvl="0" indent="-457200" algn="l">
              <a:buFont typeface="+mj-lt"/>
              <a:buAutoNum type="arabicPeriod"/>
            </a:pPr>
            <a:r>
              <a:rPr lang="uk" sz="2000" i="1" dirty="0">
                <a:solidFill>
                  <a:schemeClr val="tx1"/>
                </a:solidFill>
              </a:rPr>
              <a:t>Час, коли Він жив.</a:t>
            </a:r>
          </a:p>
          <a:p>
            <a:pPr marL="457200" lvl="0" indent="-457200" algn="l">
              <a:buFont typeface="+mj-lt"/>
              <a:buAutoNum type="arabicPeriod"/>
            </a:pPr>
            <a:r>
              <a:rPr lang="uk" sz="2000" i="1" dirty="0">
                <a:solidFill>
                  <a:schemeClr val="tx1"/>
                </a:solidFill>
              </a:rPr>
              <a:t>Він був братом Якова.</a:t>
            </a:r>
          </a:p>
          <a:p>
            <a:pPr marL="457200" lvl="0" indent="-457200" algn="l">
              <a:buFont typeface="+mj-lt"/>
              <a:buAutoNum type="arabicPeriod"/>
            </a:pPr>
            <a:r>
              <a:rPr lang="uk" sz="2000" i="1" dirty="0">
                <a:solidFill>
                  <a:schemeClr val="tx1"/>
                </a:solidFill>
              </a:rPr>
              <a:t>Деякі люди називали Його Месією.</a:t>
            </a:r>
          </a:p>
          <a:p>
            <a:pPr marL="457200" lvl="0" indent="-457200" algn="l">
              <a:buFont typeface="+mj-lt"/>
              <a:buAutoNum type="arabicPeriod"/>
            </a:pPr>
            <a:r>
              <a:rPr lang="uk" sz="2000" i="1" dirty="0">
                <a:solidFill>
                  <a:schemeClr val="tx1"/>
                </a:solidFill>
              </a:rPr>
              <a:t>Його знали як мудру і чуйну людину.</a:t>
            </a:r>
          </a:p>
        </p:txBody>
      </p:sp>
    </p:spTree>
    <p:extLst>
      <p:ext uri="{BB962C8B-B14F-4D97-AF65-F5344CB8AC3E}">
        <p14:creationId xmlns:p14="http://schemas.microsoft.com/office/powerpoint/2010/main" val="432361831"/>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366</TotalTime>
  <Words>3002</Words>
  <Application>Microsoft Office PowerPoint</Application>
  <PresentationFormat>Экран (4:3)</PresentationFormat>
  <Paragraphs>249</Paragraphs>
  <Slides>50</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50</vt:i4>
      </vt:variant>
    </vt:vector>
  </HeadingPairs>
  <TitlesOfParts>
    <vt:vector size="54" baseType="lpstr">
      <vt:lpstr>Arial</vt:lpstr>
      <vt:lpstr>Calibri</vt:lpstr>
      <vt:lpstr>Wingdings</vt:lpstr>
      <vt:lpstr>Тема Office</vt:lpstr>
      <vt:lpstr>Три факти з життя Ісуса Христа   </vt:lpstr>
      <vt:lpstr>Юдейські письменники</vt:lpstr>
      <vt:lpstr>Юдейські письменники</vt:lpstr>
      <vt:lpstr>Юдейські письменники</vt:lpstr>
      <vt:lpstr>Юдейські письменники</vt:lpstr>
      <vt:lpstr>А. Юдейські письменники</vt:lpstr>
      <vt:lpstr>А. Юдейські письменники</vt:lpstr>
      <vt:lpstr>А. Юдейські письменники</vt:lpstr>
      <vt:lpstr>А. Юдейські письменники</vt:lpstr>
      <vt:lpstr>А. Юдейські письменники</vt:lpstr>
      <vt:lpstr>А. Юдейські письменники</vt:lpstr>
      <vt:lpstr>А. Юдейські письменники</vt:lpstr>
      <vt:lpstr>А. Юдейські письменники</vt:lpstr>
      <vt:lpstr>Юдейські письменники</vt:lpstr>
      <vt:lpstr>Поганськи письменники</vt:lpstr>
      <vt:lpstr>Поганськи письменники</vt:lpstr>
      <vt:lpstr>Поганськи письменники</vt:lpstr>
      <vt:lpstr>Поганськи письменники</vt:lpstr>
      <vt:lpstr>Поганськи письменники</vt:lpstr>
      <vt:lpstr>Поганськи письменники</vt:lpstr>
      <vt:lpstr>Поганськи письменники</vt:lpstr>
      <vt:lpstr>Поганськи письменники</vt:lpstr>
      <vt:lpstr>Поганськи письменники</vt:lpstr>
      <vt:lpstr>Поганськи письменники</vt:lpstr>
      <vt:lpstr>Поганськи письменники</vt:lpstr>
      <vt:lpstr>Поганськи письменники</vt:lpstr>
      <vt:lpstr>Поганськи письменники</vt:lpstr>
      <vt:lpstr>Поганськи письменники</vt:lpstr>
      <vt:lpstr>Поганськи письменники</vt:lpstr>
      <vt:lpstr>Поганськи письменники</vt:lpstr>
      <vt:lpstr>Поганськи письменники</vt:lpstr>
      <vt:lpstr>Поганськи письменники</vt:lpstr>
      <vt:lpstr>Поганськи письменники</vt:lpstr>
      <vt:lpstr>Поганськи письменники</vt:lpstr>
      <vt:lpstr>Новий Заповіт</vt:lpstr>
      <vt:lpstr>Новий Заповіт</vt:lpstr>
      <vt:lpstr>Новий Заповіт</vt:lpstr>
      <vt:lpstr>Новий Заповіт</vt:lpstr>
      <vt:lpstr>Новий Заповіт</vt:lpstr>
      <vt:lpstr>Новий Заповіт</vt:lpstr>
      <vt:lpstr>Новий Заповіт</vt:lpstr>
      <vt:lpstr>Новий Заповіт</vt:lpstr>
      <vt:lpstr>Новий Заповіт</vt:lpstr>
      <vt:lpstr>Історичні книги</vt:lpstr>
      <vt:lpstr>Історичні книги</vt:lpstr>
      <vt:lpstr>Історичні книги</vt:lpstr>
      <vt:lpstr>Історичні свідчення воскресіння</vt:lpstr>
      <vt:lpstr>Історичні свідчення воскресіння</vt:lpstr>
      <vt:lpstr>Історичні свідчення воскресіння</vt:lpstr>
      <vt:lpstr>Історичні свідчення воскресіння</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Три факта из жизни Иисусу Христа</dc:title>
  <dc:creator>Admin</dc:creator>
  <cp:lastModifiedBy>Ruslan Lvov</cp:lastModifiedBy>
  <cp:revision>14</cp:revision>
  <dcterms:created xsi:type="dcterms:W3CDTF">2020-08-03T12:04:45Z</dcterms:created>
  <dcterms:modified xsi:type="dcterms:W3CDTF">2022-12-29T19:33:38Z</dcterms:modified>
</cp:coreProperties>
</file>