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2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3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0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5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9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99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1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0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2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3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0974-A5A7-479A-992B-4F16AD9458C4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99015-6E5E-4511-97D7-1B6FB3DF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7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954134"/>
          </a:xfrm>
        </p:spPr>
        <p:txBody>
          <a:bodyPr>
            <a:normAutofit/>
          </a:bodyPr>
          <a:lstStyle/>
          <a:p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 Jewish Women of 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New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Testament Times</a:t>
            </a:r>
            <a:b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50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1862"/>
            <a:ext cx="10515600" cy="4666593"/>
          </a:xfrm>
        </p:spPr>
        <p:txBody>
          <a:bodyPr>
            <a:noAutofit/>
          </a:bodyPr>
          <a:lstStyle/>
          <a:p>
            <a:r>
              <a:rPr lang="en-US" sz="3600" dirty="0"/>
              <a:t>Time differences: ancient Israel and Hellenistic/Roman period</a:t>
            </a:r>
          </a:p>
          <a:p>
            <a:r>
              <a:rPr lang="en-US" sz="3600" dirty="0"/>
              <a:t>Reading biblical practice into later times</a:t>
            </a:r>
          </a:p>
          <a:p>
            <a:r>
              <a:rPr lang="en-US" sz="3600" dirty="0"/>
              <a:t>Repressive statements in Talmud—Talmud as collection of opinions</a:t>
            </a:r>
          </a:p>
          <a:p>
            <a:r>
              <a:rPr lang="en-US" sz="3600" dirty="0"/>
              <a:t>Understanding purity codes</a:t>
            </a:r>
          </a:p>
          <a:p>
            <a:r>
              <a:rPr lang="en-US" sz="3600" dirty="0"/>
              <a:t>Christians using Judaism as a foil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6155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39</Words>
  <Application>Microsoft Macintosh PowerPoint</Application>
  <PresentationFormat>Custom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2 Jewish Women of  New Testament Times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Jewish Women of  New Testament Times </dc:title>
  <dc:creator>losiek</dc:creator>
  <cp:lastModifiedBy>Wally</cp:lastModifiedBy>
  <cp:revision>3</cp:revision>
  <dcterms:created xsi:type="dcterms:W3CDTF">2019-05-09T02:03:09Z</dcterms:created>
  <dcterms:modified xsi:type="dcterms:W3CDTF">2019-05-15T12:17:25Z</dcterms:modified>
</cp:coreProperties>
</file>