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82" r:id="rId2"/>
    <p:sldId id="280" r:id="rId3"/>
    <p:sldId id="281" r:id="rId4"/>
    <p:sldId id="29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8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1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3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6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30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86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74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6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11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5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A847CB-6314-4E03-B126-70A7D4C37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The 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8CE980-0329-489E-981F-5563C728F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Networking</a:t>
            </a:r>
          </a:p>
          <a:p>
            <a:r>
              <a:rPr lang="en-US" dirty="0"/>
              <a:t>Database</a:t>
            </a:r>
          </a:p>
          <a:p>
            <a:r>
              <a:rPr lang="en-US" dirty="0"/>
              <a:t>Email list</a:t>
            </a:r>
          </a:p>
          <a:p>
            <a:r>
              <a:rPr lang="en-US" dirty="0"/>
              <a:t>Scouts</a:t>
            </a:r>
          </a:p>
          <a:p>
            <a:r>
              <a:rPr lang="en-US" dirty="0"/>
              <a:t>Our Private Online System</a:t>
            </a:r>
          </a:p>
          <a:p>
            <a:r>
              <a:rPr lang="en-US" dirty="0"/>
              <a:t>Private Matchmaker Network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013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34313A-50AD-4DBF-9533-C247F9443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Presenting the 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997E60-18DA-4BCF-94F9-7B4FF859B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Ask the Man first</a:t>
            </a:r>
          </a:p>
          <a:p>
            <a:r>
              <a:rPr lang="en-US" dirty="0"/>
              <a:t>Show photos</a:t>
            </a:r>
          </a:p>
          <a:p>
            <a:r>
              <a:rPr lang="en-US" dirty="0"/>
              <a:t>Share profile</a:t>
            </a:r>
          </a:p>
          <a:p>
            <a:r>
              <a:rPr lang="en-US" dirty="0"/>
              <a:t>Schedule the date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Set parameters</a:t>
            </a:r>
          </a:p>
          <a:p>
            <a:pPr marL="0" indent="0">
              <a:buNone/>
            </a:pPr>
            <a:r>
              <a:rPr lang="en-US" dirty="0"/>
              <a:t>     - 60 – 90 minutes</a:t>
            </a:r>
          </a:p>
          <a:p>
            <a:pPr marL="0" indent="0">
              <a:buNone/>
            </a:pPr>
            <a:r>
              <a:rPr lang="en-US" dirty="0"/>
              <a:t>     - Gentlemen pick up the tab</a:t>
            </a:r>
          </a:p>
          <a:p>
            <a:pPr marL="0" indent="0">
              <a:buNone/>
            </a:pPr>
            <a:r>
              <a:rPr lang="en-US" dirty="0"/>
              <a:t>     - Successful first dates tips</a:t>
            </a:r>
          </a:p>
          <a:p>
            <a:pPr marL="0" indent="0">
              <a:buNone/>
            </a:pPr>
            <a:r>
              <a:rPr lang="en-US" dirty="0"/>
              <a:t>     - Feedback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735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42BADE-DDBE-4C10-887C-988386442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CDE185-FAAD-4F09-8576-9C83EDF46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Within 24 – 48 hours</a:t>
            </a:r>
          </a:p>
          <a:p>
            <a:r>
              <a:rPr lang="en-US" dirty="0"/>
              <a:t>3 Questions</a:t>
            </a:r>
          </a:p>
          <a:p>
            <a:r>
              <a:rPr lang="en-US" dirty="0"/>
              <a:t>Learn a lot about both people</a:t>
            </a:r>
          </a:p>
          <a:p>
            <a:r>
              <a:rPr lang="en-US" dirty="0"/>
              <a:t>Opportunity for coaching</a:t>
            </a:r>
          </a:p>
          <a:p>
            <a:r>
              <a:rPr lang="en-US" dirty="0"/>
              <a:t>Clearing up misunderstandings</a:t>
            </a:r>
          </a:p>
          <a:p>
            <a:r>
              <a:rPr lang="en-US" dirty="0"/>
              <a:t>Gently sharing feedback</a:t>
            </a:r>
          </a:p>
          <a:p>
            <a:r>
              <a:rPr lang="en-US" dirty="0"/>
              <a:t>Saving up feedback, observing patterns</a:t>
            </a:r>
          </a:p>
          <a:p>
            <a:r>
              <a:rPr lang="en-US" dirty="0"/>
              <a:t>Exchanging phone numbers</a:t>
            </a:r>
          </a:p>
        </p:txBody>
      </p:sp>
    </p:spTree>
    <p:extLst>
      <p:ext uri="{BB962C8B-B14F-4D97-AF65-F5344CB8AC3E}">
        <p14:creationId xmlns:p14="http://schemas.microsoft.com/office/powerpoint/2010/main" val="2098978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363C99-DED0-4D1B-B2A6-FCEA9A6B2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After The 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3516E9-A1B3-4272-9BB2-88BB8B369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Matchmaking in China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Coaching after the match</a:t>
            </a:r>
          </a:p>
          <a:p>
            <a:pPr marL="0" indent="0">
              <a:buNone/>
            </a:pPr>
            <a:r>
              <a:rPr lang="en-US" dirty="0"/>
              <a:t>        - Mentoring toward commitment</a:t>
            </a:r>
          </a:p>
          <a:p>
            <a:pPr marL="0" indent="0">
              <a:buNone/>
            </a:pPr>
            <a:r>
              <a:rPr lang="en-US" dirty="0"/>
              <a:t>        - Reaffirming God’s plan</a:t>
            </a:r>
          </a:p>
          <a:p>
            <a:pPr marL="0" indent="0">
              <a:buNone/>
            </a:pPr>
            <a:r>
              <a:rPr lang="en-US" dirty="0"/>
              <a:t>        - Setting boundaries</a:t>
            </a:r>
          </a:p>
          <a:p>
            <a:pPr marL="0" indent="0">
              <a:buNone/>
            </a:pPr>
            <a:r>
              <a:rPr lang="en-US" dirty="0"/>
              <a:t>        - Realistic expectations and timeframes</a:t>
            </a:r>
          </a:p>
          <a:p>
            <a:pPr marL="0" indent="0">
              <a:buNone/>
            </a:pPr>
            <a:r>
              <a:rPr lang="en-US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867924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1507</TotalTime>
  <Words>117</Words>
  <Application>Microsoft Macintosh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Corbel</vt:lpstr>
      <vt:lpstr>Wingdings</vt:lpstr>
      <vt:lpstr>Banded</vt:lpstr>
      <vt:lpstr>Making The Match</vt:lpstr>
      <vt:lpstr>Presenting the Match</vt:lpstr>
      <vt:lpstr>Feedback</vt:lpstr>
      <vt:lpstr>Coaching After The Match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Coaching</dc:title>
  <dc:creator>Kristina</dc:creator>
  <cp:lastModifiedBy>Wally DELAFUENTE</cp:lastModifiedBy>
  <cp:revision>37</cp:revision>
  <dcterms:created xsi:type="dcterms:W3CDTF">2019-09-03T14:41:55Z</dcterms:created>
  <dcterms:modified xsi:type="dcterms:W3CDTF">2019-09-10T15:14:48Z</dcterms:modified>
</cp:coreProperties>
</file>