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1" r:id="rId3"/>
    <p:sldId id="271" r:id="rId4"/>
    <p:sldId id="270" r:id="rId5"/>
    <p:sldId id="269" r:id="rId6"/>
    <p:sldId id="268" r:id="rId7"/>
    <p:sldId id="267" r:id="rId8"/>
    <p:sldId id="266" r:id="rId9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18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731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22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2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66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597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2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63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0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66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99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5A23D-A595-4FD4-AC02-5642AD690D41}" type="datetimeFigureOut">
              <a:rPr lang="ru-RU" smtClean="0"/>
              <a:t>22.10.2022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CB65E-0B2C-423C-A7B4-A6DEBA47D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64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uk" sz="4200" dirty="0">
                <a:solidFill>
                  <a:schemeClr val="tx1"/>
                </a:solidFill>
              </a:rPr>
              <a:t>Як можна пояснити факт існування всесвіту ?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uk" sz="4200" dirty="0">
                <a:solidFill>
                  <a:schemeClr val="tx1"/>
                </a:solidFill>
              </a:rPr>
              <a:t> </a:t>
            </a:r>
            <a:br>
              <a:rPr lang="ru-RU" sz="4200" dirty="0">
                <a:solidFill>
                  <a:schemeClr val="tx1"/>
                </a:solidFill>
              </a:rPr>
            </a:br>
            <a:r>
              <a:rPr lang="uk" sz="4200" dirty="0">
                <a:solidFill>
                  <a:schemeClr val="tx1"/>
                </a:solidFill>
              </a:rPr>
              <a:t>У нас не так вже і багато варіянтів: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Виникнення всесвіту - це самостворення. Всесвіт створив сам себе.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Всесвіт – це омана. Насправді його немає.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Виникнення всесвіту – це випадковість.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Всесвіт існував завжди.</a:t>
            </a:r>
            <a:endParaRPr lang="en-US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4200" dirty="0">
                <a:solidFill>
                  <a:schemeClr val="tx1"/>
                </a:solidFill>
              </a:rPr>
              <a:t>Всесвіт – це твориво Бога.</a:t>
            </a:r>
            <a:br>
              <a:rPr lang="ru-RU" sz="4200" dirty="0">
                <a:solidFill>
                  <a:schemeClr val="tx1"/>
                </a:solidFill>
              </a:rPr>
            </a:br>
            <a:br>
              <a:rPr lang="ru-RU" sz="2600" dirty="0"/>
            </a:br>
            <a:endParaRPr lang="ru-RU" sz="2600" dirty="0"/>
          </a:p>
          <a:p>
            <a:pPr algn="l"/>
            <a:r>
              <a:rPr lang="uk" sz="2600" dirty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366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70000" lnSpcReduction="20000"/>
          </a:bodyPr>
          <a:lstStyle/>
          <a:p>
            <a:pPr lvl="1" algn="l"/>
            <a:r>
              <a:rPr lang="uk" dirty="0">
                <a:solidFill>
                  <a:schemeClr val="tx1"/>
                </a:solidFill>
              </a:rPr>
              <a:t>4. Всесвіт існував завжди.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2" algn="l"/>
            <a:endParaRPr lang="uk" sz="2600" dirty="0">
              <a:solidFill>
                <a:schemeClr val="tx1"/>
              </a:solidFill>
            </a:endParaRPr>
          </a:p>
          <a:p>
            <a:pPr lvl="2" algn="l"/>
            <a:endParaRPr lang="uk" sz="2600" dirty="0">
              <a:solidFill>
                <a:schemeClr val="tx1"/>
              </a:solidFill>
            </a:endParaRPr>
          </a:p>
          <a:p>
            <a:pPr lvl="2" algn="l"/>
            <a:endParaRPr lang="uk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uk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11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uk" dirty="0">
                <a:solidFill>
                  <a:schemeClr val="tx1"/>
                </a:solidFill>
              </a:rPr>
              <a:t>4. Всесвіт існував завжди.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Кількість маси/енергії залишається незмінною (перший закон), а її якість (доступність і здатність виконувати роботу) погіршується. (В природі будь-яка діяльність, включаючи горіння сонця та зірок, призводить до втрати енергії.)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uk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uk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3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uk" dirty="0">
                <a:solidFill>
                  <a:schemeClr val="tx1"/>
                </a:solidFill>
              </a:rPr>
              <a:t>4. Всесвіт існував завжди.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Кількість маси/енергії залишається незмінною (перший закон), а її якість (доступність і здатність виконувати роботу) погіршується. (В природі будь-яка діяльність, включаючи горіння сонця та зірок, призводить до втрати енергії.)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Якщо всесвіт йде до свого кінця, то в нього був свій початок.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61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uk" dirty="0">
                <a:solidFill>
                  <a:schemeClr val="tx1"/>
                </a:solidFill>
              </a:rPr>
              <a:t>4. Всесвіт існував завжди.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Кількість маси/енергії залишається незмінною (перший закон), а її якість (доступність і здатність виконувати роботу) погіршується. (В природі будь-яка діяльність, включаючи горіння сонця та зірок, призводить до втрати енергії.)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Якщо всесвіт йде до свого кінця, то в нього був свій початок.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-UA" sz="2600" dirty="0">
                <a:solidFill>
                  <a:schemeClr val="tx1"/>
                </a:solidFill>
              </a:rPr>
              <a:t>Якщо всесвіт старий, то він мав би бути молодим колись.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626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uk" dirty="0">
                <a:solidFill>
                  <a:schemeClr val="tx1"/>
                </a:solidFill>
              </a:rPr>
              <a:t>4. Всесвіт існував завжди.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Кількість маси/енергії залишається незмінною (перший закон), а її якість (доступність і здатність виконувати роботу) погіршується. (В природі будь-яка діяльність, включаючи горіння сонця та зірок, призводить до втрати енергії.)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Якщо всесвіт йде до свого кінця, то в нього був свій початок.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-UA" sz="2600" dirty="0">
                <a:solidFill>
                  <a:schemeClr val="tx1"/>
                </a:solidFill>
              </a:rPr>
              <a:t>Якщо всесвіт старий, то він мав би бути молодим колись.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Якщо всесв</a:t>
            </a:r>
            <a:r>
              <a:rPr lang="uk-UA" sz="2600" dirty="0">
                <a:solidFill>
                  <a:schemeClr val="tx1"/>
                </a:solidFill>
              </a:rPr>
              <a:t>іт</a:t>
            </a:r>
            <a:r>
              <a:rPr lang="uk" sz="2600" dirty="0">
                <a:solidFill>
                  <a:schemeClr val="tx1"/>
                </a:solidFill>
              </a:rPr>
              <a:t> зношується, то він був новим.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715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uk" dirty="0">
                <a:solidFill>
                  <a:schemeClr val="tx1"/>
                </a:solidFill>
              </a:rPr>
              <a:t>4. Всесвіт існував завжди.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Кількість маси/енергії залишається незмінною (перший закон), а її якість (доступність і здатність виконувати роботу) погіршується. (В природі будь-яка діяльність, включаючи горіння сонця та зірок, призводить до втрати енергії.)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Якщо всесвіт йде до свого кінця, то в нього був свій початок.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-UA" sz="2600" dirty="0">
                <a:solidFill>
                  <a:schemeClr val="tx1"/>
                </a:solidFill>
              </a:rPr>
              <a:t>Якщо всесвіт старий, то він мав би бути молодим колись.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Якщо всесв</a:t>
            </a:r>
            <a:r>
              <a:rPr lang="uk-UA" sz="2600" dirty="0">
                <a:solidFill>
                  <a:schemeClr val="tx1"/>
                </a:solidFill>
              </a:rPr>
              <a:t>іт</a:t>
            </a:r>
            <a:r>
              <a:rPr lang="uk" sz="2600" dirty="0">
                <a:solidFill>
                  <a:schemeClr val="tx1"/>
                </a:solidFill>
              </a:rPr>
              <a:t> зношується, то він був новим.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algn="l"/>
            <a:r>
              <a:rPr lang="uk" sz="2600" dirty="0">
                <a:solidFill>
                  <a:schemeClr val="tx1"/>
                </a:solidFill>
              </a:rPr>
              <a:t>                    e)        Якщо всесвіт зупиняється, то його колись мали завести.</a:t>
            </a:r>
          </a:p>
          <a:p>
            <a:pPr algn="l"/>
            <a:endParaRPr lang="uk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496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uk" b="1" dirty="0"/>
              <a:t>Перевірка правдивості світоглядів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uk" dirty="0">
                <a:solidFill>
                  <a:schemeClr val="tx1"/>
                </a:solidFill>
              </a:rPr>
              <a:t>4. Всесвіт існував завжди.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Кількість маси/енергії залишається незмінною (перший закон), а її якість (доступність і здатність виконувати роботу) погіршується. (В природі будь-яка діяльність, включаючи горіння сонця та зірок, призводить до втрати енергії.)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Якщо всесвіт йде до свого кінця, то в нього був свій початок.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-UA" sz="2600" dirty="0">
                <a:solidFill>
                  <a:schemeClr val="tx1"/>
                </a:solidFill>
              </a:rPr>
              <a:t>Якщо всесвіт старий, то він мав би бути молодим колись.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alphaLcParenR"/>
            </a:pPr>
            <a:r>
              <a:rPr lang="uk" sz="2600" dirty="0">
                <a:solidFill>
                  <a:schemeClr val="tx1"/>
                </a:solidFill>
              </a:rPr>
              <a:t>Якщо всесв</a:t>
            </a:r>
            <a:r>
              <a:rPr lang="uk-UA" sz="2600" dirty="0">
                <a:solidFill>
                  <a:schemeClr val="tx1"/>
                </a:solidFill>
              </a:rPr>
              <a:t>іт</a:t>
            </a:r>
            <a:r>
              <a:rPr lang="uk" sz="2600" dirty="0">
                <a:solidFill>
                  <a:schemeClr val="tx1"/>
                </a:solidFill>
              </a:rPr>
              <a:t> зношується, то він був новим.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  <a:p>
            <a:pPr algn="l"/>
            <a:r>
              <a:rPr lang="uk" sz="2600" dirty="0">
                <a:solidFill>
                  <a:schemeClr val="tx1"/>
                </a:solidFill>
              </a:rPr>
              <a:t>                    e)        Якщо всесвіт зупиняється, то його колись мали завести</a:t>
            </a:r>
            <a:br>
              <a:rPr lang="ru-RU" sz="2600" dirty="0">
                <a:solidFill>
                  <a:schemeClr val="tx1"/>
                </a:solidFill>
              </a:rPr>
            </a:br>
            <a:br>
              <a:rPr lang="ru-RU" sz="2600" dirty="0">
                <a:solidFill>
                  <a:schemeClr val="tx1"/>
                </a:solidFill>
              </a:rPr>
            </a:br>
            <a:r>
              <a:rPr lang="uk" sz="2600" dirty="0">
                <a:solidFill>
                  <a:schemeClr val="tx1"/>
                </a:solidFill>
              </a:rPr>
              <a:t>                                Розвиток живого організму, що здається, — заздалегідь </a:t>
            </a:r>
          </a:p>
          <a:p>
            <a:pPr algn="l"/>
            <a:r>
              <a:rPr lang="uk" sz="2600" dirty="0">
                <a:solidFill>
                  <a:schemeClr val="tx1"/>
                </a:solidFill>
              </a:rPr>
              <a:t>                                запрограмований процес, що уповільнює, але не усуває </a:t>
            </a:r>
          </a:p>
          <a:p>
            <a:pPr algn="l"/>
            <a:r>
              <a:rPr lang="uk" sz="2600" dirty="0">
                <a:solidFill>
                  <a:schemeClr val="tx1"/>
                </a:solidFill>
              </a:rPr>
              <a:t>                                дію  Другого Початку.</a:t>
            </a:r>
            <a:br>
              <a:rPr lang="ru-RU" sz="2600" dirty="0">
                <a:solidFill>
                  <a:schemeClr val="tx1"/>
                </a:solidFill>
              </a:rPr>
            </a:br>
            <a:endParaRPr lang="ru-RU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291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593</Words>
  <Application>Microsoft Office PowerPoint</Application>
  <PresentationFormat>Экран (4:3)</PresentationFormat>
  <Paragraphs>89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Перевірка правдивості світоглядів</vt:lpstr>
      <vt:lpstr>Перевірка правдивості світоглядів</vt:lpstr>
      <vt:lpstr>Перевірка правдивості світоглядів</vt:lpstr>
      <vt:lpstr>Перевірка правдивості світоглядів</vt:lpstr>
      <vt:lpstr>Перевірка правдивості світоглядів</vt:lpstr>
      <vt:lpstr>Перевірка правдивості світоглядів</vt:lpstr>
      <vt:lpstr>Перевірка правдивості світоглядів</vt:lpstr>
      <vt:lpstr>Перевірка правдивості світоглядів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Проверка истинности мировоззрений</dc:title>
  <dc:creator>Admin</dc:creator>
  <cp:lastModifiedBy>Ruslan Lvov</cp:lastModifiedBy>
  <cp:revision>3</cp:revision>
  <dcterms:created xsi:type="dcterms:W3CDTF">2020-06-18T08:21:34Z</dcterms:created>
  <dcterms:modified xsi:type="dcterms:W3CDTF">2022-10-22T11:58:12Z</dcterms:modified>
</cp:coreProperties>
</file>