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EDDA8C-68B4-4550-9CAE-C1416238D521}" v="30" dt="2025-06-14T23:46:16.2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53" d="100"/>
          <a:sy n="53" d="100"/>
        </p:scale>
        <p:origin x="1338"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omi Irene Bambara" userId="d0e14a3eac47da46" providerId="LiveId" clId="{F4EDDA8C-68B4-4550-9CAE-C1416238D521}"/>
    <pc:docChg chg="undo custSel addSld modSld addMainMaster delMainMaster">
      <pc:chgData name="Naomi Irene Bambara" userId="d0e14a3eac47da46" providerId="LiveId" clId="{F4EDDA8C-68B4-4550-9CAE-C1416238D521}" dt="2025-06-14T23:46:20.206" v="73" actId="27636"/>
      <pc:docMkLst>
        <pc:docMk/>
      </pc:docMkLst>
      <pc:sldChg chg="addSp modSp mod setBg modClrScheme chgLayout">
        <pc:chgData name="Naomi Irene Bambara" userId="d0e14a3eac47da46" providerId="LiveId" clId="{F4EDDA8C-68B4-4550-9CAE-C1416238D521}" dt="2025-06-14T23:39:37.226" v="18" actId="255"/>
        <pc:sldMkLst>
          <pc:docMk/>
          <pc:sldMk cId="469743162" sldId="256"/>
        </pc:sldMkLst>
        <pc:spChg chg="mod">
          <ac:chgData name="Naomi Irene Bambara" userId="d0e14a3eac47da46" providerId="LiveId" clId="{F4EDDA8C-68B4-4550-9CAE-C1416238D521}" dt="2025-06-14T23:39:37.226" v="18" actId="255"/>
          <ac:spMkLst>
            <pc:docMk/>
            <pc:sldMk cId="469743162" sldId="256"/>
            <ac:spMk id="2" creationId="{668E5829-26AF-A66B-CDC7-EB7A49134775}"/>
          </ac:spMkLst>
        </pc:spChg>
        <pc:spChg chg="mod">
          <ac:chgData name="Naomi Irene Bambara" userId="d0e14a3eac47da46" providerId="LiveId" clId="{F4EDDA8C-68B4-4550-9CAE-C1416238D521}" dt="2025-06-14T23:39:30.887" v="17" actId="255"/>
          <ac:spMkLst>
            <pc:docMk/>
            <pc:sldMk cId="469743162" sldId="256"/>
            <ac:spMk id="3" creationId="{95750F5F-7F67-D82C-73FF-158B7B0DDD6C}"/>
          </ac:spMkLst>
        </pc:spChg>
        <pc:spChg chg="add">
          <ac:chgData name="Naomi Irene Bambara" userId="d0e14a3eac47da46" providerId="LiveId" clId="{F4EDDA8C-68B4-4550-9CAE-C1416238D521}" dt="2025-06-14T23:39:07.902" v="10" actId="26606"/>
          <ac:spMkLst>
            <pc:docMk/>
            <pc:sldMk cId="469743162" sldId="256"/>
            <ac:spMk id="1034" creationId="{5AB5C7EE-A919-646B-4F86-BACCBC52D961}"/>
          </ac:spMkLst>
        </pc:spChg>
        <pc:picChg chg="add mod">
          <ac:chgData name="Naomi Irene Bambara" userId="d0e14a3eac47da46" providerId="LiveId" clId="{F4EDDA8C-68B4-4550-9CAE-C1416238D521}" dt="2025-06-14T23:39:07.902" v="10" actId="26606"/>
          <ac:picMkLst>
            <pc:docMk/>
            <pc:sldMk cId="469743162" sldId="256"/>
            <ac:picMk id="1029" creationId="{7C157604-339C-CD03-24FD-7A709DEF2DEC}"/>
          </ac:picMkLst>
        </pc:picChg>
      </pc:sldChg>
      <pc:sldChg chg="addSp modSp new mod setBg">
        <pc:chgData name="Naomi Irene Bambara" userId="d0e14a3eac47da46" providerId="LiveId" clId="{F4EDDA8C-68B4-4550-9CAE-C1416238D521}" dt="2025-06-14T23:42:48.031" v="44" actId="20577"/>
        <pc:sldMkLst>
          <pc:docMk/>
          <pc:sldMk cId="1668013492" sldId="257"/>
        </pc:sldMkLst>
        <pc:spChg chg="mod">
          <ac:chgData name="Naomi Irene Bambara" userId="d0e14a3eac47da46" providerId="LiveId" clId="{F4EDDA8C-68B4-4550-9CAE-C1416238D521}" dt="2025-06-14T23:41:04.826" v="24" actId="27636"/>
          <ac:spMkLst>
            <pc:docMk/>
            <pc:sldMk cId="1668013492" sldId="257"/>
            <ac:spMk id="2" creationId="{95477ADF-BA56-984B-6C46-28E6B9B84ADF}"/>
          </ac:spMkLst>
        </pc:spChg>
        <pc:spChg chg="mod ord">
          <ac:chgData name="Naomi Irene Bambara" userId="d0e14a3eac47da46" providerId="LiveId" clId="{F4EDDA8C-68B4-4550-9CAE-C1416238D521}" dt="2025-06-14T23:42:48.031" v="44" actId="20577"/>
          <ac:spMkLst>
            <pc:docMk/>
            <pc:sldMk cId="1668013492" sldId="257"/>
            <ac:spMk id="3" creationId="{406CA255-9677-4B9B-7D10-1FC7D3ADF8CE}"/>
          </ac:spMkLst>
        </pc:spChg>
        <pc:spChg chg="add">
          <ac:chgData name="Naomi Irene Bambara" userId="d0e14a3eac47da46" providerId="LiveId" clId="{F4EDDA8C-68B4-4550-9CAE-C1416238D521}" dt="2025-06-14T23:40:49.225" v="22" actId="26606"/>
          <ac:spMkLst>
            <pc:docMk/>
            <pc:sldMk cId="1668013492" sldId="257"/>
            <ac:spMk id="2055" creationId="{E49D7415-2F11-44C2-B6AA-13A25B6814B9}"/>
          </ac:spMkLst>
        </pc:spChg>
        <pc:picChg chg="add mod">
          <ac:chgData name="Naomi Irene Bambara" userId="d0e14a3eac47da46" providerId="LiveId" clId="{F4EDDA8C-68B4-4550-9CAE-C1416238D521}" dt="2025-06-14T23:40:49.225" v="22" actId="26606"/>
          <ac:picMkLst>
            <pc:docMk/>
            <pc:sldMk cId="1668013492" sldId="257"/>
            <ac:picMk id="2050" creationId="{10CFA79E-979F-6734-FFDA-D4197977CE1E}"/>
          </ac:picMkLst>
        </pc:picChg>
        <pc:cxnChg chg="add">
          <ac:chgData name="Naomi Irene Bambara" userId="d0e14a3eac47da46" providerId="LiveId" clId="{F4EDDA8C-68B4-4550-9CAE-C1416238D521}" dt="2025-06-14T23:40:49.225" v="22" actId="26606"/>
          <ac:cxnSpMkLst>
            <pc:docMk/>
            <pc:sldMk cId="1668013492" sldId="257"/>
            <ac:cxnSpMk id="2057" creationId="{4E495065-8864-87FB-2BCC-254769963EA4}"/>
          </ac:cxnSpMkLst>
        </pc:cxnChg>
      </pc:sldChg>
      <pc:sldChg chg="modSp add mod">
        <pc:chgData name="Naomi Irene Bambara" userId="d0e14a3eac47da46" providerId="LiveId" clId="{F4EDDA8C-68B4-4550-9CAE-C1416238D521}" dt="2025-06-14T23:42:30.193" v="34" actId="27636"/>
        <pc:sldMkLst>
          <pc:docMk/>
          <pc:sldMk cId="2522257968" sldId="258"/>
        </pc:sldMkLst>
        <pc:spChg chg="mod">
          <ac:chgData name="Naomi Irene Bambara" userId="d0e14a3eac47da46" providerId="LiveId" clId="{F4EDDA8C-68B4-4550-9CAE-C1416238D521}" dt="2025-06-14T23:42:08.018" v="32" actId="27636"/>
          <ac:spMkLst>
            <pc:docMk/>
            <pc:sldMk cId="2522257968" sldId="258"/>
            <ac:spMk id="2" creationId="{BCB487BF-19EA-9A55-CA22-439BB5E6231E}"/>
          </ac:spMkLst>
        </pc:spChg>
        <pc:spChg chg="mod">
          <ac:chgData name="Naomi Irene Bambara" userId="d0e14a3eac47da46" providerId="LiveId" clId="{F4EDDA8C-68B4-4550-9CAE-C1416238D521}" dt="2025-06-14T23:42:30.193" v="34" actId="27636"/>
          <ac:spMkLst>
            <pc:docMk/>
            <pc:sldMk cId="2522257968" sldId="258"/>
            <ac:spMk id="3" creationId="{162CE1FC-887F-94F3-F126-8AE1FF3C4546}"/>
          </ac:spMkLst>
        </pc:spChg>
      </pc:sldChg>
      <pc:sldChg chg="modSp add mod">
        <pc:chgData name="Naomi Irene Bambara" userId="d0e14a3eac47da46" providerId="LiveId" clId="{F4EDDA8C-68B4-4550-9CAE-C1416238D521}" dt="2025-06-14T23:43:38.069" v="50" actId="20577"/>
        <pc:sldMkLst>
          <pc:docMk/>
          <pc:sldMk cId="2669130659" sldId="259"/>
        </pc:sldMkLst>
        <pc:spChg chg="mod">
          <ac:chgData name="Naomi Irene Bambara" userId="d0e14a3eac47da46" providerId="LiveId" clId="{F4EDDA8C-68B4-4550-9CAE-C1416238D521}" dt="2025-06-14T23:43:10.046" v="46"/>
          <ac:spMkLst>
            <pc:docMk/>
            <pc:sldMk cId="2669130659" sldId="259"/>
            <ac:spMk id="2" creationId="{D5B35EDF-F9A3-FBAE-4C94-59724CC8E510}"/>
          </ac:spMkLst>
        </pc:spChg>
        <pc:spChg chg="mod">
          <ac:chgData name="Naomi Irene Bambara" userId="d0e14a3eac47da46" providerId="LiveId" clId="{F4EDDA8C-68B4-4550-9CAE-C1416238D521}" dt="2025-06-14T23:43:38.069" v="50" actId="20577"/>
          <ac:spMkLst>
            <pc:docMk/>
            <pc:sldMk cId="2669130659" sldId="259"/>
            <ac:spMk id="3" creationId="{3189C869-3912-3852-4902-FF0A2A3595F7}"/>
          </ac:spMkLst>
        </pc:spChg>
      </pc:sldChg>
      <pc:sldChg chg="addSp modSp add mod">
        <pc:chgData name="Naomi Irene Bambara" userId="d0e14a3eac47da46" providerId="LiveId" clId="{F4EDDA8C-68B4-4550-9CAE-C1416238D521}" dt="2025-06-14T23:46:20.206" v="73" actId="27636"/>
        <pc:sldMkLst>
          <pc:docMk/>
          <pc:sldMk cId="3769270865" sldId="260"/>
        </pc:sldMkLst>
        <pc:spChg chg="mod">
          <ac:chgData name="Naomi Irene Bambara" userId="d0e14a3eac47da46" providerId="LiveId" clId="{F4EDDA8C-68B4-4550-9CAE-C1416238D521}" dt="2025-06-14T23:44:20.782" v="53" actId="27636"/>
          <ac:spMkLst>
            <pc:docMk/>
            <pc:sldMk cId="3769270865" sldId="260"/>
            <ac:spMk id="2" creationId="{4847CE06-B2AF-687E-7953-2DB1640FB671}"/>
          </ac:spMkLst>
        </pc:spChg>
        <pc:spChg chg="mod">
          <ac:chgData name="Naomi Irene Bambara" userId="d0e14a3eac47da46" providerId="LiveId" clId="{F4EDDA8C-68B4-4550-9CAE-C1416238D521}" dt="2025-06-14T23:46:20.206" v="73" actId="27636"/>
          <ac:spMkLst>
            <pc:docMk/>
            <pc:sldMk cId="3769270865" sldId="260"/>
            <ac:spMk id="3" creationId="{0D4E8E86-BD89-E0C2-67C5-A9D749830D9D}"/>
          </ac:spMkLst>
        </pc:spChg>
        <pc:spChg chg="add">
          <ac:chgData name="Naomi Irene Bambara" userId="d0e14a3eac47da46" providerId="LiveId" clId="{F4EDDA8C-68B4-4550-9CAE-C1416238D521}" dt="2025-06-14T23:44:47.748" v="54"/>
          <ac:spMkLst>
            <pc:docMk/>
            <pc:sldMk cId="3769270865" sldId="260"/>
            <ac:spMk id="4" creationId="{E5BF826E-022A-1B03-7D38-3E5FED59F39F}"/>
          </ac:spMkLst>
        </pc:spChg>
        <pc:spChg chg="add">
          <ac:chgData name="Naomi Irene Bambara" userId="d0e14a3eac47da46" providerId="LiveId" clId="{F4EDDA8C-68B4-4550-9CAE-C1416238D521}" dt="2025-06-14T23:44:47.748" v="54"/>
          <ac:spMkLst>
            <pc:docMk/>
            <pc:sldMk cId="3769270865" sldId="260"/>
            <ac:spMk id="5" creationId="{5601E039-79DB-DBEC-B22C-7A15D1E5B692}"/>
          </ac:spMkLst>
        </pc:spChg>
        <pc:spChg chg="add">
          <ac:chgData name="Naomi Irene Bambara" userId="d0e14a3eac47da46" providerId="LiveId" clId="{F4EDDA8C-68B4-4550-9CAE-C1416238D521}" dt="2025-06-14T23:44:47.748" v="54"/>
          <ac:spMkLst>
            <pc:docMk/>
            <pc:sldMk cId="3769270865" sldId="260"/>
            <ac:spMk id="6" creationId="{CE0DAA65-8433-FBE2-15B6-B989F6F340AE}"/>
          </ac:spMkLst>
        </pc:spChg>
        <pc:spChg chg="add">
          <ac:chgData name="Naomi Irene Bambara" userId="d0e14a3eac47da46" providerId="LiveId" clId="{F4EDDA8C-68B4-4550-9CAE-C1416238D521}" dt="2025-06-14T23:44:56.151" v="55"/>
          <ac:spMkLst>
            <pc:docMk/>
            <pc:sldMk cId="3769270865" sldId="260"/>
            <ac:spMk id="7" creationId="{6F7B1BB0-F318-AF85-AB8A-46EB3B0CFA94}"/>
          </ac:spMkLst>
        </pc:spChg>
        <pc:spChg chg="add">
          <ac:chgData name="Naomi Irene Bambara" userId="d0e14a3eac47da46" providerId="LiveId" clId="{F4EDDA8C-68B4-4550-9CAE-C1416238D521}" dt="2025-06-14T23:44:56.151" v="55"/>
          <ac:spMkLst>
            <pc:docMk/>
            <pc:sldMk cId="3769270865" sldId="260"/>
            <ac:spMk id="8" creationId="{11BE5392-356B-9B18-C91A-71FCBFA55A84}"/>
          </ac:spMkLst>
        </pc:spChg>
        <pc:spChg chg="add">
          <ac:chgData name="Naomi Irene Bambara" userId="d0e14a3eac47da46" providerId="LiveId" clId="{F4EDDA8C-68B4-4550-9CAE-C1416238D521}" dt="2025-06-14T23:44:56.151" v="55"/>
          <ac:spMkLst>
            <pc:docMk/>
            <pc:sldMk cId="3769270865" sldId="260"/>
            <ac:spMk id="9" creationId="{91597971-DB6E-B301-2A30-13B5B166E5DB}"/>
          </ac:spMkLst>
        </pc:spChg>
        <pc:spChg chg="add">
          <ac:chgData name="Naomi Irene Bambara" userId="d0e14a3eac47da46" providerId="LiveId" clId="{F4EDDA8C-68B4-4550-9CAE-C1416238D521}" dt="2025-06-14T23:45:23.492" v="58"/>
          <ac:spMkLst>
            <pc:docMk/>
            <pc:sldMk cId="3769270865" sldId="260"/>
            <ac:spMk id="10" creationId="{89EB9A6E-9CD9-FB3D-C971-495B230BD45F}"/>
          </ac:spMkLst>
        </pc:spChg>
        <pc:spChg chg="add">
          <ac:chgData name="Naomi Irene Bambara" userId="d0e14a3eac47da46" providerId="LiveId" clId="{F4EDDA8C-68B4-4550-9CAE-C1416238D521}" dt="2025-06-14T23:45:23.492" v="58"/>
          <ac:spMkLst>
            <pc:docMk/>
            <pc:sldMk cId="3769270865" sldId="260"/>
            <ac:spMk id="11" creationId="{568F18E4-9F5A-28F3-7DBF-6B0095575404}"/>
          </ac:spMkLst>
        </pc:spChg>
        <pc:spChg chg="add">
          <ac:chgData name="Naomi Irene Bambara" userId="d0e14a3eac47da46" providerId="LiveId" clId="{F4EDDA8C-68B4-4550-9CAE-C1416238D521}" dt="2025-06-14T23:45:23.492" v="58"/>
          <ac:spMkLst>
            <pc:docMk/>
            <pc:sldMk cId="3769270865" sldId="260"/>
            <ac:spMk id="12" creationId="{6D218220-8C49-9216-547C-A54A2F059393}"/>
          </ac:spMkLst>
        </pc:spChg>
        <pc:picChg chg="mod">
          <ac:chgData name="Naomi Irene Bambara" userId="d0e14a3eac47da46" providerId="LiveId" clId="{F4EDDA8C-68B4-4550-9CAE-C1416238D521}" dt="2025-06-14T23:46:16.210" v="71" actId="14100"/>
          <ac:picMkLst>
            <pc:docMk/>
            <pc:sldMk cId="3769270865" sldId="260"/>
            <ac:picMk id="2050" creationId="{1416FC03-9619-BE29-9A52-F5F9426FBF03}"/>
          </ac:picMkLst>
        </pc:picChg>
      </pc:sldChg>
      <pc:sldMasterChg chg="del delSldLayout">
        <pc:chgData name="Naomi Irene Bambara" userId="d0e14a3eac47da46" providerId="LiveId" clId="{F4EDDA8C-68B4-4550-9CAE-C1416238D521}" dt="2025-06-14T23:39:07.902" v="10" actId="26606"/>
        <pc:sldMasterMkLst>
          <pc:docMk/>
          <pc:sldMasterMk cId="4248151627" sldId="2147483648"/>
        </pc:sldMasterMkLst>
        <pc:sldLayoutChg chg="del">
          <pc:chgData name="Naomi Irene Bambara" userId="d0e14a3eac47da46" providerId="LiveId" clId="{F4EDDA8C-68B4-4550-9CAE-C1416238D521}" dt="2025-06-14T23:39:07.902" v="10" actId="26606"/>
          <pc:sldLayoutMkLst>
            <pc:docMk/>
            <pc:sldMasterMk cId="4248151627" sldId="2147483648"/>
            <pc:sldLayoutMk cId="1830395642" sldId="2147483649"/>
          </pc:sldLayoutMkLst>
        </pc:sldLayoutChg>
        <pc:sldLayoutChg chg="del">
          <pc:chgData name="Naomi Irene Bambara" userId="d0e14a3eac47da46" providerId="LiveId" clId="{F4EDDA8C-68B4-4550-9CAE-C1416238D521}" dt="2025-06-14T23:39:07.902" v="10" actId="26606"/>
          <pc:sldLayoutMkLst>
            <pc:docMk/>
            <pc:sldMasterMk cId="4248151627" sldId="2147483648"/>
            <pc:sldLayoutMk cId="3050618653" sldId="2147483650"/>
          </pc:sldLayoutMkLst>
        </pc:sldLayoutChg>
        <pc:sldLayoutChg chg="del">
          <pc:chgData name="Naomi Irene Bambara" userId="d0e14a3eac47da46" providerId="LiveId" clId="{F4EDDA8C-68B4-4550-9CAE-C1416238D521}" dt="2025-06-14T23:39:07.902" v="10" actId="26606"/>
          <pc:sldLayoutMkLst>
            <pc:docMk/>
            <pc:sldMasterMk cId="4248151627" sldId="2147483648"/>
            <pc:sldLayoutMk cId="1978471371" sldId="2147483651"/>
          </pc:sldLayoutMkLst>
        </pc:sldLayoutChg>
        <pc:sldLayoutChg chg="del">
          <pc:chgData name="Naomi Irene Bambara" userId="d0e14a3eac47da46" providerId="LiveId" clId="{F4EDDA8C-68B4-4550-9CAE-C1416238D521}" dt="2025-06-14T23:39:07.902" v="10" actId="26606"/>
          <pc:sldLayoutMkLst>
            <pc:docMk/>
            <pc:sldMasterMk cId="4248151627" sldId="2147483648"/>
            <pc:sldLayoutMk cId="1156970541" sldId="2147483652"/>
          </pc:sldLayoutMkLst>
        </pc:sldLayoutChg>
        <pc:sldLayoutChg chg="del">
          <pc:chgData name="Naomi Irene Bambara" userId="d0e14a3eac47da46" providerId="LiveId" clId="{F4EDDA8C-68B4-4550-9CAE-C1416238D521}" dt="2025-06-14T23:39:07.902" v="10" actId="26606"/>
          <pc:sldLayoutMkLst>
            <pc:docMk/>
            <pc:sldMasterMk cId="4248151627" sldId="2147483648"/>
            <pc:sldLayoutMk cId="791393427" sldId="2147483653"/>
          </pc:sldLayoutMkLst>
        </pc:sldLayoutChg>
        <pc:sldLayoutChg chg="del">
          <pc:chgData name="Naomi Irene Bambara" userId="d0e14a3eac47da46" providerId="LiveId" clId="{F4EDDA8C-68B4-4550-9CAE-C1416238D521}" dt="2025-06-14T23:39:07.902" v="10" actId="26606"/>
          <pc:sldLayoutMkLst>
            <pc:docMk/>
            <pc:sldMasterMk cId="4248151627" sldId="2147483648"/>
            <pc:sldLayoutMk cId="3146899767" sldId="2147483654"/>
          </pc:sldLayoutMkLst>
        </pc:sldLayoutChg>
        <pc:sldLayoutChg chg="del">
          <pc:chgData name="Naomi Irene Bambara" userId="d0e14a3eac47da46" providerId="LiveId" clId="{F4EDDA8C-68B4-4550-9CAE-C1416238D521}" dt="2025-06-14T23:39:07.902" v="10" actId="26606"/>
          <pc:sldLayoutMkLst>
            <pc:docMk/>
            <pc:sldMasterMk cId="4248151627" sldId="2147483648"/>
            <pc:sldLayoutMk cId="3864697523" sldId="2147483655"/>
          </pc:sldLayoutMkLst>
        </pc:sldLayoutChg>
        <pc:sldLayoutChg chg="del">
          <pc:chgData name="Naomi Irene Bambara" userId="d0e14a3eac47da46" providerId="LiveId" clId="{F4EDDA8C-68B4-4550-9CAE-C1416238D521}" dt="2025-06-14T23:39:07.902" v="10" actId="26606"/>
          <pc:sldLayoutMkLst>
            <pc:docMk/>
            <pc:sldMasterMk cId="4248151627" sldId="2147483648"/>
            <pc:sldLayoutMk cId="188417573" sldId="2147483656"/>
          </pc:sldLayoutMkLst>
        </pc:sldLayoutChg>
        <pc:sldLayoutChg chg="del">
          <pc:chgData name="Naomi Irene Bambara" userId="d0e14a3eac47da46" providerId="LiveId" clId="{F4EDDA8C-68B4-4550-9CAE-C1416238D521}" dt="2025-06-14T23:39:07.902" v="10" actId="26606"/>
          <pc:sldLayoutMkLst>
            <pc:docMk/>
            <pc:sldMasterMk cId="4248151627" sldId="2147483648"/>
            <pc:sldLayoutMk cId="1090001747" sldId="2147483657"/>
          </pc:sldLayoutMkLst>
        </pc:sldLayoutChg>
        <pc:sldLayoutChg chg="del">
          <pc:chgData name="Naomi Irene Bambara" userId="d0e14a3eac47da46" providerId="LiveId" clId="{F4EDDA8C-68B4-4550-9CAE-C1416238D521}" dt="2025-06-14T23:39:07.902" v="10" actId="26606"/>
          <pc:sldLayoutMkLst>
            <pc:docMk/>
            <pc:sldMasterMk cId="4248151627" sldId="2147483648"/>
            <pc:sldLayoutMk cId="1978554446" sldId="2147483658"/>
          </pc:sldLayoutMkLst>
        </pc:sldLayoutChg>
        <pc:sldLayoutChg chg="del">
          <pc:chgData name="Naomi Irene Bambara" userId="d0e14a3eac47da46" providerId="LiveId" clId="{F4EDDA8C-68B4-4550-9CAE-C1416238D521}" dt="2025-06-14T23:39:07.902" v="10" actId="26606"/>
          <pc:sldLayoutMkLst>
            <pc:docMk/>
            <pc:sldMasterMk cId="4248151627" sldId="2147483648"/>
            <pc:sldLayoutMk cId="4192733109" sldId="2147483659"/>
          </pc:sldLayoutMkLst>
        </pc:sldLayoutChg>
      </pc:sldMasterChg>
      <pc:sldMasterChg chg="add addSldLayout">
        <pc:chgData name="Naomi Irene Bambara" userId="d0e14a3eac47da46" providerId="LiveId" clId="{F4EDDA8C-68B4-4550-9CAE-C1416238D521}" dt="2025-06-14T23:39:07.902" v="10" actId="26606"/>
        <pc:sldMasterMkLst>
          <pc:docMk/>
          <pc:sldMasterMk cId="2342906787" sldId="2147483673"/>
        </pc:sldMasterMkLst>
        <pc:sldLayoutChg chg="add">
          <pc:chgData name="Naomi Irene Bambara" userId="d0e14a3eac47da46" providerId="LiveId" clId="{F4EDDA8C-68B4-4550-9CAE-C1416238D521}" dt="2025-06-14T23:39:07.902" v="10" actId="26606"/>
          <pc:sldLayoutMkLst>
            <pc:docMk/>
            <pc:sldMasterMk cId="2342906787" sldId="2147483673"/>
            <pc:sldLayoutMk cId="2875779306" sldId="2147483662"/>
          </pc:sldLayoutMkLst>
        </pc:sldLayoutChg>
        <pc:sldLayoutChg chg="add">
          <pc:chgData name="Naomi Irene Bambara" userId="d0e14a3eac47da46" providerId="LiveId" clId="{F4EDDA8C-68B4-4550-9CAE-C1416238D521}" dt="2025-06-14T23:39:07.902" v="10" actId="26606"/>
          <pc:sldLayoutMkLst>
            <pc:docMk/>
            <pc:sldMasterMk cId="2342906787" sldId="2147483673"/>
            <pc:sldLayoutMk cId="117034834" sldId="2147483663"/>
          </pc:sldLayoutMkLst>
        </pc:sldLayoutChg>
        <pc:sldLayoutChg chg="add">
          <pc:chgData name="Naomi Irene Bambara" userId="d0e14a3eac47da46" providerId="LiveId" clId="{F4EDDA8C-68B4-4550-9CAE-C1416238D521}" dt="2025-06-14T23:39:07.902" v="10" actId="26606"/>
          <pc:sldLayoutMkLst>
            <pc:docMk/>
            <pc:sldMasterMk cId="2342906787" sldId="2147483673"/>
            <pc:sldLayoutMk cId="1865053224" sldId="2147483664"/>
          </pc:sldLayoutMkLst>
        </pc:sldLayoutChg>
        <pc:sldLayoutChg chg="add">
          <pc:chgData name="Naomi Irene Bambara" userId="d0e14a3eac47da46" providerId="LiveId" clId="{F4EDDA8C-68B4-4550-9CAE-C1416238D521}" dt="2025-06-14T23:39:07.902" v="10" actId="26606"/>
          <pc:sldLayoutMkLst>
            <pc:docMk/>
            <pc:sldMasterMk cId="2342906787" sldId="2147483673"/>
            <pc:sldLayoutMk cId="3836342695" sldId="2147483665"/>
          </pc:sldLayoutMkLst>
        </pc:sldLayoutChg>
        <pc:sldLayoutChg chg="add">
          <pc:chgData name="Naomi Irene Bambara" userId="d0e14a3eac47da46" providerId="LiveId" clId="{F4EDDA8C-68B4-4550-9CAE-C1416238D521}" dt="2025-06-14T23:39:07.902" v="10" actId="26606"/>
          <pc:sldLayoutMkLst>
            <pc:docMk/>
            <pc:sldMasterMk cId="2342906787" sldId="2147483673"/>
            <pc:sldLayoutMk cId="3811636330" sldId="2147483666"/>
          </pc:sldLayoutMkLst>
        </pc:sldLayoutChg>
        <pc:sldLayoutChg chg="add">
          <pc:chgData name="Naomi Irene Bambara" userId="d0e14a3eac47da46" providerId="LiveId" clId="{F4EDDA8C-68B4-4550-9CAE-C1416238D521}" dt="2025-06-14T23:39:07.902" v="10" actId="26606"/>
          <pc:sldLayoutMkLst>
            <pc:docMk/>
            <pc:sldMasterMk cId="2342906787" sldId="2147483673"/>
            <pc:sldLayoutMk cId="2269646135" sldId="2147483667"/>
          </pc:sldLayoutMkLst>
        </pc:sldLayoutChg>
        <pc:sldLayoutChg chg="add">
          <pc:chgData name="Naomi Irene Bambara" userId="d0e14a3eac47da46" providerId="LiveId" clId="{F4EDDA8C-68B4-4550-9CAE-C1416238D521}" dt="2025-06-14T23:39:07.902" v="10" actId="26606"/>
          <pc:sldLayoutMkLst>
            <pc:docMk/>
            <pc:sldMasterMk cId="2342906787" sldId="2147483673"/>
            <pc:sldLayoutMk cId="1393214433" sldId="2147483668"/>
          </pc:sldLayoutMkLst>
        </pc:sldLayoutChg>
        <pc:sldLayoutChg chg="add">
          <pc:chgData name="Naomi Irene Bambara" userId="d0e14a3eac47da46" providerId="LiveId" clId="{F4EDDA8C-68B4-4550-9CAE-C1416238D521}" dt="2025-06-14T23:39:07.902" v="10" actId="26606"/>
          <pc:sldLayoutMkLst>
            <pc:docMk/>
            <pc:sldMasterMk cId="2342906787" sldId="2147483673"/>
            <pc:sldLayoutMk cId="501593184" sldId="2147483669"/>
          </pc:sldLayoutMkLst>
        </pc:sldLayoutChg>
        <pc:sldLayoutChg chg="add">
          <pc:chgData name="Naomi Irene Bambara" userId="d0e14a3eac47da46" providerId="LiveId" clId="{F4EDDA8C-68B4-4550-9CAE-C1416238D521}" dt="2025-06-14T23:39:07.902" v="10" actId="26606"/>
          <pc:sldLayoutMkLst>
            <pc:docMk/>
            <pc:sldMasterMk cId="2342906787" sldId="2147483673"/>
            <pc:sldLayoutMk cId="599073200" sldId="2147483670"/>
          </pc:sldLayoutMkLst>
        </pc:sldLayoutChg>
        <pc:sldLayoutChg chg="add">
          <pc:chgData name="Naomi Irene Bambara" userId="d0e14a3eac47da46" providerId="LiveId" clId="{F4EDDA8C-68B4-4550-9CAE-C1416238D521}" dt="2025-06-14T23:39:07.902" v="10" actId="26606"/>
          <pc:sldLayoutMkLst>
            <pc:docMk/>
            <pc:sldMasterMk cId="2342906787" sldId="2147483673"/>
            <pc:sldLayoutMk cId="3976830549" sldId="2147483671"/>
          </pc:sldLayoutMkLst>
        </pc:sldLayoutChg>
        <pc:sldLayoutChg chg="add">
          <pc:chgData name="Naomi Irene Bambara" userId="d0e14a3eac47da46" providerId="LiveId" clId="{F4EDDA8C-68B4-4550-9CAE-C1416238D521}" dt="2025-06-14T23:39:07.902" v="10" actId="26606"/>
          <pc:sldLayoutMkLst>
            <pc:docMk/>
            <pc:sldMasterMk cId="2342906787" sldId="2147483673"/>
            <pc:sldLayoutMk cId="3982270384" sldId="2147483672"/>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6/14/2025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393214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6/14/2025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836342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6/14/2025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269646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6/14/2025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501593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6/14/2025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599073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6/14/2025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976830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6/14/2025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982270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6/14/2025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81163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6/14/2025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875779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6/14/2025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17034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6/14/2025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865053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6/14/2025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2906787"/>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4" name="Rectangle 1033">
            <a:extLst>
              <a:ext uri="{FF2B5EF4-FFF2-40B4-BE49-F238E27FC236}">
                <a16:creationId xmlns:a16="http://schemas.microsoft.com/office/drawing/2014/main" id="{5AB5C7EE-A919-646B-4F86-BACCBC52D9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8E5829-26AF-A66B-CDC7-EB7A49134775}"/>
              </a:ext>
            </a:extLst>
          </p:cNvPr>
          <p:cNvSpPr>
            <a:spLocks noGrp="1"/>
          </p:cNvSpPr>
          <p:nvPr>
            <p:ph type="ctrTitle"/>
          </p:nvPr>
        </p:nvSpPr>
        <p:spPr>
          <a:xfrm>
            <a:off x="8388642" y="2046748"/>
            <a:ext cx="3406543" cy="1382251"/>
          </a:xfrm>
        </p:spPr>
        <p:txBody>
          <a:bodyPr>
            <a:normAutofit/>
          </a:bodyPr>
          <a:lstStyle/>
          <a:p>
            <a:r>
              <a:rPr lang="fr-CA" sz="4000" b="1" noProof="0" dirty="0"/>
              <a:t>Le message du mariage</a:t>
            </a:r>
          </a:p>
        </p:txBody>
      </p:sp>
      <p:sp>
        <p:nvSpPr>
          <p:cNvPr id="3" name="Subtitle 2">
            <a:extLst>
              <a:ext uri="{FF2B5EF4-FFF2-40B4-BE49-F238E27FC236}">
                <a16:creationId xmlns:a16="http://schemas.microsoft.com/office/drawing/2014/main" id="{95750F5F-7F67-D82C-73FF-158B7B0DDD6C}"/>
              </a:ext>
            </a:extLst>
          </p:cNvPr>
          <p:cNvSpPr>
            <a:spLocks noGrp="1"/>
          </p:cNvSpPr>
          <p:nvPr>
            <p:ph type="subTitle" idx="1"/>
          </p:nvPr>
        </p:nvSpPr>
        <p:spPr>
          <a:xfrm>
            <a:off x="8388643" y="3694176"/>
            <a:ext cx="3406542" cy="450644"/>
          </a:xfrm>
        </p:spPr>
        <p:txBody>
          <a:bodyPr>
            <a:noAutofit/>
          </a:bodyPr>
          <a:lstStyle/>
          <a:p>
            <a:r>
              <a:rPr lang="en-US" sz="3600" b="1" dirty="0"/>
              <a:t>Henry Reyenga</a:t>
            </a:r>
            <a:endParaRPr lang="en-CA" sz="3600" b="1" dirty="0"/>
          </a:p>
        </p:txBody>
      </p:sp>
      <p:pic>
        <p:nvPicPr>
          <p:cNvPr id="1029" name="Picture 5" descr="Message mariage : modèles de textes de ...">
            <a:extLst>
              <a:ext uri="{FF2B5EF4-FFF2-40B4-BE49-F238E27FC236}">
                <a16:creationId xmlns:a16="http://schemas.microsoft.com/office/drawing/2014/main" id="{7C157604-339C-CD03-24FD-7A709DEF2DE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96814" y="863002"/>
            <a:ext cx="7712015" cy="51319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9743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E49D7415-2F11-44C2-B6AA-13A25B6814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477ADF-BA56-984B-6C46-28E6B9B84ADF}"/>
              </a:ext>
            </a:extLst>
          </p:cNvPr>
          <p:cNvSpPr>
            <a:spLocks noGrp="1"/>
          </p:cNvSpPr>
          <p:nvPr>
            <p:ph type="title"/>
          </p:nvPr>
        </p:nvSpPr>
        <p:spPr>
          <a:xfrm>
            <a:off x="704088" y="914400"/>
            <a:ext cx="10780776" cy="1180210"/>
          </a:xfrm>
        </p:spPr>
        <p:txBody>
          <a:bodyPr>
            <a:normAutofit fontScale="90000"/>
          </a:bodyPr>
          <a:lstStyle/>
          <a:p>
            <a:r>
              <a:rPr lang="fr-FR" dirty="0"/>
              <a:t>Méditation ou sermon : quelle forme pour le message du mariage ?</a:t>
            </a:r>
            <a:br>
              <a:rPr lang="fr-FR" dirty="0"/>
            </a:br>
            <a:endParaRPr lang="en-CA" dirty="0"/>
          </a:p>
        </p:txBody>
      </p:sp>
      <p:cxnSp>
        <p:nvCxnSpPr>
          <p:cNvPr id="2057" name="Straight Connector 2056">
            <a:extLst>
              <a:ext uri="{FF2B5EF4-FFF2-40B4-BE49-F238E27FC236}">
                <a16:creationId xmlns:a16="http://schemas.microsoft.com/office/drawing/2014/main" id="{4E495065-8864-87FB-2BCC-254769963EA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4672" y="722376"/>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2050" name="Picture 2" descr="Message mariage : modèles de textes de ...">
            <a:extLst>
              <a:ext uri="{FF2B5EF4-FFF2-40B4-BE49-F238E27FC236}">
                <a16:creationId xmlns:a16="http://schemas.microsoft.com/office/drawing/2014/main" id="{10CFA79E-979F-6734-FFDA-D4197977CE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5448"/>
          <a:stretch>
            <a:fillRect/>
          </a:stretch>
        </p:blipFill>
        <p:spPr bwMode="auto">
          <a:xfrm>
            <a:off x="800099" y="2249423"/>
            <a:ext cx="4972627" cy="391363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406CA255-9677-4B9B-7D10-1FC7D3ADF8CE}"/>
              </a:ext>
            </a:extLst>
          </p:cNvPr>
          <p:cNvSpPr>
            <a:spLocks noGrp="1"/>
          </p:cNvSpPr>
          <p:nvPr>
            <p:ph idx="1"/>
          </p:nvPr>
        </p:nvSpPr>
        <p:spPr>
          <a:xfrm>
            <a:off x="6096000" y="2249424"/>
            <a:ext cx="5394960" cy="3913632"/>
          </a:xfrm>
        </p:spPr>
        <p:txBody>
          <a:bodyPr>
            <a:normAutofit fontScale="92500" lnSpcReduction="10000"/>
          </a:bodyPr>
          <a:lstStyle/>
          <a:p>
            <a:r>
              <a:rPr lang="fr-FR" dirty="0"/>
              <a:t>Le message du mariage peut prendre la forme d’une méditation ou d’un sermon. Selon les contextes et les pays, les attentes varient. Parfois, le message porte sur la marche de la vie et le mariage, et il est intégré à la cérémonie.</a:t>
            </a:r>
          </a:p>
          <a:p>
            <a:r>
              <a:rPr lang="fr-FR" dirty="0"/>
              <a:t>Avant de préparer le message, il est recommandé d’interviewer le couple. Cette démarche permet de mieux comprendre leur histoire, leurs attentes et leur vision du mariage. Cela aide à personnaliser le message et à le rendre pertinent pour les mariés pour une durée de 5 à 15 minutes.</a:t>
            </a:r>
            <a:endParaRPr lang="en-CA" dirty="0"/>
          </a:p>
        </p:txBody>
      </p:sp>
    </p:spTree>
    <p:extLst>
      <p:ext uri="{BB962C8B-B14F-4D97-AF65-F5344CB8AC3E}">
        <p14:creationId xmlns:p14="http://schemas.microsoft.com/office/powerpoint/2010/main" val="1668013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3F8A1D8-FE1A-C9FE-47AD-424C1E9ADE94}"/>
            </a:ext>
          </a:extLst>
        </p:cNvPr>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C3A20527-BF6C-2325-2B36-DB2A668B0A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B487BF-19EA-9A55-CA22-439BB5E6231E}"/>
              </a:ext>
            </a:extLst>
          </p:cNvPr>
          <p:cNvSpPr>
            <a:spLocks noGrp="1"/>
          </p:cNvSpPr>
          <p:nvPr>
            <p:ph type="title"/>
          </p:nvPr>
        </p:nvSpPr>
        <p:spPr>
          <a:xfrm>
            <a:off x="704088" y="914400"/>
            <a:ext cx="10780776" cy="1180210"/>
          </a:xfrm>
        </p:spPr>
        <p:txBody>
          <a:bodyPr>
            <a:normAutofit/>
          </a:bodyPr>
          <a:lstStyle/>
          <a:p>
            <a:r>
              <a:rPr lang="fr-FR" dirty="0"/>
              <a:t>Le choix des versets de mariage</a:t>
            </a:r>
          </a:p>
        </p:txBody>
      </p:sp>
      <p:cxnSp>
        <p:nvCxnSpPr>
          <p:cNvPr id="2057" name="Straight Connector 2056">
            <a:extLst>
              <a:ext uri="{FF2B5EF4-FFF2-40B4-BE49-F238E27FC236}">
                <a16:creationId xmlns:a16="http://schemas.microsoft.com/office/drawing/2014/main" id="{51554200-D468-CBB9-8508-7E20B49BFDF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4672" y="722376"/>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2050" name="Picture 2" descr="Message mariage : modèles de textes de ...">
            <a:extLst>
              <a:ext uri="{FF2B5EF4-FFF2-40B4-BE49-F238E27FC236}">
                <a16:creationId xmlns:a16="http://schemas.microsoft.com/office/drawing/2014/main" id="{10172552-4117-6779-5805-9390FD22BC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5448"/>
          <a:stretch>
            <a:fillRect/>
          </a:stretch>
        </p:blipFill>
        <p:spPr bwMode="auto">
          <a:xfrm>
            <a:off x="800099" y="2249423"/>
            <a:ext cx="4972627" cy="391363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162CE1FC-887F-94F3-F126-8AE1FF3C4546}"/>
              </a:ext>
            </a:extLst>
          </p:cNvPr>
          <p:cNvSpPr>
            <a:spLocks noGrp="1"/>
          </p:cNvSpPr>
          <p:nvPr>
            <p:ph idx="1"/>
          </p:nvPr>
        </p:nvSpPr>
        <p:spPr>
          <a:xfrm>
            <a:off x="6096000" y="2249424"/>
            <a:ext cx="5394960" cy="3913632"/>
          </a:xfrm>
        </p:spPr>
        <p:txBody>
          <a:bodyPr>
            <a:normAutofit fontScale="85000" lnSpcReduction="10000"/>
          </a:bodyPr>
          <a:lstStyle/>
          <a:p>
            <a:r>
              <a:rPr lang="fr-FR" dirty="0"/>
              <a:t>Il est courant de choisir des versets bibliques spéciaux pour le mariage. Parmi les passages fréquemment utilisés, on trouve :</a:t>
            </a:r>
          </a:p>
          <a:p>
            <a:r>
              <a:rPr lang="fr-FR" dirty="0"/>
              <a:t>Genèse 2:24</a:t>
            </a:r>
          </a:p>
          <a:p>
            <a:r>
              <a:rPr lang="fr-FR" dirty="0"/>
              <a:t>Ecclésiaste 4:12</a:t>
            </a:r>
          </a:p>
          <a:p>
            <a:r>
              <a:rPr lang="fr-FR" dirty="0"/>
              <a:t>Luc 6:38</a:t>
            </a:r>
          </a:p>
          <a:p>
            <a:r>
              <a:rPr lang="fr-FR" dirty="0"/>
              <a:t>1 Corinthiens 13</a:t>
            </a:r>
          </a:p>
          <a:p>
            <a:r>
              <a:rPr lang="fr-FR" dirty="0"/>
              <a:t>Éphésiens 5</a:t>
            </a:r>
          </a:p>
          <a:p>
            <a:r>
              <a:rPr lang="fr-FR" dirty="0"/>
              <a:t>Le choix du verset doit permettre de trouver un angle, une pensée ou un thème qui se rapporte au couple et les encourage dans leur engagement1.</a:t>
            </a:r>
          </a:p>
        </p:txBody>
      </p:sp>
    </p:spTree>
    <p:extLst>
      <p:ext uri="{BB962C8B-B14F-4D97-AF65-F5344CB8AC3E}">
        <p14:creationId xmlns:p14="http://schemas.microsoft.com/office/powerpoint/2010/main" val="2522257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4F40E7C-F7B4-2882-6234-E7768B86462D}"/>
            </a:ext>
          </a:extLst>
        </p:cNvPr>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DB1D6457-B5D6-5E2D-BC60-72E41DB669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B35EDF-F9A3-FBAE-4C94-59724CC8E510}"/>
              </a:ext>
            </a:extLst>
          </p:cNvPr>
          <p:cNvSpPr>
            <a:spLocks noGrp="1"/>
          </p:cNvSpPr>
          <p:nvPr>
            <p:ph type="title"/>
          </p:nvPr>
        </p:nvSpPr>
        <p:spPr>
          <a:xfrm>
            <a:off x="704088" y="914400"/>
            <a:ext cx="10780776" cy="1180210"/>
          </a:xfrm>
        </p:spPr>
        <p:txBody>
          <a:bodyPr>
            <a:normAutofit/>
          </a:bodyPr>
          <a:lstStyle/>
          <a:p>
            <a:r>
              <a:rPr lang="fr-FR" dirty="0"/>
              <a:t>Exemple de message de mariage</a:t>
            </a:r>
          </a:p>
        </p:txBody>
      </p:sp>
      <p:cxnSp>
        <p:nvCxnSpPr>
          <p:cNvPr id="2057" name="Straight Connector 2056">
            <a:extLst>
              <a:ext uri="{FF2B5EF4-FFF2-40B4-BE49-F238E27FC236}">
                <a16:creationId xmlns:a16="http://schemas.microsoft.com/office/drawing/2014/main" id="{9C83B07A-618A-0279-52D3-E4A6D84775B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4672" y="722376"/>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2050" name="Picture 2" descr="Message mariage : modèles de textes de ...">
            <a:extLst>
              <a:ext uri="{FF2B5EF4-FFF2-40B4-BE49-F238E27FC236}">
                <a16:creationId xmlns:a16="http://schemas.microsoft.com/office/drawing/2014/main" id="{A7197668-B015-FC9D-6AEB-DAE35572EA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5448"/>
          <a:stretch>
            <a:fillRect/>
          </a:stretch>
        </p:blipFill>
        <p:spPr bwMode="auto">
          <a:xfrm>
            <a:off x="800099" y="2249423"/>
            <a:ext cx="4972627" cy="391363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3189C869-3912-3852-4902-FF0A2A3595F7}"/>
              </a:ext>
            </a:extLst>
          </p:cNvPr>
          <p:cNvSpPr>
            <a:spLocks noGrp="1"/>
          </p:cNvSpPr>
          <p:nvPr>
            <p:ph idx="1"/>
          </p:nvPr>
        </p:nvSpPr>
        <p:spPr>
          <a:xfrm>
            <a:off x="6096000" y="2249424"/>
            <a:ext cx="5394960" cy="3913632"/>
          </a:xfrm>
        </p:spPr>
        <p:txBody>
          <a:bodyPr>
            <a:normAutofit/>
          </a:bodyPr>
          <a:lstStyle/>
          <a:p>
            <a:r>
              <a:rPr lang="fr-FR" dirty="0"/>
              <a:t>Par exemple, un couple a choisi le passage de 1 Thessaloniciens 5:18 : « Rendez grâces en toutes choses, car c'est à votre égard la volonté de Dieu en Jésus-Christ. » </a:t>
            </a:r>
          </a:p>
          <a:p>
            <a:endParaRPr lang="fr-FR" dirty="0"/>
          </a:p>
          <a:p>
            <a:r>
              <a:rPr lang="fr-FR" dirty="0"/>
              <a:t>Le message s’articule alors autour de la reconnaissance et de la gratitude, en lien avec la vie du couple et leur parcours.</a:t>
            </a:r>
          </a:p>
        </p:txBody>
      </p:sp>
    </p:spTree>
    <p:extLst>
      <p:ext uri="{BB962C8B-B14F-4D97-AF65-F5344CB8AC3E}">
        <p14:creationId xmlns:p14="http://schemas.microsoft.com/office/powerpoint/2010/main" val="2669130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FD40293-5F29-5D03-DCEE-34D093161955}"/>
            </a:ext>
          </a:extLst>
        </p:cNvPr>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450EBA06-01CC-07BB-7EFB-3C98F99606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47CE06-B2AF-687E-7953-2DB1640FB671}"/>
              </a:ext>
            </a:extLst>
          </p:cNvPr>
          <p:cNvSpPr>
            <a:spLocks noGrp="1"/>
          </p:cNvSpPr>
          <p:nvPr>
            <p:ph type="title"/>
          </p:nvPr>
        </p:nvSpPr>
        <p:spPr>
          <a:xfrm>
            <a:off x="704088" y="914400"/>
            <a:ext cx="10780776" cy="1180210"/>
          </a:xfrm>
        </p:spPr>
        <p:txBody>
          <a:bodyPr>
            <a:normAutofit fontScale="90000"/>
          </a:bodyPr>
          <a:lstStyle/>
          <a:p>
            <a:r>
              <a:rPr lang="fr-FR" dirty="0"/>
              <a:t>Quelques conseils de sagesse pour le message</a:t>
            </a:r>
          </a:p>
        </p:txBody>
      </p:sp>
      <p:cxnSp>
        <p:nvCxnSpPr>
          <p:cNvPr id="2057" name="Straight Connector 2056">
            <a:extLst>
              <a:ext uri="{FF2B5EF4-FFF2-40B4-BE49-F238E27FC236}">
                <a16:creationId xmlns:a16="http://schemas.microsoft.com/office/drawing/2014/main" id="{4A1100DA-5452-7C0F-1258-5E8D9C6672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4672" y="722376"/>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2050" name="Picture 2" descr="Message mariage : modèles de textes de ...">
            <a:extLst>
              <a:ext uri="{FF2B5EF4-FFF2-40B4-BE49-F238E27FC236}">
                <a16:creationId xmlns:a16="http://schemas.microsoft.com/office/drawing/2014/main" id="{1416FC03-9619-BE29-9A52-F5F9426FBF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5448"/>
          <a:stretch>
            <a:fillRect/>
          </a:stretch>
        </p:blipFill>
        <p:spPr bwMode="auto">
          <a:xfrm>
            <a:off x="800099" y="2249423"/>
            <a:ext cx="4972627" cy="391363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0D4E8E86-BD89-E0C2-67C5-A9D749830D9D}"/>
              </a:ext>
            </a:extLst>
          </p:cNvPr>
          <p:cNvSpPr>
            <a:spLocks noGrp="1"/>
          </p:cNvSpPr>
          <p:nvPr>
            <p:ph idx="1"/>
          </p:nvPr>
        </p:nvSpPr>
        <p:spPr>
          <a:xfrm>
            <a:off x="6096000" y="1645920"/>
            <a:ext cx="5754624" cy="4919472"/>
          </a:xfrm>
        </p:spPr>
        <p:txBody>
          <a:bodyPr>
            <a:normAutofit fontScale="85000" lnSpcReduction="10000"/>
          </a:bodyPr>
          <a:lstStyle/>
          <a:p>
            <a:r>
              <a:rPr lang="fr-FR" dirty="0"/>
              <a:t>Voici quelques recommandations à suivre lors de la préparation et de la présentation du message de mariage :</a:t>
            </a:r>
          </a:p>
          <a:p>
            <a:r>
              <a:rPr lang="fr-FR" dirty="0"/>
              <a:t>Ne pas dénigrer le mariage : il est important de valoriser cette institution et d’apporter un message positif.</a:t>
            </a:r>
          </a:p>
          <a:p>
            <a:r>
              <a:rPr lang="fr-FR" dirty="0"/>
              <a:t>Ne pas laisser la situation paraître désespérée : évitez de souligner les difficultés ou les statistiques négatives sur le mariage.</a:t>
            </a:r>
          </a:p>
          <a:p>
            <a:r>
              <a:rPr lang="fr-FR" dirty="0"/>
              <a:t>Ne pas embarrasser le couple : restez respectueux et bienveillant dans vos propos.</a:t>
            </a:r>
          </a:p>
          <a:p>
            <a:r>
              <a:rPr lang="fr-FR" dirty="0"/>
              <a:t>Ne pas attirer trop l’attention sur vous : le message doit rester centré sur les mariés.</a:t>
            </a:r>
          </a:p>
          <a:p>
            <a:r>
              <a:rPr lang="fr-FR" dirty="0"/>
              <a:t>Ne pas être supérieur ou moralisateur : adoptez une attitude humble et encourageante.</a:t>
            </a:r>
          </a:p>
          <a:p>
            <a:r>
              <a:rPr lang="fr-FR" dirty="0"/>
              <a:t>Souriez, mais n’en faites pas trop : apportez de la joie tout en restant naturel1</a:t>
            </a:r>
          </a:p>
        </p:txBody>
      </p:sp>
    </p:spTree>
    <p:extLst>
      <p:ext uri="{BB962C8B-B14F-4D97-AF65-F5344CB8AC3E}">
        <p14:creationId xmlns:p14="http://schemas.microsoft.com/office/powerpoint/2010/main" val="3769270865"/>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otalTime>9</TotalTime>
  <Words>376</Words>
  <Application>Microsoft Office PowerPoint</Application>
  <PresentationFormat>Widescreen</PresentationFormat>
  <Paragraphs>25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Calisto MT</vt:lpstr>
      <vt:lpstr>Univers Condensed</vt:lpstr>
      <vt:lpstr>ChronicleVTI</vt:lpstr>
      <vt:lpstr>Le message du mariage</vt:lpstr>
      <vt:lpstr>Méditation ou sermon : quelle forme pour le message du mariage ? </vt:lpstr>
      <vt:lpstr>Le choix des versets de mariage</vt:lpstr>
      <vt:lpstr>Exemple de message de mariage</vt:lpstr>
      <vt:lpstr>Quelques conseils de sagesse pour le message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Naomi Irene Bambara</dc:creator>
  <cp:lastModifiedBy>Naomi Irene Bambara</cp:lastModifiedBy>
  <cp:revision>1</cp:revision>
  <dcterms:created xsi:type="dcterms:W3CDTF">2025-06-14T23:36:52Z</dcterms:created>
  <dcterms:modified xsi:type="dcterms:W3CDTF">2025-06-14T23:46:23Z</dcterms:modified>
</cp:coreProperties>
</file>