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7" r:id="rId12"/>
    <p:sldId id="260" r:id="rId13"/>
    <p:sldId id="259" r:id="rId14"/>
    <p:sldId id="261" r:id="rId15"/>
    <p:sldId id="262" r:id="rId16"/>
    <p:sldId id="25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9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136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80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6482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9175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9486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716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401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731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084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964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482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50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764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317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23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54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97C8AED-6CF1-4A56-9CA8-825FE9315B89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D5E813-4AFD-49DD-AF0F-EA06D6AD29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360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7307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1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447371" cy="379953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Вірш 3:2  муж </a:t>
            </a:r>
            <a:r>
              <a:rPr lang="uk-UA" dirty="0"/>
              <a:t>однієї </a:t>
            </a:r>
            <a:r>
              <a:rPr lang="uk-UA" dirty="0" smtClean="0"/>
              <a:t>дружини</a:t>
            </a:r>
          </a:p>
          <a:p>
            <a:r>
              <a:rPr lang="uk-UA" dirty="0" smtClean="0"/>
              <a:t>1. він повинен бути одружений.</a:t>
            </a:r>
          </a:p>
          <a:p>
            <a:r>
              <a:rPr lang="uk-UA" dirty="0" smtClean="0"/>
              <a:t>2. За все життя повинен одружуватись тільки 1 раз.</a:t>
            </a:r>
          </a:p>
          <a:p>
            <a:r>
              <a:rPr lang="uk-UA" dirty="0" smtClean="0"/>
              <a:t>3. Не повинен бути багатоженцем </a:t>
            </a:r>
          </a:p>
          <a:p>
            <a:r>
              <a:rPr lang="uk-UA" dirty="0" smtClean="0"/>
              <a:t>4. Не повинен бути розлученим.</a:t>
            </a:r>
          </a:p>
          <a:p>
            <a:r>
              <a:rPr lang="uk-UA" dirty="0" smtClean="0"/>
              <a:t>5. Вірний дружині, чоловік однієї дружини.</a:t>
            </a:r>
          </a:p>
          <a:p>
            <a:r>
              <a:rPr lang="uk-UA" dirty="0" smtClean="0"/>
              <a:t>6. Після навернення повинен бути одруженим 1 раз.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274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126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</a:t>
            </a:r>
            <a:r>
              <a:rPr lang="uk-UA" sz="5400" dirty="0" smtClean="0"/>
              <a:t>2 </a:t>
            </a:r>
            <a:r>
              <a:rPr lang="uk-UA" sz="5400" dirty="0"/>
              <a:t>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Павло пише з римської в'язниці і передає свої фінальні слова мудрості і підбадьорення Тимофію, який несе служіння в гущі протистояння і важких випробувань в Ефесі. Павло загострює увагу на важливості благочестивого життя, проповіді слова і підготовці до майбутнього відступництва. Підкреслює все, що говорить Павло є важливість Слова Божого. </a:t>
            </a:r>
          </a:p>
        </p:txBody>
      </p:sp>
    </p:spTree>
    <p:extLst>
      <p:ext uri="{BB962C8B-B14F-4D97-AF65-F5344CB8AC3E}">
        <p14:creationId xmlns:p14="http://schemas.microsoft.com/office/powerpoint/2010/main" val="1299197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2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2"/>
            <a:ext cx="5837663" cy="4134068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Незважаючи на дуже небезпечний час, Павло писав з метою підбадьорити Тимофія продовжувати працю, до якого його покликав Бог. Тимофій став сором'язливим і соромився Павла, він потребував нагадування йому про покликання Боже. Павло описує часи важких випробувань, відступництво, коли служитель повинен покладатися на Слово Боже і продовжувати проповідувати, </a:t>
            </a:r>
            <a:r>
              <a:rPr lang="uk-UA" dirty="0" smtClean="0"/>
              <a:t> -навіть </a:t>
            </a:r>
            <a:r>
              <a:rPr lang="uk-UA" dirty="0"/>
              <a:t>якщо це може завдати страждання. </a:t>
            </a:r>
            <a:r>
              <a:rPr lang="uk-UA" dirty="0" smtClean="0"/>
              <a:t> Павло використовував цей лист, щоб направити працівників у ті місця, куди їм треба було йти.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455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2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1. Вступ 1:1-2.</a:t>
            </a:r>
          </a:p>
          <a:p>
            <a:r>
              <a:rPr lang="uk-UA" dirty="0" smtClean="0"/>
              <a:t>2. заклик до вірності 1:3-18.</a:t>
            </a:r>
          </a:p>
          <a:p>
            <a:r>
              <a:rPr lang="uk-UA" dirty="0" smtClean="0"/>
              <a:t>3. заклик до терпіння і стійкості 2:1-13.</a:t>
            </a:r>
          </a:p>
          <a:p>
            <a:r>
              <a:rPr lang="uk-UA" dirty="0" smtClean="0"/>
              <a:t>4. ознаки </a:t>
            </a:r>
            <a:r>
              <a:rPr lang="uk-UA" smtClean="0"/>
              <a:t>доБрого</a:t>
            </a:r>
            <a:r>
              <a:rPr lang="uk-UA" dirty="0" smtClean="0"/>
              <a:t> </a:t>
            </a:r>
            <a:r>
              <a:rPr lang="uk-UA" dirty="0" smtClean="0"/>
              <a:t>служителя 2:14-26.</a:t>
            </a:r>
          </a:p>
          <a:p>
            <a:r>
              <a:rPr lang="uk-UA" dirty="0" smtClean="0"/>
              <a:t>5. ознаки останнього часу 3:1-9.</a:t>
            </a:r>
          </a:p>
          <a:p>
            <a:r>
              <a:rPr lang="uk-UA" dirty="0" smtClean="0"/>
              <a:t>6. Являти вірність у проповіді 3:1-4:8.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7468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2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7. прихильність Павла 4:9-15.</a:t>
            </a:r>
          </a:p>
          <a:p>
            <a:r>
              <a:rPr lang="uk-UA" dirty="0" smtClean="0"/>
              <a:t>8. Бог не залишив Павла 4:16-18.</a:t>
            </a:r>
          </a:p>
          <a:p>
            <a:r>
              <a:rPr lang="uk-UA" dirty="0" smtClean="0"/>
              <a:t>9. Заключення 4:19-22.</a:t>
            </a:r>
          </a:p>
        </p:txBody>
      </p:sp>
    </p:spTree>
    <p:extLst>
      <p:ext uri="{BB962C8B-B14F-4D97-AF65-F5344CB8AC3E}">
        <p14:creationId xmlns:p14="http://schemas.microsoft.com/office/powerpoint/2010/main" val="3849905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3495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0342" y="1365649"/>
            <a:ext cx="8263678" cy="4800976"/>
          </a:xfrm>
        </p:spPr>
        <p:txBody>
          <a:bodyPr>
            <a:noAutofit/>
          </a:bodyPr>
          <a:lstStyle/>
          <a:p>
            <a:r>
              <a:rPr lang="uk-UA" sz="6600" dirty="0"/>
              <a:t>Огляд нового заповіту – послання до </a:t>
            </a:r>
            <a:r>
              <a:rPr lang="uk-UA" sz="6600" dirty="0" smtClean="0"/>
              <a:t>Тимофія</a:t>
            </a:r>
            <a:r>
              <a:rPr lang="uk-UA" sz="6600" dirty="0"/>
              <a:t/>
            </a:r>
            <a:br>
              <a:rPr lang="uk-UA" sz="6600" dirty="0"/>
            </a:b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291570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</a:t>
            </a:r>
            <a:r>
              <a:rPr lang="uk-UA" sz="5400" dirty="0" smtClean="0"/>
              <a:t>Тимофія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424107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Павло зрілий і досвідчений апостол пише молодому пастору Тимофію, який стикається з важкою ношею відповідальності в церкві Ефес. Павло </a:t>
            </a:r>
            <a:r>
              <a:rPr lang="uk-UA" dirty="0" smtClean="0"/>
              <a:t>говорить </a:t>
            </a:r>
            <a:r>
              <a:rPr lang="uk-UA" dirty="0"/>
              <a:t>про керівництво церкви </a:t>
            </a:r>
            <a:r>
              <a:rPr lang="uk-UA" dirty="0" smtClean="0"/>
              <a:t>та </a:t>
            </a:r>
            <a:r>
              <a:rPr lang="uk-UA" dirty="0"/>
              <a:t>її служителів. Цей лист був написаний після </a:t>
            </a:r>
            <a:r>
              <a:rPr lang="uk-UA" dirty="0" smtClean="0"/>
              <a:t>ТОГО ЯК ПРОЙШЛИ ПОДІЇ, ОПИСАНІ В КН. Дії </a:t>
            </a:r>
            <a:r>
              <a:rPr lang="uk-UA" dirty="0"/>
              <a:t>28 розділ, коли Павло був звільнений після свого першого римського </a:t>
            </a:r>
            <a:r>
              <a:rPr lang="uk-UA" dirty="0" smtClean="0"/>
              <a:t>ув'язнення.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386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Ми вважаємо, що Павло повернувся в Ефес, де Тимофій працював з </a:t>
            </a:r>
            <a:r>
              <a:rPr lang="uk-UA" dirty="0" smtClean="0"/>
              <a:t>ним. </a:t>
            </a:r>
            <a:r>
              <a:rPr lang="uk-UA" dirty="0"/>
              <a:t>потім Павло продовжив свій шлях до Македонії. Коли Павло зрозумів, що може затриматися в Македонії, він написав цей лист, щоб продовжувати і далі наставляти Тимофія.</a:t>
            </a:r>
          </a:p>
        </p:txBody>
      </p:sp>
    </p:spTree>
    <p:extLst>
      <p:ext uri="{BB962C8B-B14F-4D97-AF65-F5344CB8AC3E}">
        <p14:creationId xmlns:p14="http://schemas.microsoft.com/office/powerpoint/2010/main" val="4000439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369312" cy="3888744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Павло проголосив свою мету для написання цього листа молодому пастору в 3 розділі 15 вірш: </a:t>
            </a:r>
            <a:r>
              <a:rPr lang="uk-UA" dirty="0" smtClean="0"/>
              <a:t>«…щоб </a:t>
            </a:r>
            <a:r>
              <a:rPr lang="uk-UA" dirty="0"/>
              <a:t>знав ти, як треба поводитися в Божому </a:t>
            </a:r>
            <a:r>
              <a:rPr lang="uk-UA" dirty="0" smtClean="0"/>
              <a:t>домі…». </a:t>
            </a:r>
            <a:r>
              <a:rPr lang="uk-UA" dirty="0"/>
              <a:t>Павло описує для молодого пастора, як виправляти помилки і вчити істині, як члени церкви повинні жити, і як сам пастор повинен жити. Павло писав, що пастор повинен бути прикладом, боротися за віру, повинен бути вчителем, лідером для всіх віруючих, проповідувати писання бідним, багатим і різним групам віруючих. </a:t>
            </a:r>
          </a:p>
        </p:txBody>
      </p:sp>
    </p:spTree>
    <p:extLst>
      <p:ext uri="{BB962C8B-B14F-4D97-AF65-F5344CB8AC3E}">
        <p14:creationId xmlns:p14="http://schemas.microsoft.com/office/powerpoint/2010/main" val="2608742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</a:t>
            </a:r>
            <a:r>
              <a:rPr lang="uk-UA" sz="5400" dirty="0" smtClean="0"/>
              <a:t>1 послання </a:t>
            </a:r>
            <a:r>
              <a:rPr lang="uk-UA" sz="5400" dirty="0"/>
              <a:t>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Вітання 1:1-2.</a:t>
            </a:r>
          </a:p>
          <a:p>
            <a:r>
              <a:rPr lang="uk-UA" dirty="0" smtClean="0"/>
              <a:t>Прохання Павла до Тимофія 1:3-4.</a:t>
            </a:r>
          </a:p>
          <a:p>
            <a:r>
              <a:rPr lang="uk-UA" dirty="0" smtClean="0"/>
              <a:t>Ціль послання 1:5-7.</a:t>
            </a:r>
          </a:p>
          <a:p>
            <a:r>
              <a:rPr lang="uk-UA" dirty="0" smtClean="0"/>
              <a:t>значення закону 1:8-11.</a:t>
            </a:r>
          </a:p>
          <a:p>
            <a:r>
              <a:rPr lang="uk-UA" dirty="0" smtClean="0"/>
              <a:t>Ствердження благодаті 1:12-17 (вірш 15).</a:t>
            </a:r>
          </a:p>
          <a:p>
            <a:r>
              <a:rPr lang="uk-UA" dirty="0" smtClean="0"/>
              <a:t>Заповіт Павла 1:18-20.</a:t>
            </a:r>
          </a:p>
          <a:p>
            <a:r>
              <a:rPr lang="uk-UA" dirty="0" smtClean="0"/>
              <a:t>Настанова про молитву 2:1-8.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005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1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Про жінку У церкві 2:9-15.</a:t>
            </a:r>
          </a:p>
          <a:p>
            <a:r>
              <a:rPr lang="uk-UA" dirty="0" smtClean="0"/>
              <a:t>Вимоги до пресвітерів 3:1-7.</a:t>
            </a:r>
          </a:p>
          <a:p>
            <a:r>
              <a:rPr lang="uk-UA" dirty="0"/>
              <a:t>Вимоги до </a:t>
            </a:r>
            <a:r>
              <a:rPr lang="uk-UA" dirty="0" err="1"/>
              <a:t>дияконІВ</a:t>
            </a:r>
            <a:r>
              <a:rPr lang="uk-UA" dirty="0"/>
              <a:t> </a:t>
            </a:r>
            <a:r>
              <a:rPr lang="uk-UA" dirty="0" smtClean="0"/>
              <a:t>3:8-13.</a:t>
            </a:r>
          </a:p>
          <a:p>
            <a:r>
              <a:rPr lang="uk-UA" dirty="0" smtClean="0"/>
              <a:t>Ціль написання послання 3:14-16.</a:t>
            </a:r>
          </a:p>
          <a:p>
            <a:r>
              <a:rPr lang="uk-UA" dirty="0" smtClean="0"/>
              <a:t>Про псевдовчителів 4:1-6.</a:t>
            </a:r>
          </a:p>
          <a:p>
            <a:r>
              <a:rPr lang="uk-UA" dirty="0" smtClean="0"/>
              <a:t>Вірш 7 4:7-11.</a:t>
            </a:r>
          </a:p>
          <a:p>
            <a:r>
              <a:rPr lang="uk-UA" dirty="0" smtClean="0"/>
              <a:t>Повеління особисто до Тимофія 4:12-5:3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878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1 послання до Тимофія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 err="1" smtClean="0"/>
              <a:t>пРо</a:t>
            </a:r>
            <a:r>
              <a:rPr lang="uk-UA" dirty="0" smtClean="0"/>
              <a:t> вдів у церквах 5:4-16</a:t>
            </a:r>
          </a:p>
          <a:p>
            <a:r>
              <a:rPr lang="uk-UA" dirty="0" smtClean="0"/>
              <a:t>Повеління про пресвітерів 5:17-25.</a:t>
            </a:r>
          </a:p>
          <a:p>
            <a:r>
              <a:rPr lang="uk-UA" dirty="0" smtClean="0"/>
              <a:t>Про рабів і господарях 6:1-2.</a:t>
            </a:r>
          </a:p>
          <a:p>
            <a:r>
              <a:rPr lang="uk-UA" dirty="0" smtClean="0"/>
              <a:t>про псевдовчителів 6:3-5.</a:t>
            </a:r>
          </a:p>
          <a:p>
            <a:r>
              <a:rPr lang="uk-UA" dirty="0" smtClean="0"/>
              <a:t>Про  грошолюбство </a:t>
            </a:r>
            <a:r>
              <a:rPr lang="uk-UA" dirty="0"/>
              <a:t>6:6-10</a:t>
            </a:r>
            <a:r>
              <a:rPr lang="uk-UA" dirty="0" smtClean="0"/>
              <a:t>.</a:t>
            </a:r>
          </a:p>
          <a:p>
            <a:r>
              <a:rPr lang="uk-UA" dirty="0" smtClean="0"/>
              <a:t>Особисті настанови 6:11-16; 20-21.</a:t>
            </a:r>
          </a:p>
          <a:p>
            <a:r>
              <a:rPr lang="uk-UA" dirty="0" smtClean="0"/>
              <a:t>Настанови для багатих 6:17-19.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9458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dirty="0"/>
              <a:t>Огляд нового заповіту – 1 послання до Тимофія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2:15 </a:t>
            </a:r>
            <a:r>
              <a:rPr lang="uk-UA" dirty="0"/>
              <a:t>спасеться вона </a:t>
            </a:r>
            <a:r>
              <a:rPr lang="uk-UA" dirty="0" smtClean="0"/>
              <a:t>дітородженням </a:t>
            </a:r>
          </a:p>
          <a:p>
            <a:r>
              <a:rPr lang="uk-UA" dirty="0" smtClean="0"/>
              <a:t>1. при дітородженні не помре, якщо прибуде у любові і цнотливості.</a:t>
            </a:r>
          </a:p>
          <a:p>
            <a:r>
              <a:rPr lang="uk-UA" dirty="0" smtClean="0"/>
              <a:t>2. </a:t>
            </a:r>
            <a:r>
              <a:rPr lang="uk-UA" dirty="0"/>
              <a:t>позбудеться, спасеться від всіляких негативних речей, </a:t>
            </a:r>
            <a:r>
              <a:rPr lang="uk-UA" dirty="0" smtClean="0"/>
              <a:t>Якщо присвятить </a:t>
            </a:r>
            <a:r>
              <a:rPr lang="uk-UA" dirty="0"/>
              <a:t>себе </a:t>
            </a:r>
            <a:r>
              <a:rPr lang="uk-UA" dirty="0" smtClean="0"/>
              <a:t>турботі </a:t>
            </a:r>
            <a:r>
              <a:rPr lang="uk-UA" dirty="0"/>
              <a:t>про дітей, </a:t>
            </a:r>
            <a:r>
              <a:rPr lang="uk-UA" dirty="0" smtClean="0"/>
              <a:t>будинку.</a:t>
            </a:r>
          </a:p>
          <a:p>
            <a:r>
              <a:rPr lang="uk-UA" dirty="0" smtClean="0"/>
              <a:t>3. спасеться через народження месії.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826610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48</TotalTime>
  <Words>717</Words>
  <Application>Microsoft Office PowerPoint</Application>
  <PresentationFormat>Произвольный</PresentationFormat>
  <Paragraphs>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Капля</vt:lpstr>
      <vt:lpstr>Огляд Нового Заповіту</vt:lpstr>
      <vt:lpstr>Огляд нового заповіту – послання до Тимофія </vt:lpstr>
      <vt:lpstr>Огляд нового заповіту – послання до Тимофія</vt:lpstr>
      <vt:lpstr>Огляд нового заповіту – послання до Тимофія</vt:lpstr>
      <vt:lpstr>Огляд нового заповіту – послання до Тимофія</vt:lpstr>
      <vt:lpstr>Огляд нового заповіту – 1 послання до Тимофія</vt:lpstr>
      <vt:lpstr>Огляд нового заповіту – 1 послання до Тимофія</vt:lpstr>
      <vt:lpstr>Огляд нового заповіту – 1 послання до Тимофія</vt:lpstr>
      <vt:lpstr>Огляд нового заповіту – 1 послання до Тимофія</vt:lpstr>
      <vt:lpstr>Огляд нового заповіту – 1 послання до Тимофія</vt:lpstr>
      <vt:lpstr>Огляд Нового Заповіту</vt:lpstr>
      <vt:lpstr>Огляд нового заповіту – 2 послання до Тимофія</vt:lpstr>
      <vt:lpstr>Огляд нового заповіту – 2 послання до Тимофія</vt:lpstr>
      <vt:lpstr>Огляд нового заповіту – 2 послання до Тимофія</vt:lpstr>
      <vt:lpstr>Огляд нового заповіту – 2 послання до Тимофія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10</cp:revision>
  <dcterms:created xsi:type="dcterms:W3CDTF">2021-03-08T16:38:45Z</dcterms:created>
  <dcterms:modified xsi:type="dcterms:W3CDTF">2021-10-28T19:27:10Z</dcterms:modified>
</cp:coreProperties>
</file>