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7" r:id="rId2"/>
    <p:sldId id="262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5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2C26E-8A6C-41E8-8686-985FE12C5732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7C668-2EC8-4798-9FBF-1FD87D3813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BFCEF-4F3B-4EF2-8C92-A00B61C88443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BFB3D-4B1A-4507-AA64-0407DE68FF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18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200" y="3962400"/>
            <a:ext cx="46334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Introductions are </a:t>
            </a:r>
          </a:p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More </a:t>
            </a:r>
            <a:r>
              <a:rPr lang="en-US" sz="4000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Imporant</a:t>
            </a:r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Than </a:t>
            </a:r>
          </a:p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You Think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mage result for Picture of Sophia Hopk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04800"/>
            <a:ext cx="4109804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Picture of Grace Murray John Wesl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0"/>
            <a:ext cx="458019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mage result for Picture of Mary Vazeil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0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838200"/>
            <a:ext cx="737201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“How do you know God’s will?”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2667000"/>
            <a:ext cx="5115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https://youtu.be/9iwRIIj0Vrw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371600"/>
            <a:ext cx="46758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/>
              <a:t>Personal Stories</a:t>
            </a:r>
            <a:endParaRPr lang="en-US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9050"/>
            <a:ext cx="7924800" cy="683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28600"/>
            <a:ext cx="6324600" cy="632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09600"/>
            <a:ext cx="464473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Story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“Not the hero”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827143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spent the best years of my life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arms of another man’s wife.”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990600"/>
            <a:ext cx="7533922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do several things: 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6106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do several things: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us want more information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“The snow in the mountains was melting and Bunny had been dead for several weeks before we came to understand the gravity of our situation.”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61060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do several things: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us want more information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Introduce the theme 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“It was the best of times, it was the worse of times, it was the age of wisdom, it was the age of foolishness….” 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Poverty/wealth, 						power/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poweflessness</a:t>
            </a:r>
            <a:endParaRPr lang="en-US" sz="4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610600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do several things: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us want more information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Introduce the theme 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a tone 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“Mr. and Mrs. </a:t>
            </a:r>
            <a:r>
              <a:rPr lang="en-US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Dursley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of number four, Privet Drive, were proud to say that they were perfectly normal, thank you very much.” 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6106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 do several things: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us want more information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Introduce the theme 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 a tone 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 credibility for us </a:t>
            </a:r>
          </a:p>
          <a:p>
            <a:pPr marL="742950" indent="-742950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7086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kinds of introductions work well?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 story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icture of John Wesl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0"/>
            <a:ext cx="765544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131</Words>
  <Application>Microsoft Office PowerPoint</Application>
  <PresentationFormat>On-screen Show (4:3)</PresentationFormat>
  <Paragraphs>51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2019-07-16T19:41:37Z</dcterms:created>
  <dcterms:modified xsi:type="dcterms:W3CDTF">2019-10-28T13:54:49Z</dcterms:modified>
</cp:coreProperties>
</file>