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0"/>
  </p:handoutMasterIdLst>
  <p:sldIdLst>
    <p:sldId id="257" r:id="rId2"/>
    <p:sldId id="262" r:id="rId3"/>
    <p:sldId id="256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5" r:id="rId16"/>
    <p:sldId id="271" r:id="rId17"/>
    <p:sldId id="272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E2C26E-8A6C-41E8-8686-985FE12C5732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07C668-2EC8-4798-9FBF-1FD87D38130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FCEF-4F3B-4EF2-8C92-A00B61C8844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BFB3D-4B1A-4507-AA64-0407DE68FF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FCEF-4F3B-4EF2-8C92-A00B61C8844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BFB3D-4B1A-4507-AA64-0407DE68FF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FCEF-4F3B-4EF2-8C92-A00B61C8844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BFB3D-4B1A-4507-AA64-0407DE68FF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FCEF-4F3B-4EF2-8C92-A00B61C8844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BFB3D-4B1A-4507-AA64-0407DE68FF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FCEF-4F3B-4EF2-8C92-A00B61C8844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BFB3D-4B1A-4507-AA64-0407DE68FF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FCEF-4F3B-4EF2-8C92-A00B61C8844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BFB3D-4B1A-4507-AA64-0407DE68FF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FCEF-4F3B-4EF2-8C92-A00B61C8844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BFB3D-4B1A-4507-AA64-0407DE68FF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FCEF-4F3B-4EF2-8C92-A00B61C8844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BFB3D-4B1A-4507-AA64-0407DE68FF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FCEF-4F3B-4EF2-8C92-A00B61C8844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BFB3D-4B1A-4507-AA64-0407DE68FF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FCEF-4F3B-4EF2-8C92-A00B61C8844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BFB3D-4B1A-4507-AA64-0407DE68FF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FCEF-4F3B-4EF2-8C92-A00B61C8844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BFB3D-4B1A-4507-AA64-0407DE68FF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FBFCEF-4F3B-4EF2-8C92-A00B61C8844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6BFB3D-4B1A-4507-AA64-0407DE68FF3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ee the source image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610600" cy="323165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Preacher, Preparation, </a:t>
            </a:r>
          </a:p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</a:t>
            </a:r>
          </a:p>
          <a:p>
            <a:pPr algn="ctr"/>
            <a:r>
              <a:rPr lang="en-US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class on making and preaching sermons</a:t>
            </a:r>
            <a:endParaRPr lang="en-US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3657600"/>
            <a:ext cx="263617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Session 18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Developing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Sermon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43200" y="3962400"/>
            <a:ext cx="463344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Introductions are </a:t>
            </a:r>
          </a:p>
          <a:p>
            <a:pPr algn="ctr"/>
            <a:r>
              <a:rPr lang="en-US" sz="4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More </a:t>
            </a:r>
            <a:r>
              <a:rPr lang="en-US" sz="4000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Imporant</a:t>
            </a:r>
            <a:r>
              <a:rPr lang="en-US" sz="4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Than </a:t>
            </a:r>
          </a:p>
          <a:p>
            <a:pPr algn="ctr"/>
            <a:r>
              <a:rPr lang="en-US" sz="4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You Think</a:t>
            </a:r>
            <a:endParaRPr lang="en-US" sz="400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Image result for Picture of Sophia Hopke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304800"/>
            <a:ext cx="4109804" cy="533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Image result for Picture of Grace Murray John Wesle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0"/>
            <a:ext cx="458019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Image result for Picture of Mary Vazeil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90600"/>
            <a:ext cx="9144000" cy="4724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838200"/>
            <a:ext cx="73720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“How do you know God’s will?”</a:t>
            </a:r>
            <a:endParaRPr lang="en-US" sz="4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62200" y="2667000"/>
            <a:ext cx="51153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https://youtu.be/9iwRIIj0Vrw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371600"/>
            <a:ext cx="46758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Personal Stories</a:t>
            </a:r>
            <a:endParaRPr lang="en-US" sz="5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9050"/>
            <a:ext cx="7924800" cy="683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228600"/>
            <a:ext cx="6324600" cy="6324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609600"/>
            <a:ext cx="464473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Personal Story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“Not the hero”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685800"/>
            <a:ext cx="827143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“I spent the best years of my life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the arms of another man’s wife.”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990600"/>
            <a:ext cx="7533922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Introductions do several things: </a:t>
            </a:r>
          </a:p>
          <a:p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152400"/>
            <a:ext cx="8610600" cy="7140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Introductions do several things: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>
              <a:buAutoNum type="arabicPeriod"/>
            </a:pP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 us want more information</a:t>
            </a:r>
          </a:p>
          <a:p>
            <a:pPr marL="742950" indent="-742950"/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“The snow in the mountains was melting and Bunny had been dead for several weeks before we came to understand the gravity of our situation.”</a:t>
            </a:r>
          </a:p>
          <a:p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152400"/>
            <a:ext cx="8610600" cy="84946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Introductions do several things: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>
              <a:buAutoNum type="arabicPeriod"/>
            </a:pP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 us want more information</a:t>
            </a:r>
          </a:p>
          <a:p>
            <a:pPr marL="742950" indent="-742950">
              <a:buAutoNum type="arabicPeriod"/>
            </a:pP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Introduce the theme </a:t>
            </a:r>
          </a:p>
          <a:p>
            <a:pPr marL="742950" indent="-742950"/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“It was the best of times, it was the worse of times, it was the age of wisdom, it was the age of foolishness….” </a:t>
            </a:r>
          </a:p>
          <a:p>
            <a:pPr marL="742950" indent="-742950"/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Poverty/wealth, 						power/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poweflessness</a:t>
            </a:r>
            <a:endParaRPr lang="en-US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152400"/>
            <a:ext cx="8610600" cy="7817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Introductions do several things: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>
              <a:buAutoNum type="arabicPeriod"/>
            </a:pP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 us want more information</a:t>
            </a:r>
          </a:p>
          <a:p>
            <a:pPr marL="742950" indent="-742950">
              <a:buAutoNum type="arabicPeriod"/>
            </a:pP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Introduce the theme </a:t>
            </a:r>
          </a:p>
          <a:p>
            <a:pPr marL="742950" indent="-742950">
              <a:buAutoNum type="arabicPeriod"/>
            </a:pP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 a tone </a:t>
            </a:r>
          </a:p>
          <a:p>
            <a:pPr marL="742950" indent="-742950"/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“Mr. and Mrs. 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Dursley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of number four, Privet Drive, were proud to say that they were perfectly normal, thank you very much.” </a:t>
            </a:r>
          </a:p>
          <a:p>
            <a:pPr marL="742950" indent="-742950"/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152400"/>
            <a:ext cx="861060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Introductions do several things: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>
              <a:buAutoNum type="arabicPeriod"/>
            </a:pP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 us want more information</a:t>
            </a:r>
          </a:p>
          <a:p>
            <a:pPr marL="742950" indent="-742950">
              <a:buAutoNum type="arabicPeriod"/>
            </a:pP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Introduce the theme </a:t>
            </a:r>
          </a:p>
          <a:p>
            <a:pPr marL="742950" indent="-742950">
              <a:buAutoNum type="arabicPeriod"/>
            </a:pP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 a tone </a:t>
            </a:r>
          </a:p>
          <a:p>
            <a:pPr marL="742950" indent="-742950">
              <a:buAutoNum type="arabicPeriod"/>
            </a:pP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Gain credibility for us </a:t>
            </a:r>
          </a:p>
          <a:p>
            <a:pPr marL="742950" indent="-742950"/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533400"/>
            <a:ext cx="70866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kinds of introductions work well?</a:t>
            </a:r>
          </a:p>
          <a:p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A story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picture of John Wesle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0"/>
            <a:ext cx="765544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</TotalTime>
  <Words>131</Words>
  <Application>Microsoft Office PowerPoint</Application>
  <PresentationFormat>On-screen Show (4:3)</PresentationFormat>
  <Paragraphs>51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4</cp:revision>
  <dcterms:created xsi:type="dcterms:W3CDTF">2019-07-16T19:41:37Z</dcterms:created>
  <dcterms:modified xsi:type="dcterms:W3CDTF">2019-10-28T13:54:49Z</dcterms:modified>
</cp:coreProperties>
</file>