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80" r:id="rId4"/>
    <p:sldId id="281" r:id="rId5"/>
    <p:sldId id="282" r:id="rId6"/>
    <p:sldId id="283" r:id="rId7"/>
    <p:sldId id="284"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85" r:id="rId21"/>
    <p:sldId id="286" r:id="rId22"/>
    <p:sldId id="287" r:id="rId23"/>
    <p:sldId id="288" r:id="rId24"/>
    <p:sldId id="289" r:id="rId25"/>
    <p:sldId id="290" r:id="rId26"/>
    <p:sldId id="291" r:id="rId27"/>
    <p:sldId id="292" r:id="rId28"/>
    <p:sldId id="265" r:id="rId29"/>
    <p:sldId id="29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36"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0C6BBA03-CFBC-4D06-BF64-738EBA08D295}"/>
    <pc:docChg chg="delSld modSld">
      <pc:chgData name="Brian DeCook" userId="f06ccbda779038aa" providerId="LiveId" clId="{0C6BBA03-CFBC-4D06-BF64-738EBA08D295}" dt="2018-03-13T01:11:32.411" v="32" actId="20577"/>
      <pc:docMkLst>
        <pc:docMk/>
      </pc:docMkLst>
      <pc:sldChg chg="modSp">
        <pc:chgData name="Brian DeCook" userId="f06ccbda779038aa" providerId="LiveId" clId="{0C6BBA03-CFBC-4D06-BF64-738EBA08D295}" dt="2018-03-13T01:09:15.149" v="10" actId="20577"/>
        <pc:sldMkLst>
          <pc:docMk/>
          <pc:sldMk cId="2693324274" sldId="256"/>
        </pc:sldMkLst>
        <pc:spChg chg="mod">
          <ac:chgData name="Brian DeCook" userId="f06ccbda779038aa" providerId="LiveId" clId="{0C6BBA03-CFBC-4D06-BF64-738EBA08D295}" dt="2018-03-13T01:09:15.149" v="10" actId="20577"/>
          <ac:spMkLst>
            <pc:docMk/>
            <pc:sldMk cId="2693324274" sldId="256"/>
            <ac:spMk id="3" creationId="{9AE29210-1243-40B6-BB5E-66301D4215DA}"/>
          </ac:spMkLst>
        </pc:spChg>
      </pc:sldChg>
      <pc:sldChg chg="modSp">
        <pc:chgData name="Brian DeCook" userId="f06ccbda779038aa" providerId="LiveId" clId="{0C6BBA03-CFBC-4D06-BF64-738EBA08D295}" dt="2018-03-13T01:11:32.411" v="32" actId="20577"/>
        <pc:sldMkLst>
          <pc:docMk/>
          <pc:sldMk cId="2771055752" sldId="265"/>
        </pc:sldMkLst>
        <pc:spChg chg="mod">
          <ac:chgData name="Brian DeCook" userId="f06ccbda779038aa" providerId="LiveId" clId="{0C6BBA03-CFBC-4D06-BF64-738EBA08D295}" dt="2018-03-13T01:11:32.411" v="32" actId="20577"/>
          <ac:spMkLst>
            <pc:docMk/>
            <pc:sldMk cId="2771055752" sldId="265"/>
            <ac:spMk id="3" creationId="{448F06D8-2E51-4BD9-B868-5642B67935E6}"/>
          </ac:spMkLst>
        </pc:spChg>
      </pc:sldChg>
      <pc:sldChg chg="del">
        <pc:chgData name="Brian DeCook" userId="f06ccbda779038aa" providerId="LiveId" clId="{0C6BBA03-CFBC-4D06-BF64-738EBA08D295}" dt="2018-03-13T01:09:46.148" v="11" actId="2696"/>
        <pc:sldMkLst>
          <pc:docMk/>
          <pc:sldMk cId="3355091092" sldId="278"/>
        </pc:sldMkLst>
      </pc:sldChg>
      <pc:sldChg chg="del">
        <pc:chgData name="Brian DeCook" userId="f06ccbda779038aa" providerId="LiveId" clId="{0C6BBA03-CFBC-4D06-BF64-738EBA08D295}" dt="2018-03-13T01:09:46.164" v="12" actId="2696"/>
        <pc:sldMkLst>
          <pc:docMk/>
          <pc:sldMk cId="3819969903" sldId="279"/>
        </pc:sldMkLst>
      </pc:sldChg>
      <pc:sldChg chg="del">
        <pc:chgData name="Brian DeCook" userId="f06ccbda779038aa" providerId="LiveId" clId="{0C6BBA03-CFBC-4D06-BF64-738EBA08D295}" dt="2018-03-13T01:09:46.195" v="13" actId="2696"/>
        <pc:sldMkLst>
          <pc:docMk/>
          <pc:sldMk cId="2473189540" sldId="280"/>
        </pc:sldMkLst>
      </pc:sldChg>
      <pc:sldChg chg="del">
        <pc:chgData name="Brian DeCook" userId="f06ccbda779038aa" providerId="LiveId" clId="{0C6BBA03-CFBC-4D06-BF64-738EBA08D295}" dt="2018-03-13T01:09:46.210" v="14" actId="2696"/>
        <pc:sldMkLst>
          <pc:docMk/>
          <pc:sldMk cId="1838102347" sldId="282"/>
        </pc:sldMkLst>
      </pc:sldChg>
      <pc:sldChg chg="del">
        <pc:chgData name="Brian DeCook" userId="f06ccbda779038aa" providerId="LiveId" clId="{0C6BBA03-CFBC-4D06-BF64-738EBA08D295}" dt="2018-03-13T01:09:46.240" v="15" actId="2696"/>
        <pc:sldMkLst>
          <pc:docMk/>
          <pc:sldMk cId="1507780725" sldId="283"/>
        </pc:sldMkLst>
      </pc:sldChg>
      <pc:sldChg chg="del">
        <pc:chgData name="Brian DeCook" userId="f06ccbda779038aa" providerId="LiveId" clId="{0C6BBA03-CFBC-4D06-BF64-738EBA08D295}" dt="2018-03-13T01:09:46.258" v="16" actId="2696"/>
        <pc:sldMkLst>
          <pc:docMk/>
          <pc:sldMk cId="3777833420" sldId="284"/>
        </pc:sldMkLst>
      </pc:sldChg>
      <pc:sldChg chg="del">
        <pc:chgData name="Brian DeCook" userId="f06ccbda779038aa" providerId="LiveId" clId="{0C6BBA03-CFBC-4D06-BF64-738EBA08D295}" dt="2018-03-13T01:09:46.287" v="17" actId="2696"/>
        <pc:sldMkLst>
          <pc:docMk/>
          <pc:sldMk cId="4006098632" sldId="285"/>
        </pc:sldMkLst>
      </pc:sldChg>
      <pc:sldChg chg="del">
        <pc:chgData name="Brian DeCook" userId="f06ccbda779038aa" providerId="LiveId" clId="{0C6BBA03-CFBC-4D06-BF64-738EBA08D295}" dt="2018-03-13T01:09:46.303" v="18" actId="2696"/>
        <pc:sldMkLst>
          <pc:docMk/>
          <pc:sldMk cId="176019662" sldId="286"/>
        </pc:sldMkLst>
      </pc:sldChg>
      <pc:sldChg chg="del">
        <pc:chgData name="Brian DeCook" userId="f06ccbda779038aa" providerId="LiveId" clId="{0C6BBA03-CFBC-4D06-BF64-738EBA08D295}" dt="2018-03-13T01:09:46.320" v="19" actId="2696"/>
        <pc:sldMkLst>
          <pc:docMk/>
          <pc:sldMk cId="797651830" sldId="287"/>
        </pc:sldMkLst>
      </pc:sldChg>
      <pc:sldChg chg="del">
        <pc:chgData name="Brian DeCook" userId="f06ccbda779038aa" providerId="LiveId" clId="{0C6BBA03-CFBC-4D06-BF64-738EBA08D295}" dt="2018-03-13T01:09:46.336" v="20" actId="2696"/>
        <pc:sldMkLst>
          <pc:docMk/>
          <pc:sldMk cId="2811949786" sldId="288"/>
        </pc:sldMkLst>
      </pc:sldChg>
    </pc:docChg>
  </pc:docChgLst>
  <pc:docChgLst>
    <pc:chgData name="Brian DeCook" userId="f06ccbda779038aa" providerId="LiveId" clId="{46CBA8B0-432B-443F-A0C4-645941F2EA3D}"/>
    <pc:docChg chg="custSel addSld delSld modSld">
      <pc:chgData name="Brian DeCook" userId="f06ccbda779038aa" providerId="LiveId" clId="{46CBA8B0-432B-443F-A0C4-645941F2EA3D}" dt="2018-03-13T00:40:58.848" v="157" actId="255"/>
      <pc:docMkLst>
        <pc:docMk/>
      </pc:docMkLst>
      <pc:sldChg chg="modSp">
        <pc:chgData name="Brian DeCook" userId="f06ccbda779038aa" providerId="LiveId" clId="{46CBA8B0-432B-443F-A0C4-645941F2EA3D}" dt="2018-03-12T22:41:37.572" v="12" actId="255"/>
        <pc:sldMkLst>
          <pc:docMk/>
          <pc:sldMk cId="2693324274" sldId="256"/>
        </pc:sldMkLst>
        <pc:spChg chg="mod">
          <ac:chgData name="Brian DeCook" userId="f06ccbda779038aa" providerId="LiveId" clId="{46CBA8B0-432B-443F-A0C4-645941F2EA3D}" dt="2018-03-12T22:41:37.572" v="12" actId="255"/>
          <ac:spMkLst>
            <pc:docMk/>
            <pc:sldMk cId="2693324274" sldId="256"/>
            <ac:spMk id="3" creationId="{9AE29210-1243-40B6-BB5E-66301D4215DA}"/>
          </ac:spMkLst>
        </pc:spChg>
      </pc:sldChg>
      <pc:sldChg chg="modSp">
        <pc:chgData name="Brian DeCook" userId="f06ccbda779038aa" providerId="LiveId" clId="{46CBA8B0-432B-443F-A0C4-645941F2EA3D}" dt="2018-03-12T22:40:52.569" v="0" actId="20577"/>
        <pc:sldMkLst>
          <pc:docMk/>
          <pc:sldMk cId="2771055752" sldId="265"/>
        </pc:sldMkLst>
        <pc:spChg chg="mod">
          <ac:chgData name="Brian DeCook" userId="f06ccbda779038aa" providerId="LiveId" clId="{46CBA8B0-432B-443F-A0C4-645941F2EA3D}" dt="2018-03-12T22:40:52.569" v="0" actId="20577"/>
          <ac:spMkLst>
            <pc:docMk/>
            <pc:sldMk cId="2771055752" sldId="265"/>
            <ac:spMk id="2" creationId="{0C5331E9-4C9B-4C57-84E9-90680A549A13}"/>
          </ac:spMkLst>
        </pc:spChg>
      </pc:sldChg>
      <pc:sldChg chg="del">
        <pc:chgData name="Brian DeCook" userId="f06ccbda779038aa" providerId="LiveId" clId="{46CBA8B0-432B-443F-A0C4-645941F2EA3D}" dt="2018-03-12T22:40:59.039" v="8" actId="2696"/>
        <pc:sldMkLst>
          <pc:docMk/>
          <pc:sldMk cId="2850131436" sldId="266"/>
        </pc:sldMkLst>
      </pc:sldChg>
      <pc:sldChg chg="modSp add">
        <pc:chgData name="Brian DeCook" userId="f06ccbda779038aa" providerId="LiveId" clId="{46CBA8B0-432B-443F-A0C4-645941F2EA3D}" dt="2018-03-12T23:51:31.026" v="64" actId="20577"/>
        <pc:sldMkLst>
          <pc:docMk/>
          <pc:sldMk cId="4252439049" sldId="266"/>
        </pc:sldMkLst>
        <pc:spChg chg="mod">
          <ac:chgData name="Brian DeCook" userId="f06ccbda779038aa" providerId="LiveId" clId="{46CBA8B0-432B-443F-A0C4-645941F2EA3D}" dt="2018-03-12T23:46:14.866" v="49" actId="20577"/>
          <ac:spMkLst>
            <pc:docMk/>
            <pc:sldMk cId="4252439049" sldId="266"/>
            <ac:spMk id="2" creationId="{7681825C-3D31-46D7-97EC-49C8EFE7ADDB}"/>
          </ac:spMkLst>
        </pc:spChg>
        <pc:spChg chg="mod">
          <ac:chgData name="Brian DeCook" userId="f06ccbda779038aa" providerId="LiveId" clId="{46CBA8B0-432B-443F-A0C4-645941F2EA3D}" dt="2018-03-12T23:51:31.026" v="64" actId="20577"/>
          <ac:spMkLst>
            <pc:docMk/>
            <pc:sldMk cId="4252439049" sldId="266"/>
            <ac:spMk id="3" creationId="{F8B13DBE-A106-47DD-8644-CECE855715C6}"/>
          </ac:spMkLst>
        </pc:spChg>
      </pc:sldChg>
      <pc:sldChg chg="del">
        <pc:chgData name="Brian DeCook" userId="f06ccbda779038aa" providerId="LiveId" clId="{46CBA8B0-432B-443F-A0C4-645941F2EA3D}" dt="2018-03-12T22:40:59.039" v="7" actId="2696"/>
        <pc:sldMkLst>
          <pc:docMk/>
          <pc:sldMk cId="2619156057" sldId="267"/>
        </pc:sldMkLst>
      </pc:sldChg>
      <pc:sldChg chg="modSp add">
        <pc:chgData name="Brian DeCook" userId="f06ccbda779038aa" providerId="LiveId" clId="{46CBA8B0-432B-443F-A0C4-645941F2EA3D}" dt="2018-03-12T23:51:37.484" v="65" actId="20577"/>
        <pc:sldMkLst>
          <pc:docMk/>
          <pc:sldMk cId="2778897651" sldId="267"/>
        </pc:sldMkLst>
        <pc:spChg chg="mod">
          <ac:chgData name="Brian DeCook" userId="f06ccbda779038aa" providerId="LiveId" clId="{46CBA8B0-432B-443F-A0C4-645941F2EA3D}" dt="2018-03-12T23:51:37.484" v="65" actId="20577"/>
          <ac:spMkLst>
            <pc:docMk/>
            <pc:sldMk cId="2778897651" sldId="267"/>
            <ac:spMk id="3" creationId="{F8B13DBE-A106-47DD-8644-CECE855715C6}"/>
          </ac:spMkLst>
        </pc:spChg>
      </pc:sldChg>
      <pc:sldChg chg="del">
        <pc:chgData name="Brian DeCook" userId="f06ccbda779038aa" providerId="LiveId" clId="{46CBA8B0-432B-443F-A0C4-645941F2EA3D}" dt="2018-03-12T22:40:59.039" v="6" actId="2696"/>
        <pc:sldMkLst>
          <pc:docMk/>
          <pc:sldMk cId="513909201" sldId="268"/>
        </pc:sldMkLst>
      </pc:sldChg>
      <pc:sldChg chg="modSp add">
        <pc:chgData name="Brian DeCook" userId="f06ccbda779038aa" providerId="LiveId" clId="{46CBA8B0-432B-443F-A0C4-645941F2EA3D}" dt="2018-03-12T23:51:44.745" v="66" actId="20577"/>
        <pc:sldMkLst>
          <pc:docMk/>
          <pc:sldMk cId="879543922" sldId="268"/>
        </pc:sldMkLst>
        <pc:spChg chg="mod">
          <ac:chgData name="Brian DeCook" userId="f06ccbda779038aa" providerId="LiveId" clId="{46CBA8B0-432B-443F-A0C4-645941F2EA3D}" dt="2018-03-12T23:51:44.745" v="66" actId="20577"/>
          <ac:spMkLst>
            <pc:docMk/>
            <pc:sldMk cId="879543922" sldId="268"/>
            <ac:spMk id="3" creationId="{F8B13DBE-A106-47DD-8644-CECE855715C6}"/>
          </ac:spMkLst>
        </pc:spChg>
      </pc:sldChg>
      <pc:sldChg chg="modSp add">
        <pc:chgData name="Brian DeCook" userId="f06ccbda779038aa" providerId="LiveId" clId="{46CBA8B0-432B-443F-A0C4-645941F2EA3D}" dt="2018-03-12T23:51:51.691" v="67" actId="20577"/>
        <pc:sldMkLst>
          <pc:docMk/>
          <pc:sldMk cId="2220949130" sldId="269"/>
        </pc:sldMkLst>
        <pc:spChg chg="mod">
          <ac:chgData name="Brian DeCook" userId="f06ccbda779038aa" providerId="LiveId" clId="{46CBA8B0-432B-443F-A0C4-645941F2EA3D}" dt="2018-03-12T23:51:51.691" v="67" actId="20577"/>
          <ac:spMkLst>
            <pc:docMk/>
            <pc:sldMk cId="2220949130" sldId="269"/>
            <ac:spMk id="3" creationId="{F8B13DBE-A106-47DD-8644-CECE855715C6}"/>
          </ac:spMkLst>
        </pc:spChg>
      </pc:sldChg>
      <pc:sldChg chg="del">
        <pc:chgData name="Brian DeCook" userId="f06ccbda779038aa" providerId="LiveId" clId="{46CBA8B0-432B-443F-A0C4-645941F2EA3D}" dt="2018-03-12T22:40:59.039" v="5" actId="2696"/>
        <pc:sldMkLst>
          <pc:docMk/>
          <pc:sldMk cId="2307865691" sldId="269"/>
        </pc:sldMkLst>
      </pc:sldChg>
      <pc:sldChg chg="modSp add">
        <pc:chgData name="Brian DeCook" userId="f06ccbda779038aa" providerId="LiveId" clId="{46CBA8B0-432B-443F-A0C4-645941F2EA3D}" dt="2018-03-12T23:52:02.632" v="68" actId="20577"/>
        <pc:sldMkLst>
          <pc:docMk/>
          <pc:sldMk cId="3351980650" sldId="270"/>
        </pc:sldMkLst>
        <pc:spChg chg="mod">
          <ac:chgData name="Brian DeCook" userId="f06ccbda779038aa" providerId="LiveId" clId="{46CBA8B0-432B-443F-A0C4-645941F2EA3D}" dt="2018-03-12T23:52:02.632" v="68" actId="20577"/>
          <ac:spMkLst>
            <pc:docMk/>
            <pc:sldMk cId="3351980650" sldId="270"/>
            <ac:spMk id="3" creationId="{F8B13DBE-A106-47DD-8644-CECE855715C6}"/>
          </ac:spMkLst>
        </pc:spChg>
      </pc:sldChg>
      <pc:sldChg chg="del">
        <pc:chgData name="Brian DeCook" userId="f06ccbda779038aa" providerId="LiveId" clId="{46CBA8B0-432B-443F-A0C4-645941F2EA3D}" dt="2018-03-12T22:40:59.023" v="4" actId="2696"/>
        <pc:sldMkLst>
          <pc:docMk/>
          <pc:sldMk cId="3658463970" sldId="270"/>
        </pc:sldMkLst>
      </pc:sldChg>
      <pc:sldChg chg="modSp add">
        <pc:chgData name="Brian DeCook" userId="f06ccbda779038aa" providerId="LiveId" clId="{46CBA8B0-432B-443F-A0C4-645941F2EA3D}" dt="2018-03-12T23:52:11.208" v="69" actId="20577"/>
        <pc:sldMkLst>
          <pc:docMk/>
          <pc:sldMk cId="313019929" sldId="271"/>
        </pc:sldMkLst>
        <pc:spChg chg="mod">
          <ac:chgData name="Brian DeCook" userId="f06ccbda779038aa" providerId="LiveId" clId="{46CBA8B0-432B-443F-A0C4-645941F2EA3D}" dt="2018-03-12T23:52:11.208" v="69" actId="20577"/>
          <ac:spMkLst>
            <pc:docMk/>
            <pc:sldMk cId="313019929" sldId="271"/>
            <ac:spMk id="3" creationId="{F8B13DBE-A106-47DD-8644-CECE855715C6}"/>
          </ac:spMkLst>
        </pc:spChg>
      </pc:sldChg>
      <pc:sldChg chg="del">
        <pc:chgData name="Brian DeCook" userId="f06ccbda779038aa" providerId="LiveId" clId="{46CBA8B0-432B-443F-A0C4-645941F2EA3D}" dt="2018-03-12T22:40:59.023" v="3" actId="2696"/>
        <pc:sldMkLst>
          <pc:docMk/>
          <pc:sldMk cId="3058378496" sldId="271"/>
        </pc:sldMkLst>
      </pc:sldChg>
      <pc:sldChg chg="modSp add">
        <pc:chgData name="Brian DeCook" userId="f06ccbda779038aa" providerId="LiveId" clId="{46CBA8B0-432B-443F-A0C4-645941F2EA3D}" dt="2018-03-12T23:52:16.807" v="70" actId="20577"/>
        <pc:sldMkLst>
          <pc:docMk/>
          <pc:sldMk cId="2199514602" sldId="272"/>
        </pc:sldMkLst>
        <pc:spChg chg="mod">
          <ac:chgData name="Brian DeCook" userId="f06ccbda779038aa" providerId="LiveId" clId="{46CBA8B0-432B-443F-A0C4-645941F2EA3D}" dt="2018-03-12T23:52:16.807" v="70" actId="20577"/>
          <ac:spMkLst>
            <pc:docMk/>
            <pc:sldMk cId="2199514602" sldId="272"/>
            <ac:spMk id="3" creationId="{F8B13DBE-A106-47DD-8644-CECE855715C6}"/>
          </ac:spMkLst>
        </pc:spChg>
      </pc:sldChg>
      <pc:sldChg chg="del">
        <pc:chgData name="Brian DeCook" userId="f06ccbda779038aa" providerId="LiveId" clId="{46CBA8B0-432B-443F-A0C4-645941F2EA3D}" dt="2018-03-12T22:40:59.023" v="2" actId="2696"/>
        <pc:sldMkLst>
          <pc:docMk/>
          <pc:sldMk cId="2832338437" sldId="272"/>
        </pc:sldMkLst>
      </pc:sldChg>
      <pc:sldChg chg="del">
        <pc:chgData name="Brian DeCook" userId="f06ccbda779038aa" providerId="LiveId" clId="{46CBA8B0-432B-443F-A0C4-645941F2EA3D}" dt="2018-03-12T22:40:59.023" v="1" actId="2696"/>
        <pc:sldMkLst>
          <pc:docMk/>
          <pc:sldMk cId="1097989397" sldId="273"/>
        </pc:sldMkLst>
      </pc:sldChg>
      <pc:sldChg chg="modSp add">
        <pc:chgData name="Brian DeCook" userId="f06ccbda779038aa" providerId="LiveId" clId="{46CBA8B0-432B-443F-A0C4-645941F2EA3D}" dt="2018-03-12T23:52:30.934" v="71" actId="20577"/>
        <pc:sldMkLst>
          <pc:docMk/>
          <pc:sldMk cId="2584274922" sldId="273"/>
        </pc:sldMkLst>
        <pc:spChg chg="mod">
          <ac:chgData name="Brian DeCook" userId="f06ccbda779038aa" providerId="LiveId" clId="{46CBA8B0-432B-443F-A0C4-645941F2EA3D}" dt="2018-03-12T23:52:30.934" v="71" actId="20577"/>
          <ac:spMkLst>
            <pc:docMk/>
            <pc:sldMk cId="2584274922" sldId="273"/>
            <ac:spMk id="3" creationId="{F8B13DBE-A106-47DD-8644-CECE855715C6}"/>
          </ac:spMkLst>
        </pc:spChg>
      </pc:sldChg>
      <pc:sldChg chg="modSp add">
        <pc:chgData name="Brian DeCook" userId="f06ccbda779038aa" providerId="LiveId" clId="{46CBA8B0-432B-443F-A0C4-645941F2EA3D}" dt="2018-03-12T23:52:38.791" v="72" actId="20577"/>
        <pc:sldMkLst>
          <pc:docMk/>
          <pc:sldMk cId="2158040952" sldId="274"/>
        </pc:sldMkLst>
        <pc:spChg chg="mod">
          <ac:chgData name="Brian DeCook" userId="f06ccbda779038aa" providerId="LiveId" clId="{46CBA8B0-432B-443F-A0C4-645941F2EA3D}" dt="2018-03-12T23:52:38.791" v="72" actId="20577"/>
          <ac:spMkLst>
            <pc:docMk/>
            <pc:sldMk cId="2158040952" sldId="274"/>
            <ac:spMk id="3" creationId="{F8B13DBE-A106-47DD-8644-CECE855715C6}"/>
          </ac:spMkLst>
        </pc:spChg>
      </pc:sldChg>
      <pc:sldChg chg="modSp add">
        <pc:chgData name="Brian DeCook" userId="f06ccbda779038aa" providerId="LiveId" clId="{46CBA8B0-432B-443F-A0C4-645941F2EA3D}" dt="2018-03-12T23:52:57.335" v="73" actId="20577"/>
        <pc:sldMkLst>
          <pc:docMk/>
          <pc:sldMk cId="913385255" sldId="275"/>
        </pc:sldMkLst>
        <pc:spChg chg="mod">
          <ac:chgData name="Brian DeCook" userId="f06ccbda779038aa" providerId="LiveId" clId="{46CBA8B0-432B-443F-A0C4-645941F2EA3D}" dt="2018-03-12T23:52:57.335" v="73" actId="20577"/>
          <ac:spMkLst>
            <pc:docMk/>
            <pc:sldMk cId="913385255" sldId="275"/>
            <ac:spMk id="3" creationId="{F8B13DBE-A106-47DD-8644-CECE855715C6}"/>
          </ac:spMkLst>
        </pc:spChg>
      </pc:sldChg>
      <pc:sldChg chg="add">
        <pc:chgData name="Brian DeCook" userId="f06ccbda779038aa" providerId="LiveId" clId="{46CBA8B0-432B-443F-A0C4-645941F2EA3D}" dt="2018-03-12T23:51:08.037" v="62" actId="255"/>
        <pc:sldMkLst>
          <pc:docMk/>
          <pc:sldMk cId="1102955049" sldId="276"/>
        </pc:sldMkLst>
      </pc:sldChg>
      <pc:sldChg chg="modSp add">
        <pc:chgData name="Brian DeCook" userId="f06ccbda779038aa" providerId="LiveId" clId="{46CBA8B0-432B-443F-A0C4-645941F2EA3D}" dt="2018-03-12T23:53:33.685" v="88" actId="20577"/>
        <pc:sldMkLst>
          <pc:docMk/>
          <pc:sldMk cId="3809299984" sldId="277"/>
        </pc:sldMkLst>
        <pc:spChg chg="mod">
          <ac:chgData name="Brian DeCook" userId="f06ccbda779038aa" providerId="LiveId" clId="{46CBA8B0-432B-443F-A0C4-645941F2EA3D}" dt="2018-03-12T23:53:33.685" v="88" actId="20577"/>
          <ac:spMkLst>
            <pc:docMk/>
            <pc:sldMk cId="3809299984" sldId="277"/>
            <ac:spMk id="3" creationId="{F8B13DBE-A106-47DD-8644-CECE855715C6}"/>
          </ac:spMkLst>
        </pc:spChg>
      </pc:sldChg>
      <pc:sldChg chg="modSp add">
        <pc:chgData name="Brian DeCook" userId="f06ccbda779038aa" providerId="LiveId" clId="{46CBA8B0-432B-443F-A0C4-645941F2EA3D}" dt="2018-03-13T00:19:32.927" v="94" actId="113"/>
        <pc:sldMkLst>
          <pc:docMk/>
          <pc:sldMk cId="3355091092" sldId="278"/>
        </pc:sldMkLst>
        <pc:spChg chg="mod">
          <ac:chgData name="Brian DeCook" userId="f06ccbda779038aa" providerId="LiveId" clId="{46CBA8B0-432B-443F-A0C4-645941F2EA3D}" dt="2018-03-13T00:19:10.861" v="92" actId="113"/>
          <ac:spMkLst>
            <pc:docMk/>
            <pc:sldMk cId="3355091092" sldId="278"/>
            <ac:spMk id="2" creationId="{00000000-0000-0000-0000-000000000000}"/>
          </ac:spMkLst>
        </pc:spChg>
        <pc:spChg chg="mod">
          <ac:chgData name="Brian DeCook" userId="f06ccbda779038aa" providerId="LiveId" clId="{46CBA8B0-432B-443F-A0C4-645941F2EA3D}" dt="2018-03-13T00:19:32.927" v="94" actId="113"/>
          <ac:spMkLst>
            <pc:docMk/>
            <pc:sldMk cId="3355091092" sldId="278"/>
            <ac:spMk id="173057" creationId="{00000000-0000-0000-0000-000000000000}"/>
          </ac:spMkLst>
        </pc:spChg>
      </pc:sldChg>
      <pc:sldChg chg="delSp modSp add">
        <pc:chgData name="Brian DeCook" userId="f06ccbda779038aa" providerId="LiveId" clId="{46CBA8B0-432B-443F-A0C4-645941F2EA3D}" dt="2018-03-13T00:21:18.156" v="101" actId="255"/>
        <pc:sldMkLst>
          <pc:docMk/>
          <pc:sldMk cId="3819969903" sldId="279"/>
        </pc:sldMkLst>
        <pc:spChg chg="mod">
          <ac:chgData name="Brian DeCook" userId="f06ccbda779038aa" providerId="LiveId" clId="{46CBA8B0-432B-443F-A0C4-645941F2EA3D}" dt="2018-03-13T00:21:04.040" v="99" actId="14100"/>
          <ac:spMkLst>
            <pc:docMk/>
            <pc:sldMk cId="3819969903" sldId="279"/>
            <ac:spMk id="2" creationId="{00000000-0000-0000-0000-000000000000}"/>
          </ac:spMkLst>
        </pc:spChg>
        <pc:spChg chg="mod">
          <ac:chgData name="Brian DeCook" userId="f06ccbda779038aa" providerId="LiveId" clId="{46CBA8B0-432B-443F-A0C4-645941F2EA3D}" dt="2018-03-13T00:21:18.156" v="101" actId="255"/>
          <ac:spMkLst>
            <pc:docMk/>
            <pc:sldMk cId="3819969903" sldId="279"/>
            <ac:spMk id="3" creationId="{00000000-0000-0000-0000-000000000000}"/>
          </ac:spMkLst>
        </pc:spChg>
        <pc:picChg chg="del">
          <ac:chgData name="Brian DeCook" userId="f06ccbda779038aa" providerId="LiveId" clId="{46CBA8B0-432B-443F-A0C4-645941F2EA3D}" dt="2018-03-13T00:20:58.754" v="98" actId="478"/>
          <ac:picMkLst>
            <pc:docMk/>
            <pc:sldMk cId="3819969903" sldId="279"/>
            <ac:picMk id="4" creationId="{00000000-0000-0000-0000-000000000000}"/>
          </ac:picMkLst>
        </pc:picChg>
      </pc:sldChg>
      <pc:sldChg chg="delSp modSp add">
        <pc:chgData name="Brian DeCook" userId="f06ccbda779038aa" providerId="LiveId" clId="{46CBA8B0-432B-443F-A0C4-645941F2EA3D}" dt="2018-03-13T00:21:49.340" v="107" actId="255"/>
        <pc:sldMkLst>
          <pc:docMk/>
          <pc:sldMk cId="2473189540" sldId="280"/>
        </pc:sldMkLst>
        <pc:spChg chg="mod">
          <ac:chgData name="Brian DeCook" userId="f06ccbda779038aa" providerId="LiveId" clId="{46CBA8B0-432B-443F-A0C4-645941F2EA3D}" dt="2018-03-13T00:21:38.819" v="105" actId="14100"/>
          <ac:spMkLst>
            <pc:docMk/>
            <pc:sldMk cId="2473189540" sldId="280"/>
            <ac:spMk id="2" creationId="{00000000-0000-0000-0000-000000000000}"/>
          </ac:spMkLst>
        </pc:spChg>
        <pc:spChg chg="mod">
          <ac:chgData name="Brian DeCook" userId="f06ccbda779038aa" providerId="LiveId" clId="{46CBA8B0-432B-443F-A0C4-645941F2EA3D}" dt="2018-03-13T00:21:49.340" v="107" actId="255"/>
          <ac:spMkLst>
            <pc:docMk/>
            <pc:sldMk cId="2473189540" sldId="280"/>
            <ac:spMk id="3" creationId="{00000000-0000-0000-0000-000000000000}"/>
          </ac:spMkLst>
        </pc:spChg>
        <pc:picChg chg="del">
          <ac:chgData name="Brian DeCook" userId="f06ccbda779038aa" providerId="LiveId" clId="{46CBA8B0-432B-443F-A0C4-645941F2EA3D}" dt="2018-03-13T00:21:32.797" v="104" actId="478"/>
          <ac:picMkLst>
            <pc:docMk/>
            <pc:sldMk cId="2473189540" sldId="280"/>
            <ac:picMk id="4" creationId="{00000000-0000-0000-0000-000000000000}"/>
          </ac:picMkLst>
        </pc:picChg>
      </pc:sldChg>
      <pc:sldChg chg="delSp modSp add del">
        <pc:chgData name="Brian DeCook" userId="f06ccbda779038aa" providerId="LiveId" clId="{46CBA8B0-432B-443F-A0C4-645941F2EA3D}" dt="2018-03-13T00:30:30.610" v="150" actId="2696"/>
        <pc:sldMkLst>
          <pc:docMk/>
          <pc:sldMk cId="2174612125" sldId="281"/>
        </pc:sldMkLst>
        <pc:spChg chg="mod">
          <ac:chgData name="Brian DeCook" userId="f06ccbda779038aa" providerId="LiveId" clId="{46CBA8B0-432B-443F-A0C4-645941F2EA3D}" dt="2018-03-13T00:22:03.889" v="111" actId="14100"/>
          <ac:spMkLst>
            <pc:docMk/>
            <pc:sldMk cId="2174612125" sldId="281"/>
            <ac:spMk id="2" creationId="{00000000-0000-0000-0000-000000000000}"/>
          </ac:spMkLst>
        </pc:spChg>
        <pc:spChg chg="mod">
          <ac:chgData name="Brian DeCook" userId="f06ccbda779038aa" providerId="LiveId" clId="{46CBA8B0-432B-443F-A0C4-645941F2EA3D}" dt="2018-03-13T00:22:14.458" v="113" actId="255"/>
          <ac:spMkLst>
            <pc:docMk/>
            <pc:sldMk cId="2174612125" sldId="281"/>
            <ac:spMk id="3" creationId="{00000000-0000-0000-0000-000000000000}"/>
          </ac:spMkLst>
        </pc:spChg>
        <pc:picChg chg="del">
          <ac:chgData name="Brian DeCook" userId="f06ccbda779038aa" providerId="LiveId" clId="{46CBA8B0-432B-443F-A0C4-645941F2EA3D}" dt="2018-03-13T00:21:59.389" v="110" actId="478"/>
          <ac:picMkLst>
            <pc:docMk/>
            <pc:sldMk cId="2174612125" sldId="281"/>
            <ac:picMk id="4" creationId="{00000000-0000-0000-0000-000000000000}"/>
          </ac:picMkLst>
        </pc:picChg>
      </pc:sldChg>
      <pc:sldChg chg="delSp modSp add">
        <pc:chgData name="Brian DeCook" userId="f06ccbda779038aa" providerId="LiveId" clId="{46CBA8B0-432B-443F-A0C4-645941F2EA3D}" dt="2018-03-13T00:22:42.588" v="119" actId="255"/>
        <pc:sldMkLst>
          <pc:docMk/>
          <pc:sldMk cId="1838102347" sldId="282"/>
        </pc:sldMkLst>
        <pc:spChg chg="mod">
          <ac:chgData name="Brian DeCook" userId="f06ccbda779038aa" providerId="LiveId" clId="{46CBA8B0-432B-443F-A0C4-645941F2EA3D}" dt="2018-03-13T00:22:31.064" v="117" actId="14100"/>
          <ac:spMkLst>
            <pc:docMk/>
            <pc:sldMk cId="1838102347" sldId="282"/>
            <ac:spMk id="2" creationId="{00000000-0000-0000-0000-000000000000}"/>
          </ac:spMkLst>
        </pc:spChg>
        <pc:spChg chg="mod">
          <ac:chgData name="Brian DeCook" userId="f06ccbda779038aa" providerId="LiveId" clId="{46CBA8B0-432B-443F-A0C4-645941F2EA3D}" dt="2018-03-13T00:22:42.588" v="119" actId="255"/>
          <ac:spMkLst>
            <pc:docMk/>
            <pc:sldMk cId="1838102347" sldId="282"/>
            <ac:spMk id="3" creationId="{00000000-0000-0000-0000-000000000000}"/>
          </ac:spMkLst>
        </pc:spChg>
        <pc:picChg chg="del">
          <ac:chgData name="Brian DeCook" userId="f06ccbda779038aa" providerId="LiveId" clId="{46CBA8B0-432B-443F-A0C4-645941F2EA3D}" dt="2018-03-13T00:22:26.063" v="116" actId="478"/>
          <ac:picMkLst>
            <pc:docMk/>
            <pc:sldMk cId="1838102347" sldId="282"/>
            <ac:picMk id="4" creationId="{00000000-0000-0000-0000-000000000000}"/>
          </ac:picMkLst>
        </pc:picChg>
      </pc:sldChg>
      <pc:sldChg chg="delSp modSp add">
        <pc:chgData name="Brian DeCook" userId="f06ccbda779038aa" providerId="LiveId" clId="{46CBA8B0-432B-443F-A0C4-645941F2EA3D}" dt="2018-03-13T00:23:12.435" v="125" actId="255"/>
        <pc:sldMkLst>
          <pc:docMk/>
          <pc:sldMk cId="1507780725" sldId="283"/>
        </pc:sldMkLst>
        <pc:spChg chg="mod">
          <ac:chgData name="Brian DeCook" userId="f06ccbda779038aa" providerId="LiveId" clId="{46CBA8B0-432B-443F-A0C4-645941F2EA3D}" dt="2018-03-13T00:22:58.769" v="123" actId="14100"/>
          <ac:spMkLst>
            <pc:docMk/>
            <pc:sldMk cId="1507780725" sldId="283"/>
            <ac:spMk id="2" creationId="{00000000-0000-0000-0000-000000000000}"/>
          </ac:spMkLst>
        </pc:spChg>
        <pc:spChg chg="mod">
          <ac:chgData name="Brian DeCook" userId="f06ccbda779038aa" providerId="LiveId" clId="{46CBA8B0-432B-443F-A0C4-645941F2EA3D}" dt="2018-03-13T00:23:12.435" v="125" actId="255"/>
          <ac:spMkLst>
            <pc:docMk/>
            <pc:sldMk cId="1507780725" sldId="283"/>
            <ac:spMk id="3" creationId="{00000000-0000-0000-0000-000000000000}"/>
          </ac:spMkLst>
        </pc:spChg>
        <pc:picChg chg="del">
          <ac:chgData name="Brian DeCook" userId="f06ccbda779038aa" providerId="LiveId" clId="{46CBA8B0-432B-443F-A0C4-645941F2EA3D}" dt="2018-03-13T00:22:53.955" v="122" actId="478"/>
          <ac:picMkLst>
            <pc:docMk/>
            <pc:sldMk cId="1507780725" sldId="283"/>
            <ac:picMk id="4" creationId="{00000000-0000-0000-0000-000000000000}"/>
          </ac:picMkLst>
        </pc:picChg>
      </pc:sldChg>
      <pc:sldChg chg="delSp modSp add">
        <pc:chgData name="Brian DeCook" userId="f06ccbda779038aa" providerId="LiveId" clId="{46CBA8B0-432B-443F-A0C4-645941F2EA3D}" dt="2018-03-13T00:23:45.217" v="131" actId="255"/>
        <pc:sldMkLst>
          <pc:docMk/>
          <pc:sldMk cId="3777833420" sldId="284"/>
        </pc:sldMkLst>
        <pc:spChg chg="mod">
          <ac:chgData name="Brian DeCook" userId="f06ccbda779038aa" providerId="LiveId" clId="{46CBA8B0-432B-443F-A0C4-645941F2EA3D}" dt="2018-03-13T00:23:35.821" v="129" actId="14100"/>
          <ac:spMkLst>
            <pc:docMk/>
            <pc:sldMk cId="3777833420" sldId="284"/>
            <ac:spMk id="2" creationId="{00000000-0000-0000-0000-000000000000}"/>
          </ac:spMkLst>
        </pc:spChg>
        <pc:spChg chg="mod">
          <ac:chgData name="Brian DeCook" userId="f06ccbda779038aa" providerId="LiveId" clId="{46CBA8B0-432B-443F-A0C4-645941F2EA3D}" dt="2018-03-13T00:23:45.217" v="131" actId="255"/>
          <ac:spMkLst>
            <pc:docMk/>
            <pc:sldMk cId="3777833420" sldId="284"/>
            <ac:spMk id="3" creationId="{00000000-0000-0000-0000-000000000000}"/>
          </ac:spMkLst>
        </pc:spChg>
        <pc:picChg chg="del">
          <ac:chgData name="Brian DeCook" userId="f06ccbda779038aa" providerId="LiveId" clId="{46CBA8B0-432B-443F-A0C4-645941F2EA3D}" dt="2018-03-13T00:23:31.384" v="128" actId="478"/>
          <ac:picMkLst>
            <pc:docMk/>
            <pc:sldMk cId="3777833420" sldId="284"/>
            <ac:picMk id="4" creationId="{00000000-0000-0000-0000-000000000000}"/>
          </ac:picMkLst>
        </pc:picChg>
      </pc:sldChg>
      <pc:sldChg chg="delSp modSp add">
        <pc:chgData name="Brian DeCook" userId="f06ccbda779038aa" providerId="LiveId" clId="{46CBA8B0-432B-443F-A0C4-645941F2EA3D}" dt="2018-03-13T00:24:19.130" v="137" actId="255"/>
        <pc:sldMkLst>
          <pc:docMk/>
          <pc:sldMk cId="4006098632" sldId="285"/>
        </pc:sldMkLst>
        <pc:spChg chg="mod">
          <ac:chgData name="Brian DeCook" userId="f06ccbda779038aa" providerId="LiveId" clId="{46CBA8B0-432B-443F-A0C4-645941F2EA3D}" dt="2018-03-13T00:24:00.299" v="135" actId="14100"/>
          <ac:spMkLst>
            <pc:docMk/>
            <pc:sldMk cId="4006098632" sldId="285"/>
            <ac:spMk id="2" creationId="{00000000-0000-0000-0000-000000000000}"/>
          </ac:spMkLst>
        </pc:spChg>
        <pc:spChg chg="mod">
          <ac:chgData name="Brian DeCook" userId="f06ccbda779038aa" providerId="LiveId" clId="{46CBA8B0-432B-443F-A0C4-645941F2EA3D}" dt="2018-03-13T00:24:19.130" v="137" actId="255"/>
          <ac:spMkLst>
            <pc:docMk/>
            <pc:sldMk cId="4006098632" sldId="285"/>
            <ac:spMk id="3" creationId="{00000000-0000-0000-0000-000000000000}"/>
          </ac:spMkLst>
        </pc:spChg>
        <pc:picChg chg="del">
          <ac:chgData name="Brian DeCook" userId="f06ccbda779038aa" providerId="LiveId" clId="{46CBA8B0-432B-443F-A0C4-645941F2EA3D}" dt="2018-03-13T00:23:55.970" v="134" actId="478"/>
          <ac:picMkLst>
            <pc:docMk/>
            <pc:sldMk cId="4006098632" sldId="285"/>
            <ac:picMk id="4" creationId="{00000000-0000-0000-0000-000000000000}"/>
          </ac:picMkLst>
        </pc:picChg>
      </pc:sldChg>
      <pc:sldChg chg="delSp modSp add">
        <pc:chgData name="Brian DeCook" userId="f06ccbda779038aa" providerId="LiveId" clId="{46CBA8B0-432B-443F-A0C4-645941F2EA3D}" dt="2018-03-13T00:24:45.942" v="143" actId="255"/>
        <pc:sldMkLst>
          <pc:docMk/>
          <pc:sldMk cId="176019662" sldId="286"/>
        </pc:sldMkLst>
        <pc:spChg chg="mod">
          <ac:chgData name="Brian DeCook" userId="f06ccbda779038aa" providerId="LiveId" clId="{46CBA8B0-432B-443F-A0C4-645941F2EA3D}" dt="2018-03-13T00:24:34.606" v="141" actId="14100"/>
          <ac:spMkLst>
            <pc:docMk/>
            <pc:sldMk cId="176019662" sldId="286"/>
            <ac:spMk id="2" creationId="{00000000-0000-0000-0000-000000000000}"/>
          </ac:spMkLst>
        </pc:spChg>
        <pc:spChg chg="mod">
          <ac:chgData name="Brian DeCook" userId="f06ccbda779038aa" providerId="LiveId" clId="{46CBA8B0-432B-443F-A0C4-645941F2EA3D}" dt="2018-03-13T00:24:45.942" v="143" actId="255"/>
          <ac:spMkLst>
            <pc:docMk/>
            <pc:sldMk cId="176019662" sldId="286"/>
            <ac:spMk id="3" creationId="{00000000-0000-0000-0000-000000000000}"/>
          </ac:spMkLst>
        </pc:spChg>
        <pc:picChg chg="del">
          <ac:chgData name="Brian DeCook" userId="f06ccbda779038aa" providerId="LiveId" clId="{46CBA8B0-432B-443F-A0C4-645941F2EA3D}" dt="2018-03-13T00:24:30.327" v="140" actId="478"/>
          <ac:picMkLst>
            <pc:docMk/>
            <pc:sldMk cId="176019662" sldId="286"/>
            <ac:picMk id="4" creationId="{00000000-0000-0000-0000-000000000000}"/>
          </ac:picMkLst>
        </pc:picChg>
      </pc:sldChg>
      <pc:sldChg chg="delSp modSp add">
        <pc:chgData name="Brian DeCook" userId="f06ccbda779038aa" providerId="LiveId" clId="{46CBA8B0-432B-443F-A0C4-645941F2EA3D}" dt="2018-03-13T00:25:17.303" v="149" actId="255"/>
        <pc:sldMkLst>
          <pc:docMk/>
          <pc:sldMk cId="797651830" sldId="287"/>
        </pc:sldMkLst>
        <pc:spChg chg="mod">
          <ac:chgData name="Brian DeCook" userId="f06ccbda779038aa" providerId="LiveId" clId="{46CBA8B0-432B-443F-A0C4-645941F2EA3D}" dt="2018-03-13T00:25:07.143" v="147" actId="14100"/>
          <ac:spMkLst>
            <pc:docMk/>
            <pc:sldMk cId="797651830" sldId="287"/>
            <ac:spMk id="2" creationId="{00000000-0000-0000-0000-000000000000}"/>
          </ac:spMkLst>
        </pc:spChg>
        <pc:spChg chg="mod">
          <ac:chgData name="Brian DeCook" userId="f06ccbda779038aa" providerId="LiveId" clId="{46CBA8B0-432B-443F-A0C4-645941F2EA3D}" dt="2018-03-13T00:25:17.303" v="149" actId="255"/>
          <ac:spMkLst>
            <pc:docMk/>
            <pc:sldMk cId="797651830" sldId="287"/>
            <ac:spMk id="3" creationId="{00000000-0000-0000-0000-000000000000}"/>
          </ac:spMkLst>
        </pc:spChg>
        <pc:picChg chg="del">
          <ac:chgData name="Brian DeCook" userId="f06ccbda779038aa" providerId="LiveId" clId="{46CBA8B0-432B-443F-A0C4-645941F2EA3D}" dt="2018-03-13T00:24:59.834" v="145" actId="478"/>
          <ac:picMkLst>
            <pc:docMk/>
            <pc:sldMk cId="797651830" sldId="287"/>
            <ac:picMk id="4" creationId="{00000000-0000-0000-0000-000000000000}"/>
          </ac:picMkLst>
        </pc:picChg>
      </pc:sldChg>
      <pc:sldChg chg="delSp modSp add">
        <pc:chgData name="Brian DeCook" userId="f06ccbda779038aa" providerId="LiveId" clId="{46CBA8B0-432B-443F-A0C4-645941F2EA3D}" dt="2018-03-13T00:40:58.848" v="157" actId="255"/>
        <pc:sldMkLst>
          <pc:docMk/>
          <pc:sldMk cId="2811949786" sldId="288"/>
        </pc:sldMkLst>
        <pc:spChg chg="mod">
          <ac:chgData name="Brian DeCook" userId="f06ccbda779038aa" providerId="LiveId" clId="{46CBA8B0-432B-443F-A0C4-645941F2EA3D}" dt="2018-03-13T00:40:45.364" v="155" actId="14100"/>
          <ac:spMkLst>
            <pc:docMk/>
            <pc:sldMk cId="2811949786" sldId="288"/>
            <ac:spMk id="2" creationId="{00000000-0000-0000-0000-000000000000}"/>
          </ac:spMkLst>
        </pc:spChg>
        <pc:spChg chg="mod">
          <ac:chgData name="Brian DeCook" userId="f06ccbda779038aa" providerId="LiveId" clId="{46CBA8B0-432B-443F-A0C4-645941F2EA3D}" dt="2018-03-13T00:40:58.848" v="157" actId="255"/>
          <ac:spMkLst>
            <pc:docMk/>
            <pc:sldMk cId="2811949786" sldId="288"/>
            <ac:spMk id="3" creationId="{00000000-0000-0000-0000-000000000000}"/>
          </ac:spMkLst>
        </pc:spChg>
        <pc:picChg chg="del">
          <ac:chgData name="Brian DeCook" userId="f06ccbda779038aa" providerId="LiveId" clId="{46CBA8B0-432B-443F-A0C4-645941F2EA3D}" dt="2018-03-13T00:40:39.313" v="154" actId="478"/>
          <ac:picMkLst>
            <pc:docMk/>
            <pc:sldMk cId="2811949786" sldId="288"/>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14</a:t>
            </a:r>
          </a:p>
          <a:p>
            <a:r>
              <a:rPr lang="en-US" dirty="0"/>
              <a:t>Internal Wildfires that Hinder Restoration</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5247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pPr marL="0" indent="0">
              <a:buNone/>
            </a:pPr>
            <a:endParaRPr lang="en-US" dirty="0"/>
          </a:p>
        </p:txBody>
      </p:sp>
    </p:spTree>
    <p:extLst>
      <p:ext uri="{BB962C8B-B14F-4D97-AF65-F5344CB8AC3E}">
        <p14:creationId xmlns:p14="http://schemas.microsoft.com/office/powerpoint/2010/main" val="87954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pPr marL="0" indent="0">
              <a:buNone/>
            </a:pPr>
            <a:endParaRPr lang="en-US" dirty="0"/>
          </a:p>
        </p:txBody>
      </p:sp>
    </p:spTree>
    <p:extLst>
      <p:ext uri="{BB962C8B-B14F-4D97-AF65-F5344CB8AC3E}">
        <p14:creationId xmlns:p14="http://schemas.microsoft.com/office/powerpoint/2010/main" val="2220949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pPr marL="0" indent="0">
              <a:buNone/>
            </a:pPr>
            <a:endParaRPr lang="en-US" dirty="0"/>
          </a:p>
        </p:txBody>
      </p:sp>
    </p:spTree>
    <p:extLst>
      <p:ext uri="{BB962C8B-B14F-4D97-AF65-F5344CB8AC3E}">
        <p14:creationId xmlns:p14="http://schemas.microsoft.com/office/powerpoint/2010/main" val="3351980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a:t>
            </a:r>
            <a:r>
              <a:rPr lang="en-US" dirty="0" smtClean="0"/>
              <a:t>from unmet </a:t>
            </a:r>
            <a:r>
              <a:rPr lang="en-US" dirty="0"/>
              <a:t>expectations</a:t>
            </a:r>
          </a:p>
          <a:p>
            <a:r>
              <a:rPr lang="en-US" dirty="0"/>
              <a:t>Fires from broken promises</a:t>
            </a:r>
          </a:p>
          <a:p>
            <a:pPr marL="0" indent="0">
              <a:buNone/>
            </a:pPr>
            <a:endParaRPr lang="en-US" dirty="0"/>
          </a:p>
        </p:txBody>
      </p:sp>
    </p:spTree>
    <p:extLst>
      <p:ext uri="{BB962C8B-B14F-4D97-AF65-F5344CB8AC3E}">
        <p14:creationId xmlns:p14="http://schemas.microsoft.com/office/powerpoint/2010/main" val="313019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pPr marL="0" indent="0">
              <a:buNone/>
            </a:pPr>
            <a:endParaRPr lang="en-US" dirty="0"/>
          </a:p>
        </p:txBody>
      </p:sp>
    </p:spTree>
    <p:extLst>
      <p:ext uri="{BB962C8B-B14F-4D97-AF65-F5344CB8AC3E}">
        <p14:creationId xmlns:p14="http://schemas.microsoft.com/office/powerpoint/2010/main" val="2199514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r>
              <a:rPr lang="en-US" dirty="0"/>
              <a:t>Fires from Jealousy </a:t>
            </a:r>
          </a:p>
          <a:p>
            <a:pPr marL="0" indent="0">
              <a:buNone/>
            </a:pPr>
            <a:endParaRPr lang="en-US" dirty="0"/>
          </a:p>
        </p:txBody>
      </p:sp>
    </p:spTree>
    <p:extLst>
      <p:ext uri="{BB962C8B-B14F-4D97-AF65-F5344CB8AC3E}">
        <p14:creationId xmlns:p14="http://schemas.microsoft.com/office/powerpoint/2010/main" val="2584274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r>
              <a:rPr lang="en-US" dirty="0"/>
              <a:t>Fires from Jealousy </a:t>
            </a:r>
          </a:p>
          <a:p>
            <a:r>
              <a:rPr lang="en-US" dirty="0"/>
              <a:t>Fires from political or cultural factors</a:t>
            </a:r>
          </a:p>
          <a:p>
            <a:pPr marL="0" indent="0">
              <a:buNone/>
            </a:pPr>
            <a:endParaRPr lang="en-US" dirty="0"/>
          </a:p>
        </p:txBody>
      </p:sp>
    </p:spTree>
    <p:extLst>
      <p:ext uri="{BB962C8B-B14F-4D97-AF65-F5344CB8AC3E}">
        <p14:creationId xmlns:p14="http://schemas.microsoft.com/office/powerpoint/2010/main" val="2158040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r>
              <a:rPr lang="en-US" dirty="0"/>
              <a:t>Fires from Jealousy </a:t>
            </a:r>
          </a:p>
          <a:p>
            <a:r>
              <a:rPr lang="en-US" dirty="0"/>
              <a:t>Fires from political or cultural factors</a:t>
            </a:r>
          </a:p>
          <a:p>
            <a:r>
              <a:rPr lang="en-US" dirty="0"/>
              <a:t>Fires from racial profiling </a:t>
            </a:r>
          </a:p>
          <a:p>
            <a:pPr marL="0" indent="0">
              <a:buNone/>
            </a:pPr>
            <a:endParaRPr lang="en-US" dirty="0"/>
          </a:p>
        </p:txBody>
      </p:sp>
    </p:spTree>
    <p:extLst>
      <p:ext uri="{BB962C8B-B14F-4D97-AF65-F5344CB8AC3E}">
        <p14:creationId xmlns:p14="http://schemas.microsoft.com/office/powerpoint/2010/main" val="913385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r>
              <a:rPr lang="en-US" dirty="0"/>
              <a:t>Fires from Jealousy </a:t>
            </a:r>
          </a:p>
          <a:p>
            <a:r>
              <a:rPr lang="en-US" dirty="0"/>
              <a:t>Fires from political or cultural factors</a:t>
            </a:r>
          </a:p>
          <a:p>
            <a:r>
              <a:rPr lang="en-US" dirty="0"/>
              <a:t>Fires from racial profiling </a:t>
            </a:r>
          </a:p>
          <a:p>
            <a:r>
              <a:rPr lang="en-US" dirty="0"/>
              <a:t>Fires from a Root of Bitterness</a:t>
            </a:r>
          </a:p>
          <a:p>
            <a:pPr marL="0" indent="0">
              <a:buNone/>
            </a:pPr>
            <a:endParaRPr lang="en-US" dirty="0"/>
          </a:p>
        </p:txBody>
      </p:sp>
    </p:spTree>
    <p:extLst>
      <p:ext uri="{BB962C8B-B14F-4D97-AF65-F5344CB8AC3E}">
        <p14:creationId xmlns:p14="http://schemas.microsoft.com/office/powerpoint/2010/main" val="1102955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normAutofit fontScale="92500"/>
          </a:bodyPr>
          <a:lstStyle/>
          <a:p>
            <a:r>
              <a:rPr lang="en-US" dirty="0"/>
              <a:t>Fires from Hurt</a:t>
            </a:r>
          </a:p>
          <a:p>
            <a:r>
              <a:rPr lang="en-US" dirty="0"/>
              <a:t>Fires from Abuse</a:t>
            </a:r>
          </a:p>
          <a:p>
            <a:r>
              <a:rPr lang="en-US" dirty="0"/>
              <a:t>Fires from Neglect </a:t>
            </a:r>
          </a:p>
          <a:p>
            <a:r>
              <a:rPr lang="en-US" dirty="0"/>
              <a:t>Fires from Violence </a:t>
            </a:r>
          </a:p>
          <a:p>
            <a:r>
              <a:rPr lang="en-US" dirty="0"/>
              <a:t>Fires from expectations</a:t>
            </a:r>
          </a:p>
          <a:p>
            <a:r>
              <a:rPr lang="en-US" dirty="0"/>
              <a:t>Fires from broken promises</a:t>
            </a:r>
          </a:p>
          <a:p>
            <a:r>
              <a:rPr lang="en-US" dirty="0"/>
              <a:t>Fires from Hate</a:t>
            </a:r>
          </a:p>
          <a:p>
            <a:r>
              <a:rPr lang="en-US" dirty="0"/>
              <a:t>Fires from Jealousy </a:t>
            </a:r>
          </a:p>
          <a:p>
            <a:r>
              <a:rPr lang="en-US" dirty="0"/>
              <a:t>Fires from political or cultural factors</a:t>
            </a:r>
          </a:p>
          <a:p>
            <a:r>
              <a:rPr lang="en-US" dirty="0"/>
              <a:t>Fires from racial profiling </a:t>
            </a:r>
          </a:p>
          <a:p>
            <a:r>
              <a:rPr lang="en-US" dirty="0"/>
              <a:t>Fires from a Root of Bitterness</a:t>
            </a:r>
          </a:p>
          <a:p>
            <a:r>
              <a:rPr lang="en-US" dirty="0"/>
              <a:t>??????????????</a:t>
            </a:r>
          </a:p>
          <a:p>
            <a:pPr marL="0" indent="0">
              <a:buNone/>
            </a:pPr>
            <a:endParaRPr lang="en-US" dirty="0"/>
          </a:p>
        </p:txBody>
      </p:sp>
    </p:spTree>
    <p:extLst>
      <p:ext uri="{BB962C8B-B14F-4D97-AF65-F5344CB8AC3E}">
        <p14:creationId xmlns:p14="http://schemas.microsoft.com/office/powerpoint/2010/main" val="3809299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lstStyle/>
          <a:p>
            <a:r>
              <a:rPr lang="en-US" dirty="0" smtClean="0"/>
              <a:t>God’s power can extinguish the conflict wildfires in our conflict stories.</a:t>
            </a:r>
            <a:endParaRPr lang="en-US" dirty="0"/>
          </a:p>
        </p:txBody>
      </p:sp>
    </p:spTree>
    <p:extLst>
      <p:ext uri="{BB962C8B-B14F-4D97-AF65-F5344CB8AC3E}">
        <p14:creationId xmlns:p14="http://schemas.microsoft.com/office/powerpoint/2010/main" val="3296200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No matter how justified we feel in holding on to past offenses we suffered, these internal fires continue to burn not because of those wrongs committed against us, but because we give them permission to continue burning.</a:t>
            </a:r>
            <a:endParaRPr lang="en-US" dirty="0"/>
          </a:p>
        </p:txBody>
      </p:sp>
    </p:spTree>
    <p:extLst>
      <p:ext uri="{BB962C8B-B14F-4D97-AF65-F5344CB8AC3E}">
        <p14:creationId xmlns:p14="http://schemas.microsoft.com/office/powerpoint/2010/main" val="3838502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are </a:t>
            </a:r>
            <a:r>
              <a:rPr lang="en-US" dirty="0" err="1" smtClean="0"/>
              <a:t>sefl</a:t>
            </a:r>
            <a:r>
              <a:rPr lang="en-US" dirty="0" smtClean="0"/>
              <a:t>-destructive because they hinder us from seeking God at the Peacefire.</a:t>
            </a:r>
            <a:endParaRPr lang="en-US" dirty="0"/>
          </a:p>
        </p:txBody>
      </p:sp>
    </p:spTree>
    <p:extLst>
      <p:ext uri="{BB962C8B-B14F-4D97-AF65-F5344CB8AC3E}">
        <p14:creationId xmlns:p14="http://schemas.microsoft.com/office/powerpoint/2010/main" val="1378124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are </a:t>
            </a:r>
            <a:r>
              <a:rPr lang="en-US" dirty="0" smtClean="0"/>
              <a:t>self-</a:t>
            </a:r>
            <a:r>
              <a:rPr lang="en-US" dirty="0" smtClean="0"/>
              <a:t>destructive because they hinder us from seeking God at the Peacefire.</a:t>
            </a:r>
          </a:p>
          <a:p>
            <a:r>
              <a:rPr lang="en-US" dirty="0" smtClean="0"/>
              <a:t>These fires persuade us that it is acceptable to treat people in some way other than how the Lord treats us.</a:t>
            </a:r>
            <a:endParaRPr lang="en-US" dirty="0"/>
          </a:p>
        </p:txBody>
      </p:sp>
    </p:spTree>
    <p:extLst>
      <p:ext uri="{BB962C8B-B14F-4D97-AF65-F5344CB8AC3E}">
        <p14:creationId xmlns:p14="http://schemas.microsoft.com/office/powerpoint/2010/main" val="3140710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begin to affect our worldview and how we engage with people.</a:t>
            </a:r>
            <a:endParaRPr lang="en-US" dirty="0"/>
          </a:p>
        </p:txBody>
      </p:sp>
    </p:spTree>
    <p:extLst>
      <p:ext uri="{BB962C8B-B14F-4D97-AF65-F5344CB8AC3E}">
        <p14:creationId xmlns:p14="http://schemas.microsoft.com/office/powerpoint/2010/main" val="2165608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begin to affect our worldview and how we engage with people.</a:t>
            </a:r>
          </a:p>
          <a:p>
            <a:r>
              <a:rPr lang="en-US" dirty="0" smtClean="0"/>
              <a:t>Internal wildfires create division between individuals and groups.</a:t>
            </a:r>
            <a:endParaRPr lang="en-US" dirty="0"/>
          </a:p>
        </p:txBody>
      </p:sp>
    </p:spTree>
    <p:extLst>
      <p:ext uri="{BB962C8B-B14F-4D97-AF65-F5344CB8AC3E}">
        <p14:creationId xmlns:p14="http://schemas.microsoft.com/office/powerpoint/2010/main" val="1193557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begin to affect our worldview and how we engage with people.</a:t>
            </a:r>
          </a:p>
          <a:p>
            <a:r>
              <a:rPr lang="en-US" dirty="0" smtClean="0"/>
              <a:t>Internal wildfires create division between individuals and groups.</a:t>
            </a:r>
          </a:p>
          <a:p>
            <a:r>
              <a:rPr lang="en-US" dirty="0" smtClean="0"/>
              <a:t>They contribute to shallow conflict stories because they prevent the pursuit of restoring relationships and transforming justice.</a:t>
            </a:r>
            <a:endParaRPr lang="en-US" dirty="0"/>
          </a:p>
        </p:txBody>
      </p:sp>
    </p:spTree>
    <p:extLst>
      <p:ext uri="{BB962C8B-B14F-4D97-AF65-F5344CB8AC3E}">
        <p14:creationId xmlns:p14="http://schemas.microsoft.com/office/powerpoint/2010/main" val="3004865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Extinguishing Internal Fires</a:t>
            </a:r>
            <a:endParaRPr lang="en-US" dirty="0"/>
          </a:p>
        </p:txBody>
      </p:sp>
      <p:sp>
        <p:nvSpPr>
          <p:cNvPr id="3" name="Content Placeholder 2"/>
          <p:cNvSpPr>
            <a:spLocks noGrp="1"/>
          </p:cNvSpPr>
          <p:nvPr>
            <p:ph idx="1"/>
          </p:nvPr>
        </p:nvSpPr>
        <p:spPr/>
        <p:txBody>
          <a:bodyPr anchor="ctr"/>
          <a:lstStyle/>
          <a:p>
            <a:r>
              <a:rPr lang="en-US" dirty="0" smtClean="0"/>
              <a:t>Internal wildfires encourage the pursuit of personal or group interest without mention of the grace, mercy, or restoration found at the Peacefire.</a:t>
            </a:r>
            <a:endParaRPr lang="en-US" dirty="0"/>
          </a:p>
        </p:txBody>
      </p:sp>
    </p:spTree>
    <p:extLst>
      <p:ext uri="{BB962C8B-B14F-4D97-AF65-F5344CB8AC3E}">
        <p14:creationId xmlns:p14="http://schemas.microsoft.com/office/powerpoint/2010/main" val="706998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Curious Questions</a:t>
            </a:r>
            <a:endParaRPr lang="en-US" dirty="0"/>
          </a:p>
        </p:txBody>
      </p:sp>
      <p:sp>
        <p:nvSpPr>
          <p:cNvPr id="3" name="Content Placeholder 2"/>
          <p:cNvSpPr>
            <a:spLocks noGrp="1"/>
          </p:cNvSpPr>
          <p:nvPr>
            <p:ph idx="1"/>
          </p:nvPr>
        </p:nvSpPr>
        <p:spPr/>
        <p:txBody>
          <a:bodyPr anchor="ctr"/>
          <a:lstStyle/>
          <a:p>
            <a:r>
              <a:rPr lang="en-US" dirty="0" smtClean="0"/>
              <a:t>Are there internal wildfires burning in you?</a:t>
            </a:r>
          </a:p>
          <a:p>
            <a:r>
              <a:rPr lang="en-US" dirty="0" smtClean="0"/>
              <a:t>If so, what are they?</a:t>
            </a:r>
          </a:p>
          <a:p>
            <a:r>
              <a:rPr lang="en-US" dirty="0" smtClean="0"/>
              <a:t>What might happen if you brought that internal wildfire to the Peacefire?</a:t>
            </a:r>
            <a:endParaRPr lang="en-US" dirty="0"/>
          </a:p>
        </p:txBody>
      </p:sp>
    </p:spTree>
    <p:extLst>
      <p:ext uri="{BB962C8B-B14F-4D97-AF65-F5344CB8AC3E}">
        <p14:creationId xmlns:p14="http://schemas.microsoft.com/office/powerpoint/2010/main" val="433783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14</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8"/>
            <a:ext cx="7886700" cy="4802187"/>
          </a:xfrm>
        </p:spPr>
        <p:txBody>
          <a:bodyPr anchor="ctr">
            <a:noAutofit/>
          </a:bodyPr>
          <a:lstStyle/>
          <a:p>
            <a:r>
              <a:rPr lang="en-US" dirty="0"/>
              <a:t>Internal self-destructive wildfires are conflicts we permit to burn within us. </a:t>
            </a:r>
          </a:p>
          <a:p>
            <a:r>
              <a:rPr lang="en-US" dirty="0"/>
              <a:t>Internal Wildfires convince us that it is acceptable to treat individuals and groups in ways other than how God treats us. </a:t>
            </a:r>
          </a:p>
          <a:p>
            <a:r>
              <a:rPr lang="en-US" dirty="0"/>
              <a:t>Internal Wildfires create external divisions between individuals and groups. </a:t>
            </a:r>
          </a:p>
        </p:txBody>
      </p:sp>
    </p:spTree>
    <p:extLst>
      <p:ext uri="{BB962C8B-B14F-4D97-AF65-F5344CB8AC3E}">
        <p14:creationId xmlns:p14="http://schemas.microsoft.com/office/powerpoint/2010/main" val="2771055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14</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8"/>
            <a:ext cx="7886700" cy="4802187"/>
          </a:xfrm>
        </p:spPr>
        <p:txBody>
          <a:bodyPr anchor="ctr">
            <a:noAutofit/>
          </a:bodyPr>
          <a:lstStyle/>
          <a:p>
            <a:r>
              <a:rPr lang="en-US" dirty="0"/>
              <a:t>Internal wildfires create shallow conflict stories with no pursuit of restoring relationships </a:t>
            </a:r>
            <a:r>
              <a:rPr lang="en-US"/>
              <a:t>or </a:t>
            </a:r>
            <a:r>
              <a:rPr lang="en-US" smtClean="0"/>
              <a:t>transforming </a:t>
            </a:r>
            <a:r>
              <a:rPr lang="en-US" dirty="0"/>
              <a:t>justice. </a:t>
            </a:r>
          </a:p>
          <a:p>
            <a:r>
              <a:rPr lang="en-US" dirty="0"/>
              <a:t>The justice produced by internal fires is shallow, based on self or group interest with no emphasis on grace, mercy and restoration.</a:t>
            </a:r>
          </a:p>
        </p:txBody>
      </p:sp>
    </p:spTree>
    <p:extLst>
      <p:ext uri="{BB962C8B-B14F-4D97-AF65-F5344CB8AC3E}">
        <p14:creationId xmlns:p14="http://schemas.microsoft.com/office/powerpoint/2010/main" val="612300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lstStyle/>
          <a:p>
            <a:r>
              <a:rPr lang="en-US" dirty="0" smtClean="0"/>
              <a:t>God’s power can extinguish the conflict wildfires in our conflict stories.</a:t>
            </a:r>
          </a:p>
          <a:p>
            <a:r>
              <a:rPr lang="en-US" dirty="0" smtClean="0"/>
              <a:t>His power can restore relationships.</a:t>
            </a:r>
            <a:endParaRPr lang="en-US" dirty="0"/>
          </a:p>
        </p:txBody>
      </p:sp>
    </p:spTree>
    <p:extLst>
      <p:ext uri="{BB962C8B-B14F-4D97-AF65-F5344CB8AC3E}">
        <p14:creationId xmlns:p14="http://schemas.microsoft.com/office/powerpoint/2010/main" val="178753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lstStyle/>
          <a:p>
            <a:r>
              <a:rPr lang="en-US" dirty="0" smtClean="0"/>
              <a:t>God’s power can extinguish the conflict wildfires in our conflict stories.</a:t>
            </a:r>
          </a:p>
          <a:p>
            <a:r>
              <a:rPr lang="en-US" dirty="0" smtClean="0"/>
              <a:t>His power can restore relationships.</a:t>
            </a:r>
          </a:p>
          <a:p>
            <a:r>
              <a:rPr lang="en-US" dirty="0" smtClean="0"/>
              <a:t>His power can transform justice.</a:t>
            </a:r>
            <a:endParaRPr lang="en-US" dirty="0"/>
          </a:p>
        </p:txBody>
      </p:sp>
    </p:spTree>
    <p:extLst>
      <p:ext uri="{BB962C8B-B14F-4D97-AF65-F5344CB8AC3E}">
        <p14:creationId xmlns:p14="http://schemas.microsoft.com/office/powerpoint/2010/main" val="677856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Inferior Power</a:t>
            </a:r>
            <a:endParaRPr lang="en-US" dirty="0"/>
          </a:p>
        </p:txBody>
      </p:sp>
      <p:sp>
        <p:nvSpPr>
          <p:cNvPr id="3" name="Content Placeholder 2"/>
          <p:cNvSpPr>
            <a:spLocks noGrp="1"/>
          </p:cNvSpPr>
          <p:nvPr>
            <p:ph idx="1"/>
          </p:nvPr>
        </p:nvSpPr>
        <p:spPr/>
        <p:txBody>
          <a:bodyPr anchor="ctr"/>
          <a:lstStyle/>
          <a:p>
            <a:r>
              <a:rPr lang="en-US" dirty="0" smtClean="0"/>
              <a:t>Before we talk about God’s provision for extinguishing wildfires, we will take two lectures to examine other powers that prevent us from transforming our conflict stories.</a:t>
            </a:r>
            <a:endParaRPr lang="en-US" dirty="0"/>
          </a:p>
        </p:txBody>
      </p:sp>
    </p:spTree>
    <p:extLst>
      <p:ext uri="{BB962C8B-B14F-4D97-AF65-F5344CB8AC3E}">
        <p14:creationId xmlns:p14="http://schemas.microsoft.com/office/powerpoint/2010/main" val="2199821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Inferior Power</a:t>
            </a:r>
            <a:endParaRPr lang="en-US" dirty="0"/>
          </a:p>
        </p:txBody>
      </p:sp>
      <p:sp>
        <p:nvSpPr>
          <p:cNvPr id="3" name="Content Placeholder 2"/>
          <p:cNvSpPr>
            <a:spLocks noGrp="1"/>
          </p:cNvSpPr>
          <p:nvPr>
            <p:ph idx="1"/>
          </p:nvPr>
        </p:nvSpPr>
        <p:spPr/>
        <p:txBody>
          <a:bodyPr anchor="ctr"/>
          <a:lstStyle/>
          <a:p>
            <a:r>
              <a:rPr lang="en-US" dirty="0" smtClean="0"/>
              <a:t>Internal, self-destructive wildfires are conflicts that exist within us </a:t>
            </a:r>
            <a:r>
              <a:rPr lang="mr-IN" dirty="0" smtClean="0"/>
              <a:t>–</a:t>
            </a:r>
            <a:r>
              <a:rPr lang="en-US" dirty="0" smtClean="0"/>
              <a:t> underground.</a:t>
            </a:r>
            <a:endParaRPr lang="en-US" dirty="0"/>
          </a:p>
        </p:txBody>
      </p:sp>
    </p:spTree>
    <p:extLst>
      <p:ext uri="{BB962C8B-B14F-4D97-AF65-F5344CB8AC3E}">
        <p14:creationId xmlns:p14="http://schemas.microsoft.com/office/powerpoint/2010/main" val="3060754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Inferior Power</a:t>
            </a:r>
            <a:endParaRPr lang="en-US" dirty="0"/>
          </a:p>
        </p:txBody>
      </p:sp>
      <p:sp>
        <p:nvSpPr>
          <p:cNvPr id="3" name="Content Placeholder 2"/>
          <p:cNvSpPr>
            <a:spLocks noGrp="1"/>
          </p:cNvSpPr>
          <p:nvPr>
            <p:ph idx="1"/>
          </p:nvPr>
        </p:nvSpPr>
        <p:spPr/>
        <p:txBody>
          <a:bodyPr anchor="ctr"/>
          <a:lstStyle/>
          <a:p>
            <a:r>
              <a:rPr lang="en-US" dirty="0" smtClean="0"/>
              <a:t>Internal, self-destructive wildfires are conflicts that exist within us </a:t>
            </a:r>
            <a:r>
              <a:rPr lang="mr-IN" dirty="0" smtClean="0"/>
              <a:t>–</a:t>
            </a:r>
            <a:r>
              <a:rPr lang="en-US" dirty="0" smtClean="0"/>
              <a:t> underground.</a:t>
            </a:r>
          </a:p>
          <a:p>
            <a:r>
              <a:rPr lang="en-US" dirty="0" smtClean="0"/>
              <a:t>Let’s consider some examples of internal wildfires.</a:t>
            </a:r>
            <a:endParaRPr lang="en-US" dirty="0"/>
          </a:p>
        </p:txBody>
      </p:sp>
    </p:spTree>
    <p:extLst>
      <p:ext uri="{BB962C8B-B14F-4D97-AF65-F5344CB8AC3E}">
        <p14:creationId xmlns:p14="http://schemas.microsoft.com/office/powerpoint/2010/main" val="540769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pPr marL="0" indent="0">
              <a:buNone/>
            </a:pPr>
            <a:endParaRPr lang="en-US" dirty="0"/>
          </a:p>
        </p:txBody>
      </p:sp>
    </p:spTree>
    <p:extLst>
      <p:ext uri="{BB962C8B-B14F-4D97-AF65-F5344CB8AC3E}">
        <p14:creationId xmlns:p14="http://schemas.microsoft.com/office/powerpoint/2010/main" val="425243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1825C-3D31-46D7-97EC-49C8EFE7ADDB}"/>
              </a:ext>
            </a:extLst>
          </p:cNvPr>
          <p:cNvSpPr>
            <a:spLocks noGrp="1"/>
          </p:cNvSpPr>
          <p:nvPr>
            <p:ph type="title"/>
          </p:nvPr>
        </p:nvSpPr>
        <p:spPr/>
        <p:txBody>
          <a:bodyPr/>
          <a:lstStyle/>
          <a:p>
            <a:pPr algn="ctr"/>
            <a:r>
              <a:rPr lang="en-US" dirty="0"/>
              <a:t>Internal Self-Destructive Wildfires</a:t>
            </a:r>
          </a:p>
        </p:txBody>
      </p:sp>
      <p:sp>
        <p:nvSpPr>
          <p:cNvPr id="3" name="Content Placeholder 2">
            <a:extLst>
              <a:ext uri="{FF2B5EF4-FFF2-40B4-BE49-F238E27FC236}">
                <a16:creationId xmlns="" xmlns:a16="http://schemas.microsoft.com/office/drawing/2014/main" id="{F8B13DBE-A106-47DD-8644-CECE855715C6}"/>
              </a:ext>
            </a:extLst>
          </p:cNvPr>
          <p:cNvSpPr>
            <a:spLocks noGrp="1"/>
          </p:cNvSpPr>
          <p:nvPr>
            <p:ph idx="1"/>
          </p:nvPr>
        </p:nvSpPr>
        <p:spPr/>
        <p:txBody>
          <a:bodyPr numCol="2"/>
          <a:lstStyle/>
          <a:p>
            <a:r>
              <a:rPr lang="en-US" dirty="0"/>
              <a:t>Fires from Hurt</a:t>
            </a:r>
          </a:p>
          <a:p>
            <a:r>
              <a:rPr lang="en-US" dirty="0"/>
              <a:t>Fires from Abuse</a:t>
            </a:r>
          </a:p>
          <a:p>
            <a:pPr marL="0" indent="0">
              <a:buNone/>
            </a:pPr>
            <a:endParaRPr lang="en-US" dirty="0"/>
          </a:p>
        </p:txBody>
      </p:sp>
    </p:spTree>
    <p:extLst>
      <p:ext uri="{BB962C8B-B14F-4D97-AF65-F5344CB8AC3E}">
        <p14:creationId xmlns:p14="http://schemas.microsoft.com/office/powerpoint/2010/main" val="2778897651"/>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3390</TotalTime>
  <Words>816</Words>
  <Application>Microsoft Macintosh PowerPoint</Application>
  <PresentationFormat>On-screen Show (4:3)</PresentationFormat>
  <Paragraphs>138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Black</vt:lpstr>
      <vt:lpstr>Restoring Relationships Transforming Justice</vt:lpstr>
      <vt:lpstr>God’s Power</vt:lpstr>
      <vt:lpstr>God’s Power</vt:lpstr>
      <vt:lpstr>God’s Power</vt:lpstr>
      <vt:lpstr>Inferior Power</vt:lpstr>
      <vt:lpstr>Inferior Power</vt:lpstr>
      <vt:lpstr>Inferior Power</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Internal Self-Destructive Wildfires</vt:lpstr>
      <vt:lpstr>Extinguishing Internal Fires</vt:lpstr>
      <vt:lpstr>Extinguishing Internal Fires</vt:lpstr>
      <vt:lpstr>Extinguishing Internal Fires</vt:lpstr>
      <vt:lpstr>Extinguishing Internal Fires</vt:lpstr>
      <vt:lpstr>Extinguishing Internal Fires</vt:lpstr>
      <vt:lpstr>Extinguishing Internal Fires</vt:lpstr>
      <vt:lpstr>Extinguishing Internal Fires</vt:lpstr>
      <vt:lpstr>Curious Questions</vt:lpstr>
      <vt:lpstr>Lecture 14</vt:lpstr>
      <vt:lpstr>Lecture 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9</cp:revision>
  <dcterms:created xsi:type="dcterms:W3CDTF">2018-03-10T16:19:32Z</dcterms:created>
  <dcterms:modified xsi:type="dcterms:W3CDTF">2018-03-31T19:04:43Z</dcterms:modified>
</cp:coreProperties>
</file>