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4" r:id="rId6"/>
    <p:sldId id="265" r:id="rId7"/>
    <p:sldId id="261" r:id="rId8"/>
    <p:sldId id="263" r:id="rId9"/>
    <p:sldId id="262" r:id="rId10"/>
    <p:sldId id="259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-142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2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4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1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9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0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3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0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8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3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0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1F03E-4F1D-488D-BB59-CBB1E59C5937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AD63-0B31-4A42-9B52-F4CD3664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1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23209"/>
          </a:xfrm>
        </p:spPr>
        <p:txBody>
          <a:bodyPr/>
          <a:lstStyle/>
          <a:p>
            <a:r>
              <a:rPr lang="en-US" dirty="0"/>
              <a:t>6 Mary Magdalene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66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Modern imagination about Mary Magdalene, e.g.,</a:t>
            </a:r>
          </a:p>
          <a:p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Jesus Christ Superstar</a:t>
            </a:r>
          </a:p>
          <a:p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 </a:t>
            </a:r>
            <a:r>
              <a:rPr 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Brown and The </a:t>
            </a:r>
            <a:r>
              <a:rPr lang="en-US" sz="36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DaVinci</a:t>
            </a:r>
            <a:r>
              <a:rPr 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579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What can we presume about Mary Magdalene?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1883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she?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Theories about a tower….</a:t>
            </a:r>
          </a:p>
          <a:p>
            <a:endParaRPr lang="en-US" sz="4000" dirty="0"/>
          </a:p>
          <a:p>
            <a:r>
              <a:rPr lang="en-US" sz="4000" dirty="0" err="1" smtClean="0"/>
              <a:t>Magdala</a:t>
            </a:r>
            <a:r>
              <a:rPr lang="en-US" sz="4000" dirty="0" smtClean="0"/>
              <a:t>, a well-known town 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on the lake, aka </a:t>
            </a:r>
            <a:r>
              <a:rPr lang="en-US" sz="4000" dirty="0" err="1" smtClean="0"/>
              <a:t>Taricheae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today: </a:t>
            </a:r>
            <a:r>
              <a:rPr lang="en-US" sz="4000" dirty="0" err="1" smtClean="0"/>
              <a:t>Migdal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668" y="365125"/>
            <a:ext cx="4152736" cy="622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873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24075"/>
            <a:ext cx="10515600" cy="4052888"/>
          </a:xfrm>
        </p:spPr>
        <p:txBody>
          <a:bodyPr/>
          <a:lstStyle/>
          <a:p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Luke 8:1-3, John 20:11-18, women at 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tomb</a:t>
            </a:r>
          </a:p>
          <a:p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Confusion </a:t>
            </a: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 Mary of Bethany and 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unnamed </a:t>
            </a:r>
            <a:r>
              <a:rPr lang="en-US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foot washer in Luke 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43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0575"/>
            <a:ext cx="10515600" cy="23812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0725"/>
            <a:ext cx="5553075" cy="4186238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From </a:t>
            </a:r>
            <a:r>
              <a:rPr 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apostle of the apostles </a:t>
            </a:r>
            <a:endParaRPr lang="en-US" sz="4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160" y="365125"/>
            <a:ext cx="4410315" cy="599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89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401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teacher and </a:t>
            </a:r>
            <a:b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recipient of revelation</a:t>
            </a:r>
            <a:endParaRPr 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1" y="1501774"/>
            <a:ext cx="4019550" cy="5093645"/>
          </a:xfrm>
        </p:spPr>
      </p:pic>
    </p:spTree>
    <p:extLst>
      <p:ext uri="{BB962C8B-B14F-4D97-AF65-F5344CB8AC3E}">
        <p14:creationId xmlns:p14="http://schemas.microsoft.com/office/powerpoint/2010/main" val="3761399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sister of Martha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153" y="1446307"/>
            <a:ext cx="6593149" cy="4792567"/>
          </a:xfrm>
        </p:spPr>
      </p:pic>
      <p:sp>
        <p:nvSpPr>
          <p:cNvPr id="5" name="TextBox 4"/>
          <p:cNvSpPr txBox="1"/>
          <p:nvPr/>
        </p:nvSpPr>
        <p:spPr>
          <a:xfrm>
            <a:off x="2981325" y="5591175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Caravaggio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5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8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repentant </a:t>
            </a:r>
          </a:p>
          <a:p>
            <a:pPr marL="0" indent="0">
              <a:buNone/>
            </a:pP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prostitute</a:t>
            </a:r>
            <a:endParaRPr 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929" y="701443"/>
            <a:ext cx="4459771" cy="54755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55741" y="5629275"/>
            <a:ext cx="140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0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543050"/>
            <a:ext cx="10515600" cy="795338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To desert ascetic</a:t>
            </a:r>
            <a:endParaRPr lang="en-US" sz="5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1" y="501649"/>
            <a:ext cx="4555926" cy="6074569"/>
          </a:xfrm>
        </p:spPr>
      </p:pic>
      <p:sp>
        <p:nvSpPr>
          <p:cNvPr id="5" name="TextBox 4"/>
          <p:cNvSpPr txBox="1"/>
          <p:nvPr/>
        </p:nvSpPr>
        <p:spPr>
          <a:xfrm>
            <a:off x="5057776" y="5695950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Donatello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93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150" y="3076575"/>
            <a:ext cx="10515600" cy="1143000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Back </a:t>
            </a:r>
            <a:r>
              <a:rPr 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apostle</a:t>
            </a:r>
            <a:br>
              <a:rPr lang="en-US" sz="6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244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94</Words>
  <Application>Microsoft Macintosh PowerPoint</Application>
  <PresentationFormat>Custom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6 Mary Magdalene </vt:lpstr>
      <vt:lpstr>Who is she?</vt:lpstr>
      <vt:lpstr>PowerPoint Presentation</vt:lpstr>
      <vt:lpstr>PowerPoint Presentation</vt:lpstr>
      <vt:lpstr>To teacher and  recipient of revelation</vt:lpstr>
      <vt:lpstr>To sister of Martha</vt:lpstr>
      <vt:lpstr>PowerPoint Presentation</vt:lpstr>
      <vt:lpstr>To desert ascetic</vt:lpstr>
      <vt:lpstr>Back to apostle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Mary Magdalene</dc:title>
  <dc:creator>losiek</dc:creator>
  <cp:lastModifiedBy>Wally</cp:lastModifiedBy>
  <cp:revision>12</cp:revision>
  <dcterms:created xsi:type="dcterms:W3CDTF">2019-05-09T02:19:52Z</dcterms:created>
  <dcterms:modified xsi:type="dcterms:W3CDTF">2019-05-15T12:17:19Z</dcterms:modified>
</cp:coreProperties>
</file>