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ph type="sldImg"/>
          </p:nvPr>
        </p:nvSpPr>
        <p:spPr>
          <a:xfrm>
            <a:off x="1143000" y="685800"/>
            <a:ext cx="4572000" cy="3429000"/>
          </a:xfrm>
          <a:prstGeom prst="rect">
            <a:avLst/>
          </a:prstGeom>
        </p:spPr>
        <p:txBody>
          <a:bodyPr/>
          <a:lstStyle/>
          <a:p>
            <a:pPr/>
          </a:p>
        </p:txBody>
      </p:sp>
      <p:sp>
        <p:nvSpPr>
          <p:cNvPr id="153" name="Shape 15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ClrTx/>
              <a:buSzTx/>
              <a:buNone/>
              <a:defRPr i="1" sz="2400"/>
            </a:lvl1pPr>
          </a:lstStyle>
          <a:p>
            <a:pPr/>
            <a:r>
              <a:t>–Johnny Appleseed</a:t>
            </a:r>
          </a:p>
        </p:txBody>
      </p:sp>
      <p:sp>
        <p:nvSpPr>
          <p:cNvPr id="94" name="“Type a quote here.”"/>
          <p:cNvSpPr txBox="1"/>
          <p:nvPr>
            <p:ph type="body" sz="quarter" idx="14"/>
          </p:nvPr>
        </p:nvSpPr>
        <p:spPr>
          <a:xfrm>
            <a:off x="1270000" y="4308599"/>
            <a:ext cx="10464800" cy="609776"/>
          </a:xfrm>
          <a:prstGeom prst="rect">
            <a:avLst/>
          </a:prstGeom>
        </p:spPr>
        <p:txBody>
          <a:bodyPr>
            <a:spAutoFit/>
          </a:bodyPr>
          <a:lstStyle>
            <a:lvl1pPr marL="0" indent="0" algn="ctr">
              <a:spcBef>
                <a:spcPts val="0"/>
              </a:spcBef>
              <a:buClrTx/>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7" name="Title Text"/>
          <p:cNvSpPr txBox="1"/>
          <p:nvPr>
            <p:ph type="title"/>
          </p:nvPr>
        </p:nvSpPr>
        <p:spPr>
          <a:xfrm>
            <a:off x="1270000" y="2616200"/>
            <a:ext cx="10464800" cy="2540000"/>
          </a:xfrm>
          <a:prstGeom prst="rect">
            <a:avLst/>
          </a:prstGeom>
        </p:spPr>
        <p:txBody>
          <a:bodyPr anchor="b"/>
          <a:lstStyle>
            <a:lvl1pPr defTabSz="457200">
              <a:defRPr sz="7200">
                <a:latin typeface="Chalkduster"/>
                <a:ea typeface="Chalkduster"/>
                <a:cs typeface="Chalkduster"/>
                <a:sym typeface="Chalkduster"/>
              </a:defRPr>
            </a:lvl1pPr>
          </a:lstStyle>
          <a:p>
            <a:pPr/>
            <a:r>
              <a:t>Title Text</a:t>
            </a:r>
          </a:p>
        </p:txBody>
      </p:sp>
      <p:sp>
        <p:nvSpPr>
          <p:cNvPr id="118" name="Body Level One…"/>
          <p:cNvSpPr txBox="1"/>
          <p:nvPr>
            <p:ph type="body" sz="quarter" idx="1"/>
          </p:nvPr>
        </p:nvSpPr>
        <p:spPr>
          <a:xfrm>
            <a:off x="1270000" y="5207000"/>
            <a:ext cx="10464800" cy="1663700"/>
          </a:xfrm>
          <a:prstGeom prst="rect">
            <a:avLst/>
          </a:prstGeom>
        </p:spPr>
        <p:txBody>
          <a:bodyPr anchor="t"/>
          <a:lstStyle>
            <a:lvl1pPr marL="0" indent="0" algn="ctr" defTabSz="457200">
              <a:spcBef>
                <a:spcPts val="0"/>
              </a:spcBef>
              <a:buClrTx/>
              <a:buSzTx/>
              <a:buNone/>
              <a:defRPr sz="3600">
                <a:latin typeface="Chalkduster"/>
                <a:ea typeface="Chalkduster"/>
                <a:cs typeface="Chalkduster"/>
                <a:sym typeface="Chalkduster"/>
              </a:defRPr>
            </a:lvl1pPr>
            <a:lvl2pPr marL="0" indent="228600" algn="ctr" defTabSz="457200">
              <a:spcBef>
                <a:spcPts val="0"/>
              </a:spcBef>
              <a:buClrTx/>
              <a:buSzTx/>
              <a:buNone/>
              <a:defRPr sz="3600">
                <a:latin typeface="Chalkduster"/>
                <a:ea typeface="Chalkduster"/>
                <a:cs typeface="Chalkduster"/>
                <a:sym typeface="Chalkduster"/>
              </a:defRPr>
            </a:lvl2pPr>
            <a:lvl3pPr marL="0" indent="457200" algn="ctr" defTabSz="457200">
              <a:spcBef>
                <a:spcPts val="0"/>
              </a:spcBef>
              <a:buClrTx/>
              <a:buSzTx/>
              <a:buNone/>
              <a:defRPr sz="3600">
                <a:latin typeface="Chalkduster"/>
                <a:ea typeface="Chalkduster"/>
                <a:cs typeface="Chalkduster"/>
                <a:sym typeface="Chalkduster"/>
              </a:defRPr>
            </a:lvl3pPr>
            <a:lvl4pPr marL="0" indent="685800" algn="ctr" defTabSz="457200">
              <a:spcBef>
                <a:spcPts val="0"/>
              </a:spcBef>
              <a:buClrTx/>
              <a:buSzTx/>
              <a:buNone/>
              <a:defRPr sz="3600">
                <a:latin typeface="Chalkduster"/>
                <a:ea typeface="Chalkduster"/>
                <a:cs typeface="Chalkduster"/>
                <a:sym typeface="Chalkduster"/>
              </a:defRPr>
            </a:lvl4pPr>
            <a:lvl5pPr marL="0" indent="914400" algn="ctr" defTabSz="457200">
              <a:spcBef>
                <a:spcPts val="0"/>
              </a:spcBef>
              <a:buClrTx/>
              <a:buSzTx/>
              <a:buNone/>
              <a:defRPr sz="3600">
                <a:latin typeface="Chalkduster"/>
                <a:ea typeface="Chalkduster"/>
                <a:cs typeface="Chalkduster"/>
                <a:sym typeface="Chalkduster"/>
              </a:defRPr>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xfrm>
            <a:off x="6297011" y="9197831"/>
            <a:ext cx="409839" cy="454170"/>
          </a:xfrm>
          <a:prstGeom prst="rect">
            <a:avLst/>
          </a:prstGeom>
        </p:spPr>
        <p:txBody>
          <a:bodyPr anchor="b"/>
          <a:lstStyle>
            <a:lvl1pPr defTabSz="457200">
              <a:defRPr sz="1800">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6" name="Slide Number"/>
          <p:cNvSpPr txBox="1"/>
          <p:nvPr>
            <p:ph type="sldNum" sz="quarter" idx="2"/>
          </p:nvPr>
        </p:nvSpPr>
        <p:spPr>
          <a:xfrm>
            <a:off x="6297011" y="9197831"/>
            <a:ext cx="409839" cy="454170"/>
          </a:xfrm>
          <a:prstGeom prst="rect">
            <a:avLst/>
          </a:prstGeom>
        </p:spPr>
        <p:txBody>
          <a:bodyPr anchor="b"/>
          <a:lstStyle>
            <a:lvl1pPr defTabSz="457200">
              <a:defRPr sz="1800">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3" name="Image"/>
          <p:cNvSpPr/>
          <p:nvPr>
            <p:ph type="pic" sz="half" idx="13"/>
          </p:nvPr>
        </p:nvSpPr>
        <p:spPr>
          <a:xfrm>
            <a:off x="6972300" y="2984500"/>
            <a:ext cx="4747115" cy="6019800"/>
          </a:xfrm>
          <a:prstGeom prst="rect">
            <a:avLst/>
          </a:prstGeom>
          <a:ln w="9525">
            <a:round/>
          </a:ln>
        </p:spPr>
        <p:txBody>
          <a:bodyPr lIns="91439" tIns="45719" rIns="91439" bIns="45719" anchor="t">
            <a:noAutofit/>
          </a:bodyPr>
          <a:lstStyle/>
          <a:p>
            <a:pPr/>
          </a:p>
        </p:txBody>
      </p:sp>
      <p:sp>
        <p:nvSpPr>
          <p:cNvPr id="134" name="Title Text"/>
          <p:cNvSpPr txBox="1"/>
          <p:nvPr>
            <p:ph type="title"/>
          </p:nvPr>
        </p:nvSpPr>
        <p:spPr>
          <a:xfrm>
            <a:off x="1270000" y="203200"/>
            <a:ext cx="10464800" cy="2540000"/>
          </a:xfrm>
          <a:prstGeom prst="rect">
            <a:avLst/>
          </a:prstGeom>
        </p:spPr>
        <p:txBody>
          <a:bodyPr/>
          <a:lstStyle>
            <a:lvl1pPr defTabSz="457200">
              <a:defRPr sz="7200">
                <a:latin typeface="Chalkduster"/>
                <a:ea typeface="Chalkduster"/>
                <a:cs typeface="Chalkduster"/>
                <a:sym typeface="Chalkduster"/>
              </a:defRPr>
            </a:lvl1pPr>
          </a:lstStyle>
          <a:p>
            <a:pPr/>
            <a:r>
              <a:t>Title Text</a:t>
            </a:r>
          </a:p>
        </p:txBody>
      </p:sp>
      <p:sp>
        <p:nvSpPr>
          <p:cNvPr id="135" name="Body Level One…"/>
          <p:cNvSpPr txBox="1"/>
          <p:nvPr>
            <p:ph type="body" sz="half" idx="1"/>
          </p:nvPr>
        </p:nvSpPr>
        <p:spPr>
          <a:xfrm>
            <a:off x="1270000" y="2946400"/>
            <a:ext cx="5270500" cy="6096000"/>
          </a:xfrm>
          <a:prstGeom prst="rect">
            <a:avLst/>
          </a:prstGeom>
        </p:spPr>
        <p:txBody>
          <a:bodyPr/>
          <a:lstStyle>
            <a:lvl1pPr marL="482600" indent="-482600" defTabSz="457200">
              <a:spcBef>
                <a:spcPts val="3200"/>
              </a:spcBef>
              <a:buClrTx/>
              <a:buSzPct val="43000"/>
              <a:buBlip>
                <a:blip r:embed="rId3"/>
              </a:buBlip>
              <a:defRPr>
                <a:latin typeface="Chalkduster"/>
                <a:ea typeface="Chalkduster"/>
                <a:cs typeface="Chalkduster"/>
                <a:sym typeface="Chalkduster"/>
              </a:defRPr>
            </a:lvl1pPr>
            <a:lvl2pPr marL="965200" indent="-482600" defTabSz="457200">
              <a:spcBef>
                <a:spcPts val="3200"/>
              </a:spcBef>
              <a:buClrTx/>
              <a:buSzPct val="43000"/>
              <a:buBlip>
                <a:blip r:embed="rId3"/>
              </a:buBlip>
              <a:defRPr>
                <a:latin typeface="Chalkduster"/>
                <a:ea typeface="Chalkduster"/>
                <a:cs typeface="Chalkduster"/>
                <a:sym typeface="Chalkduster"/>
              </a:defRPr>
            </a:lvl2pPr>
            <a:lvl3pPr marL="1447800" indent="-482600" defTabSz="457200">
              <a:spcBef>
                <a:spcPts val="3200"/>
              </a:spcBef>
              <a:buClrTx/>
              <a:buSzPct val="43000"/>
              <a:buBlip>
                <a:blip r:embed="rId3"/>
              </a:buBlip>
              <a:defRPr>
                <a:latin typeface="Chalkduster"/>
                <a:ea typeface="Chalkduster"/>
                <a:cs typeface="Chalkduster"/>
                <a:sym typeface="Chalkduster"/>
              </a:defRPr>
            </a:lvl3pPr>
            <a:lvl4pPr marL="1930400" indent="-482600" defTabSz="457200">
              <a:spcBef>
                <a:spcPts val="3200"/>
              </a:spcBef>
              <a:buClrTx/>
              <a:buSzPct val="43000"/>
              <a:buBlip>
                <a:blip r:embed="rId3"/>
              </a:buBlip>
              <a:defRPr>
                <a:latin typeface="Chalkduster"/>
                <a:ea typeface="Chalkduster"/>
                <a:cs typeface="Chalkduster"/>
                <a:sym typeface="Chalkduster"/>
              </a:defRPr>
            </a:lvl4pPr>
            <a:lvl5pPr marL="2413000" indent="-482600" defTabSz="457200">
              <a:spcBef>
                <a:spcPts val="3200"/>
              </a:spcBef>
              <a:buClrTx/>
              <a:buSzPct val="43000"/>
              <a:buBlip>
                <a:blip r:embed="rId3"/>
              </a:buBlip>
              <a:defRPr>
                <a:latin typeface="Chalkduster"/>
                <a:ea typeface="Chalkduster"/>
                <a:cs typeface="Chalkduster"/>
                <a:sym typeface="Chalkduster"/>
              </a:defRPr>
            </a:lvl5pPr>
          </a:lstStyle>
          <a:p>
            <a:pPr/>
            <a:r>
              <a:t>Body Level One</a:t>
            </a:r>
          </a:p>
          <a:p>
            <a:pPr lvl="1"/>
            <a:r>
              <a:t>Body Level Two</a:t>
            </a:r>
          </a:p>
          <a:p>
            <a:pPr lvl="2"/>
            <a:r>
              <a:t>Body Level Three</a:t>
            </a:r>
          </a:p>
          <a:p>
            <a:pPr lvl="3"/>
            <a:r>
              <a:t>Body Level Four</a:t>
            </a:r>
          </a:p>
          <a:p>
            <a:pPr lvl="4"/>
            <a:r>
              <a:t>Body Level Five</a:t>
            </a:r>
          </a:p>
        </p:txBody>
      </p:sp>
      <p:sp>
        <p:nvSpPr>
          <p:cNvPr id="136" name="Slide Number"/>
          <p:cNvSpPr txBox="1"/>
          <p:nvPr>
            <p:ph type="sldNum" sz="quarter" idx="2"/>
          </p:nvPr>
        </p:nvSpPr>
        <p:spPr>
          <a:xfrm>
            <a:off x="6256723" y="9197831"/>
            <a:ext cx="409839" cy="454170"/>
          </a:xfrm>
          <a:prstGeom prst="rect">
            <a:avLst/>
          </a:prstGeom>
        </p:spPr>
        <p:txBody>
          <a:bodyPr anchor="b"/>
          <a:lstStyle>
            <a:lvl1pPr algn="r" defTabSz="457200">
              <a:defRPr sz="1800">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3" name="Image"/>
          <p:cNvSpPr/>
          <p:nvPr>
            <p:ph type="pic" sz="quarter" idx="13"/>
          </p:nvPr>
        </p:nvSpPr>
        <p:spPr>
          <a:xfrm>
            <a:off x="7273168" y="5018682"/>
            <a:ext cx="4927601" cy="3937001"/>
          </a:xfrm>
          <a:prstGeom prst="rect">
            <a:avLst/>
          </a:prstGeom>
          <a:ln w="9525">
            <a:round/>
          </a:ln>
        </p:spPr>
        <p:txBody>
          <a:bodyPr lIns="91439" tIns="45719" rIns="91439" bIns="45719" anchor="t">
            <a:noAutofit/>
          </a:bodyPr>
          <a:lstStyle/>
          <a:p>
            <a:pPr/>
          </a:p>
        </p:txBody>
      </p:sp>
      <p:sp>
        <p:nvSpPr>
          <p:cNvPr id="144" name="Image"/>
          <p:cNvSpPr/>
          <p:nvPr>
            <p:ph type="pic" sz="quarter" idx="14"/>
          </p:nvPr>
        </p:nvSpPr>
        <p:spPr>
          <a:xfrm rot="21600000">
            <a:off x="7269536" y="774699"/>
            <a:ext cx="4927601" cy="3937001"/>
          </a:xfrm>
          <a:prstGeom prst="rect">
            <a:avLst/>
          </a:prstGeom>
          <a:ln w="9525">
            <a:round/>
          </a:ln>
        </p:spPr>
        <p:txBody>
          <a:bodyPr lIns="91439" tIns="45719" rIns="91439" bIns="45719" anchor="t">
            <a:noAutofit/>
          </a:bodyPr>
          <a:lstStyle/>
          <a:p>
            <a:pPr/>
          </a:p>
        </p:txBody>
      </p:sp>
      <p:sp>
        <p:nvSpPr>
          <p:cNvPr id="145" name="Image"/>
          <p:cNvSpPr/>
          <p:nvPr>
            <p:ph type="pic" sz="half" idx="15"/>
          </p:nvPr>
        </p:nvSpPr>
        <p:spPr>
          <a:xfrm rot="21600000">
            <a:off x="787399" y="774699"/>
            <a:ext cx="6159501" cy="8204201"/>
          </a:xfrm>
          <a:prstGeom prst="rect">
            <a:avLst/>
          </a:prstGeom>
          <a:ln w="9525">
            <a:round/>
          </a:ln>
        </p:spPr>
        <p:txBody>
          <a:bodyPr lIns="91439" tIns="45719" rIns="91439" bIns="45719" anchor="t">
            <a:noAutofit/>
          </a:bodyPr>
          <a:lstStyle/>
          <a:p>
            <a:pPr/>
          </a:p>
        </p:txBody>
      </p:sp>
      <p:sp>
        <p:nvSpPr>
          <p:cNvPr id="146" name="Slide Number"/>
          <p:cNvSpPr txBox="1"/>
          <p:nvPr>
            <p:ph type="sldNum" sz="quarter" idx="2"/>
          </p:nvPr>
        </p:nvSpPr>
        <p:spPr>
          <a:xfrm>
            <a:off x="6297011" y="9197831"/>
            <a:ext cx="409839" cy="454170"/>
          </a:xfrm>
          <a:prstGeom prst="rect">
            <a:avLst/>
          </a:prstGeom>
        </p:spPr>
        <p:txBody>
          <a:bodyPr anchor="b"/>
          <a:lstStyle>
            <a:lvl1pPr defTabSz="457200">
              <a:defRPr sz="1800">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19250" y="673100"/>
            <a:ext cx="9758016"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8919"/>
            <a:ext cx="5334001" cy="8216901"/>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31000" y="4965700"/>
            <a:ext cx="5334000" cy="3898900"/>
          </a:xfrm>
          <a:prstGeom prst="rect">
            <a:avLst/>
          </a:prstGeom>
        </p:spPr>
        <p:txBody>
          <a:bodyPr lIns="91439" tIns="45719" rIns="91439" bIns="45719" anchor="t">
            <a:noAutofit/>
          </a:bodyPr>
          <a:lstStyle/>
          <a:p>
            <a:pPr/>
          </a:p>
        </p:txBody>
      </p:sp>
      <p:sp>
        <p:nvSpPr>
          <p:cNvPr id="84" name="Image"/>
          <p:cNvSpPr/>
          <p:nvPr>
            <p:ph type="pic" sz="quarter" idx="14"/>
          </p:nvPr>
        </p:nvSpPr>
        <p:spPr>
          <a:xfrm>
            <a:off x="6731000" y="635000"/>
            <a:ext cx="5334000" cy="3898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635000"/>
            <a:ext cx="5334000" cy="8229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png"/><Relationship Id="rId3"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Unidad 8…"/>
          <p:cNvSpPr txBox="1"/>
          <p:nvPr>
            <p:ph type="title"/>
          </p:nvPr>
        </p:nvSpPr>
        <p:spPr>
          <a:xfrm>
            <a:off x="1270000" y="596900"/>
            <a:ext cx="10464800" cy="3016201"/>
          </a:xfrm>
          <a:prstGeom prst="rect">
            <a:avLst/>
          </a:prstGeom>
        </p:spPr>
        <p:txBody>
          <a:bodyPr/>
          <a:lstStyle/>
          <a:p>
            <a:pPr defTabSz="374904">
              <a:defRPr sz="5904"/>
            </a:pPr>
            <a:r>
              <a:t>Unidad 8</a:t>
            </a:r>
          </a:p>
          <a:p>
            <a:pPr defTabSz="374904">
              <a:defRPr sz="5904"/>
            </a:pPr>
          </a:p>
          <a:p>
            <a:pPr defTabSz="374904">
              <a:defRPr sz="5904"/>
            </a:pPr>
            <a:r>
              <a:t>NORMAS APA</a:t>
            </a:r>
          </a:p>
        </p:txBody>
      </p:sp>
      <p:sp>
        <p:nvSpPr>
          <p:cNvPr id="156" name="Apple"/>
          <p:cNvSpPr/>
          <p:nvPr/>
        </p:nvSpPr>
        <p:spPr>
          <a:xfrm>
            <a:off x="11272154" y="7859135"/>
            <a:ext cx="1168519" cy="1329682"/>
          </a:xfrm>
          <a:custGeom>
            <a:avLst/>
            <a:gdLst/>
            <a:ahLst/>
            <a:cxnLst>
              <a:cxn ang="0">
                <a:pos x="wd2" y="hd2"/>
              </a:cxn>
              <a:cxn ang="5400000">
                <a:pos x="wd2" y="hd2"/>
              </a:cxn>
              <a:cxn ang="10800000">
                <a:pos x="wd2" y="hd2"/>
              </a:cxn>
              <a:cxn ang="16200000">
                <a:pos x="wd2" y="hd2"/>
              </a:cxn>
            </a:cxnLst>
            <a:rect l="0" t="0" r="r" b="b"/>
            <a:pathLst>
              <a:path w="17410" h="20613" fill="norm" stroke="1" extrusionOk="0">
                <a:moveTo>
                  <a:pt x="0" y="2"/>
                </a:moveTo>
                <a:cubicBezTo>
                  <a:pt x="1451" y="3943"/>
                  <a:pt x="5157" y="4456"/>
                  <a:pt x="6978" y="3382"/>
                </a:cubicBezTo>
                <a:cubicBezTo>
                  <a:pt x="7286" y="3563"/>
                  <a:pt x="8060" y="4073"/>
                  <a:pt x="8550" y="4884"/>
                </a:cubicBezTo>
                <a:cubicBezTo>
                  <a:pt x="8454" y="5252"/>
                  <a:pt x="8387" y="5636"/>
                  <a:pt x="8341" y="6039"/>
                </a:cubicBezTo>
                <a:cubicBezTo>
                  <a:pt x="7169" y="5159"/>
                  <a:pt x="4412" y="3710"/>
                  <a:pt x="1571" y="6696"/>
                </a:cubicBezTo>
                <a:cubicBezTo>
                  <a:pt x="-2090" y="10545"/>
                  <a:pt x="1666" y="17304"/>
                  <a:pt x="3532" y="19171"/>
                </a:cubicBezTo>
                <a:cubicBezTo>
                  <a:pt x="5051" y="20690"/>
                  <a:pt x="7284" y="21033"/>
                  <a:pt x="8895" y="20084"/>
                </a:cubicBezTo>
                <a:cubicBezTo>
                  <a:pt x="10541" y="20966"/>
                  <a:pt x="12760" y="20533"/>
                  <a:pt x="14220" y="18952"/>
                </a:cubicBezTo>
                <a:cubicBezTo>
                  <a:pt x="16014" y="17010"/>
                  <a:pt x="19510" y="10100"/>
                  <a:pt x="15705" y="6404"/>
                </a:cubicBezTo>
                <a:cubicBezTo>
                  <a:pt x="12821" y="3604"/>
                  <a:pt x="10177" y="5030"/>
                  <a:pt x="8996" y="5962"/>
                </a:cubicBezTo>
                <a:cubicBezTo>
                  <a:pt x="9362" y="4276"/>
                  <a:pt x="10299" y="2881"/>
                  <a:pt x="11830" y="1818"/>
                </a:cubicBezTo>
                <a:cubicBezTo>
                  <a:pt x="12127" y="1605"/>
                  <a:pt x="11429" y="972"/>
                  <a:pt x="11062" y="1235"/>
                </a:cubicBezTo>
                <a:cubicBezTo>
                  <a:pt x="9865" y="2172"/>
                  <a:pt x="9134" y="3168"/>
                  <a:pt x="8722" y="4327"/>
                </a:cubicBezTo>
                <a:cubicBezTo>
                  <a:pt x="8152" y="3554"/>
                  <a:pt x="7406" y="3094"/>
                  <a:pt x="7137" y="2944"/>
                </a:cubicBezTo>
                <a:cubicBezTo>
                  <a:pt x="6952" y="2300"/>
                  <a:pt x="6374" y="756"/>
                  <a:pt x="4976" y="243"/>
                </a:cubicBezTo>
                <a:cubicBezTo>
                  <a:pt x="2769" y="-567"/>
                  <a:pt x="2384" y="993"/>
                  <a:pt x="0" y="2"/>
                </a:cubicBezTo>
                <a:close/>
              </a:path>
            </a:pathLst>
          </a:custGeom>
          <a:solidFill>
            <a:srgbClr val="C13521"/>
          </a:solid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157" name="LECCIONES…"/>
          <p:cNvSpPr txBox="1"/>
          <p:nvPr>
            <p:ph type="body" sz="half" idx="1"/>
          </p:nvPr>
        </p:nvSpPr>
        <p:spPr>
          <a:xfrm>
            <a:off x="2406550" y="3496254"/>
            <a:ext cx="9163845" cy="4225728"/>
          </a:xfrm>
          <a:prstGeom prst="rect">
            <a:avLst/>
          </a:prstGeom>
        </p:spPr>
        <p:txBody>
          <a:bodyPr/>
          <a:lstStyle/>
          <a:p>
            <a:pPr defTabSz="448055">
              <a:defRPr sz="3528"/>
            </a:pPr>
          </a:p>
          <a:p>
            <a:pPr defTabSz="448055">
              <a:defRPr sz="3528"/>
            </a:pPr>
            <a:r>
              <a:t>LECCIONES</a:t>
            </a:r>
          </a:p>
          <a:p>
            <a:pPr algn="l" defTabSz="448055">
              <a:defRPr sz="3528"/>
            </a:pPr>
            <a:r>
              <a:t>1. Investigación</a:t>
            </a:r>
          </a:p>
          <a:p>
            <a:pPr algn="l" defTabSz="448055">
              <a:defRPr sz="3528"/>
            </a:pPr>
            <a:r>
              <a:t>2. Propiedad Intelectual </a:t>
            </a:r>
          </a:p>
          <a:p>
            <a:pPr algn="l" defTabSz="448055">
              <a:defRPr sz="3528"/>
            </a:pPr>
            <a:r>
              <a:t>3. Citas, Referencias y Bibliografía </a:t>
            </a:r>
          </a:p>
        </p:txBody>
      </p:sp>
      <p:sp>
        <p:nvSpPr>
          <p:cNvPr id="158" name="Dingbat Check"/>
          <p:cNvSpPr/>
          <p:nvPr/>
        </p:nvSpPr>
        <p:spPr>
          <a:xfrm>
            <a:off x="1444729" y="5985596"/>
            <a:ext cx="1301542" cy="1236808"/>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C13521"/>
          </a:solid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Composición…"/>
          <p:cNvSpPr txBox="1"/>
          <p:nvPr/>
        </p:nvSpPr>
        <p:spPr>
          <a:xfrm>
            <a:off x="965473" y="607375"/>
            <a:ext cx="11480255" cy="83610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0" sz="4900">
                <a:solidFill>
                  <a:srgbClr val="A8E685"/>
                </a:solidFill>
                <a:latin typeface="Chalkduster"/>
                <a:ea typeface="Chalkduster"/>
                <a:cs typeface="Chalkduster"/>
                <a:sym typeface="Chalkduster"/>
              </a:defRPr>
            </a:pPr>
            <a:r>
              <a:t>Composición</a:t>
            </a:r>
          </a:p>
          <a:p>
            <a:pPr algn="l" defTabSz="457200">
              <a:defRPr b="0" sz="4900">
                <a:solidFill>
                  <a:srgbClr val="A8E685"/>
                </a:solidFill>
                <a:latin typeface="Chalkduster"/>
                <a:ea typeface="Chalkduster"/>
                <a:cs typeface="Chalkduster"/>
                <a:sym typeface="Chalkduster"/>
              </a:defRPr>
            </a:pPr>
            <a:r>
              <a:t>Ejemplo…</a:t>
            </a:r>
          </a:p>
          <a:p>
            <a:pPr algn="l" defTabSz="457200">
              <a:defRPr b="0" sz="2800">
                <a:latin typeface="Chalkduster"/>
                <a:ea typeface="Chalkduster"/>
                <a:cs typeface="Chalkduster"/>
                <a:sym typeface="Chalkduster"/>
              </a:defRPr>
            </a:pPr>
          </a:p>
          <a:p>
            <a:pPr algn="l" defTabSz="457200">
              <a:defRPr b="0" sz="4900">
                <a:solidFill>
                  <a:srgbClr val="A8E685"/>
                </a:solidFill>
                <a:latin typeface="Chalkduster"/>
                <a:ea typeface="Chalkduster"/>
                <a:cs typeface="Chalkduster"/>
                <a:sym typeface="Chalkduster"/>
              </a:defRPr>
            </a:pPr>
            <a:r>
              <a:rPr sz="2800">
                <a:solidFill>
                  <a:srgbClr val="FFFFFF"/>
                </a:solidFill>
              </a:rPr>
              <a:t>Abraham fue el patriarca del pueblo de Israel. El relato de su vida está registrado en el libro de Génesis (Génesis 12-25). Sin embargo, hay otros libros bíblicos que mencionan a este patriarca. Por ejemplo el apóstol Pablo lo menciona en el libro de Gálatas (Gálatas 3). El teólogo Juan Juanzo dice que Pablo entendió primero la importancia de Abraham como judío y luego como cristiano (MANUAL APA). De esa manera Juan Juanzo puntualiza que “todo cristiano debe entender que la fe de Abraham fue importante para los apóstoles de la Iglesia.” (MANUAL APA)</a:t>
            </a:r>
            <a:r>
              <a:t>  </a:t>
            </a:r>
          </a:p>
        </p:txBody>
      </p:sp>
      <p:sp>
        <p:nvSpPr>
          <p:cNvPr id="161" name="Unidad 8. Normas APA…"/>
          <p:cNvSpPr txBox="1"/>
          <p:nvPr>
            <p:ph type="title" idx="4294967295"/>
          </p:nvPr>
        </p:nvSpPr>
        <p:spPr>
          <a:xfrm>
            <a:off x="6772324" y="-215900"/>
            <a:ext cx="6092776" cy="1201887"/>
          </a:xfrm>
          <a:prstGeom prst="rect">
            <a:avLst/>
          </a:prstGeom>
        </p:spPr>
        <p:txBody>
          <a:bodyPr/>
          <a:lstStyle/>
          <a:p>
            <a:pPr algn="r" defTabSz="457200">
              <a:defRPr sz="1400">
                <a:latin typeface="Chalkduster"/>
                <a:ea typeface="Chalkduster"/>
                <a:cs typeface="Chalkduster"/>
                <a:sym typeface="Chalkduster"/>
              </a:defRPr>
            </a:pPr>
            <a:r>
              <a:t>Unidad 8. Normas APA</a:t>
            </a:r>
          </a:p>
          <a:p>
            <a:pPr algn="r" defTabSz="457200">
              <a:defRPr sz="1400">
                <a:latin typeface="Chalkduster"/>
                <a:ea typeface="Chalkduster"/>
                <a:cs typeface="Chalkduster"/>
                <a:sym typeface="Chalkduster"/>
              </a:defRPr>
            </a:pPr>
            <a:r>
              <a:t>Lección 3.  Citas, Referencias y Bibliografía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Composición…"/>
          <p:cNvSpPr txBox="1"/>
          <p:nvPr/>
        </p:nvSpPr>
        <p:spPr>
          <a:xfrm>
            <a:off x="901973" y="702625"/>
            <a:ext cx="11480255" cy="80943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0" sz="4900">
                <a:solidFill>
                  <a:srgbClr val="A8E685"/>
                </a:solidFill>
                <a:latin typeface="Chalkduster"/>
                <a:ea typeface="Chalkduster"/>
                <a:cs typeface="Chalkduster"/>
                <a:sym typeface="Chalkduster"/>
              </a:defRPr>
            </a:pPr>
            <a:r>
              <a:t>Composición</a:t>
            </a:r>
          </a:p>
          <a:p>
            <a:pPr algn="l" defTabSz="457200">
              <a:defRPr b="0" sz="2800">
                <a:latin typeface="Chalkduster"/>
                <a:ea typeface="Chalkduster"/>
                <a:cs typeface="Chalkduster"/>
                <a:sym typeface="Chalkduster"/>
              </a:defRPr>
            </a:pPr>
          </a:p>
          <a:p>
            <a:pPr algn="l" defTabSz="457200">
              <a:defRPr b="0" sz="4900">
                <a:solidFill>
                  <a:srgbClr val="A8E685"/>
                </a:solidFill>
                <a:latin typeface="Chalkduster"/>
                <a:ea typeface="Chalkduster"/>
                <a:cs typeface="Chalkduster"/>
                <a:sym typeface="Chalkduster"/>
              </a:defRPr>
            </a:pPr>
            <a:r>
              <a:rPr sz="2800">
                <a:solidFill>
                  <a:srgbClr val="FFFFFF"/>
                </a:solidFill>
              </a:rPr>
              <a:t>Abraham fue el patriarca del pueblo de Israel. El relato de su vida está registrado en el libro de Génesis (Génesis 12-25). Sin embargo, hay otros libros bíblicos que mencionan a este patriarca. Por ejemplo el apóstol Pablo lo menciona en el libro de Gálatas (Gálatas 3). El teólogo Juan Juanzo dice que Pablo entendió primero entendió la importancia de Abraham como judío y luego como cristiano (MANUAL APA). De esa manera Juan Juanzo puntualiza que “todo cristiano debe entender que la fe de Abraham fue importante para los apóstoles de la Iglesia.” (MANUAL APA)</a:t>
            </a:r>
            <a:r>
              <a:t>  </a:t>
            </a:r>
          </a:p>
        </p:txBody>
      </p:sp>
      <p:sp>
        <p:nvSpPr>
          <p:cNvPr id="164" name="Arrow"/>
          <p:cNvSpPr/>
          <p:nvPr/>
        </p:nvSpPr>
        <p:spPr>
          <a:xfrm>
            <a:off x="381000" y="2844800"/>
            <a:ext cx="1270000" cy="1270000"/>
          </a:xfrm>
          <a:prstGeom prst="rightArrow">
            <a:avLst>
              <a:gd name="adj1" fmla="val 32000"/>
              <a:gd name="adj2" fmla="val 64000"/>
            </a:avLst>
          </a:prstGeom>
          <a:blipFill>
            <a:blip r:embed="rId2"/>
          </a:blip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165" name="Arrow"/>
          <p:cNvSpPr/>
          <p:nvPr/>
        </p:nvSpPr>
        <p:spPr>
          <a:xfrm>
            <a:off x="3162300" y="4241800"/>
            <a:ext cx="1809453" cy="1270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703" y="14256"/>
                </a:moveTo>
                <a:lnTo>
                  <a:pt x="9703" y="21600"/>
                </a:lnTo>
                <a:lnTo>
                  <a:pt x="0" y="10800"/>
                </a:lnTo>
                <a:lnTo>
                  <a:pt x="9703" y="0"/>
                </a:lnTo>
                <a:lnTo>
                  <a:pt x="9703" y="7344"/>
                </a:lnTo>
                <a:lnTo>
                  <a:pt x="21600" y="7344"/>
                </a:lnTo>
                <a:lnTo>
                  <a:pt x="21600" y="14256"/>
                </a:lnTo>
                <a:close/>
              </a:path>
            </a:pathLst>
          </a:custGeom>
          <a:blipFill>
            <a:blip r:embed="rId2"/>
          </a:blip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166" name="Arrow"/>
          <p:cNvSpPr/>
          <p:nvPr/>
        </p:nvSpPr>
        <p:spPr>
          <a:xfrm>
            <a:off x="9982200" y="4648200"/>
            <a:ext cx="1999953" cy="1270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778" y="14256"/>
                </a:moveTo>
                <a:lnTo>
                  <a:pt x="8778" y="21600"/>
                </a:lnTo>
                <a:lnTo>
                  <a:pt x="0" y="10800"/>
                </a:lnTo>
                <a:lnTo>
                  <a:pt x="8778" y="0"/>
                </a:lnTo>
                <a:lnTo>
                  <a:pt x="8778" y="7344"/>
                </a:lnTo>
                <a:lnTo>
                  <a:pt x="21600" y="7344"/>
                </a:lnTo>
                <a:lnTo>
                  <a:pt x="21600" y="14256"/>
                </a:lnTo>
                <a:close/>
              </a:path>
            </a:pathLst>
          </a:custGeom>
          <a:blipFill>
            <a:blip r:embed="rId2"/>
          </a:blip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167" name="Arrow"/>
          <p:cNvSpPr/>
          <p:nvPr/>
        </p:nvSpPr>
        <p:spPr>
          <a:xfrm>
            <a:off x="11061700" y="6019800"/>
            <a:ext cx="1999953" cy="1270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778" y="14256"/>
                </a:moveTo>
                <a:lnTo>
                  <a:pt x="8778" y="21600"/>
                </a:lnTo>
                <a:lnTo>
                  <a:pt x="0" y="10800"/>
                </a:lnTo>
                <a:lnTo>
                  <a:pt x="8778" y="0"/>
                </a:lnTo>
                <a:lnTo>
                  <a:pt x="8778" y="7344"/>
                </a:lnTo>
                <a:lnTo>
                  <a:pt x="21600" y="7344"/>
                </a:lnTo>
                <a:lnTo>
                  <a:pt x="21600" y="14256"/>
                </a:lnTo>
                <a:close/>
              </a:path>
            </a:pathLst>
          </a:custGeom>
          <a:blipFill>
            <a:blip r:embed="rId2"/>
          </a:blip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168" name="Unidad 8. Normas APA…"/>
          <p:cNvSpPr txBox="1"/>
          <p:nvPr>
            <p:ph type="title" idx="4294967295"/>
          </p:nvPr>
        </p:nvSpPr>
        <p:spPr>
          <a:xfrm>
            <a:off x="6772324" y="-215900"/>
            <a:ext cx="6092776" cy="1201887"/>
          </a:xfrm>
          <a:prstGeom prst="rect">
            <a:avLst/>
          </a:prstGeom>
        </p:spPr>
        <p:txBody>
          <a:bodyPr/>
          <a:lstStyle/>
          <a:p>
            <a:pPr algn="r" defTabSz="457200">
              <a:defRPr sz="1400">
                <a:latin typeface="Chalkduster"/>
                <a:ea typeface="Chalkduster"/>
                <a:cs typeface="Chalkduster"/>
                <a:sym typeface="Chalkduster"/>
              </a:defRPr>
            </a:pPr>
            <a:r>
              <a:t>Unidad 8. Normas APA</a:t>
            </a:r>
          </a:p>
          <a:p>
            <a:pPr algn="r" defTabSz="457200">
              <a:defRPr sz="1400">
                <a:latin typeface="Chalkduster"/>
                <a:ea typeface="Chalkduster"/>
                <a:cs typeface="Chalkduster"/>
                <a:sym typeface="Chalkduster"/>
              </a:defRPr>
            </a:pPr>
            <a:r>
              <a:t>Lección 3.  Citas, Referencias y Bibliografía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0" name="Screen Shot 2018-08-31 at 11.52.13 AM.png" descr="Screen Shot 2018-08-31 at 11.52.13 AM.png"/>
          <p:cNvPicPr>
            <a:picLocks noChangeAspect="1"/>
          </p:cNvPicPr>
          <p:nvPr/>
        </p:nvPicPr>
        <p:blipFill>
          <a:blip r:embed="rId2">
            <a:extLst/>
          </a:blip>
          <a:stretch>
            <a:fillRect/>
          </a:stretch>
        </p:blipFill>
        <p:spPr>
          <a:xfrm>
            <a:off x="0" y="1058956"/>
            <a:ext cx="13004800" cy="7635688"/>
          </a:xfrm>
          <a:prstGeom prst="rect">
            <a:avLst/>
          </a:prstGeom>
          <a:ln w="12700">
            <a:miter lim="400000"/>
          </a:ln>
        </p:spPr>
      </p:pic>
      <p:sp>
        <p:nvSpPr>
          <p:cNvPr id="171" name="Unidad 8. Normas APA…"/>
          <p:cNvSpPr txBox="1"/>
          <p:nvPr>
            <p:ph type="title" idx="4294967295"/>
          </p:nvPr>
        </p:nvSpPr>
        <p:spPr>
          <a:xfrm>
            <a:off x="6772324" y="-215900"/>
            <a:ext cx="6092776" cy="1201887"/>
          </a:xfrm>
          <a:prstGeom prst="rect">
            <a:avLst/>
          </a:prstGeom>
        </p:spPr>
        <p:txBody>
          <a:bodyPr/>
          <a:lstStyle/>
          <a:p>
            <a:pPr algn="r" defTabSz="457200">
              <a:defRPr sz="1400">
                <a:latin typeface="Chalkduster"/>
                <a:ea typeface="Chalkduster"/>
                <a:cs typeface="Chalkduster"/>
                <a:sym typeface="Chalkduster"/>
              </a:defRPr>
            </a:pPr>
            <a:r>
              <a:t>Unidad 8. Normas APA</a:t>
            </a:r>
          </a:p>
          <a:p>
            <a:pPr algn="r" defTabSz="457200">
              <a:defRPr sz="1400">
                <a:latin typeface="Chalkduster"/>
                <a:ea typeface="Chalkduster"/>
                <a:cs typeface="Chalkduster"/>
                <a:sym typeface="Chalkduster"/>
              </a:defRPr>
            </a:pPr>
            <a:r>
              <a:t>Lección 3.  Citas, Referencias y Bibliografía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3" name="Image" descr="Image"/>
          <p:cNvPicPr>
            <a:picLocks noChangeAspect="0"/>
          </p:cNvPicPr>
          <p:nvPr>
            <p:ph type="pic" idx="13"/>
          </p:nvPr>
        </p:nvPicPr>
        <p:blipFill>
          <a:blip r:embed="rId2">
            <a:extLst/>
          </a:blip>
          <a:stretch>
            <a:fillRect/>
          </a:stretch>
        </p:blipFill>
        <p:spPr>
          <a:xfrm>
            <a:off x="7588250" y="2254250"/>
            <a:ext cx="4835922" cy="6108700"/>
          </a:xfrm>
          <a:prstGeom prst="rect">
            <a:avLst/>
          </a:prstGeom>
        </p:spPr>
      </p:pic>
      <p:sp>
        <p:nvSpPr>
          <p:cNvPr id="174" name="TAREAS TRANSFORMADORAS"/>
          <p:cNvSpPr txBox="1"/>
          <p:nvPr>
            <p:ph type="title"/>
          </p:nvPr>
        </p:nvSpPr>
        <p:spPr>
          <a:xfrm>
            <a:off x="1612900" y="-25400"/>
            <a:ext cx="10464800" cy="2540000"/>
          </a:xfrm>
          <a:prstGeom prst="rect">
            <a:avLst/>
          </a:prstGeom>
        </p:spPr>
        <p:txBody>
          <a:bodyPr/>
          <a:lstStyle/>
          <a:p>
            <a:pPr>
              <a:defRPr sz="4700"/>
            </a:pPr>
          </a:p>
          <a:p>
            <a:pPr>
              <a:defRPr sz="4700">
                <a:solidFill>
                  <a:srgbClr val="A8E685"/>
                </a:solidFill>
              </a:defRPr>
            </a:pPr>
            <a:r>
              <a:t>TAREAS TRANSFORMADORAS</a:t>
            </a:r>
          </a:p>
        </p:txBody>
      </p:sp>
      <p:sp>
        <p:nvSpPr>
          <p:cNvPr id="175" name="U8. T3.…"/>
          <p:cNvSpPr txBox="1"/>
          <p:nvPr>
            <p:ph type="body" sz="half" idx="1"/>
          </p:nvPr>
        </p:nvSpPr>
        <p:spPr>
          <a:xfrm>
            <a:off x="1143099" y="2171700"/>
            <a:ext cx="6100416" cy="6096000"/>
          </a:xfrm>
          <a:prstGeom prst="rect">
            <a:avLst/>
          </a:prstGeom>
        </p:spPr>
        <p:txBody>
          <a:bodyPr/>
          <a:lstStyle/>
          <a:p>
            <a:pPr marL="482599" indent="-482599">
              <a:buBlip>
                <a:blip r:embed="rId3"/>
              </a:buBlip>
              <a:defRPr sz="5700"/>
            </a:pPr>
            <a:r>
              <a:t> U8. T3. </a:t>
            </a:r>
          </a:p>
          <a:p>
            <a:pPr marL="0" indent="0">
              <a:buSzTx/>
              <a:buNone/>
              <a:defRPr sz="5700"/>
            </a:pPr>
            <a:r>
              <a:t>a. Estudiar el Manual APA</a:t>
            </a:r>
          </a:p>
        </p:txBody>
      </p:sp>
      <p:sp>
        <p:nvSpPr>
          <p:cNvPr id="176" name="Unidad 8. Normas APA…"/>
          <p:cNvSpPr txBox="1"/>
          <p:nvPr/>
        </p:nvSpPr>
        <p:spPr>
          <a:xfrm>
            <a:off x="6772324" y="-215900"/>
            <a:ext cx="6092776" cy="120188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r" defTabSz="457200">
              <a:defRPr b="0" sz="1400">
                <a:latin typeface="Chalkduster"/>
                <a:ea typeface="Chalkduster"/>
                <a:cs typeface="Chalkduster"/>
                <a:sym typeface="Chalkduster"/>
              </a:defRPr>
            </a:pPr>
            <a:r>
              <a:t>Unidad 8. Normas APA</a:t>
            </a:r>
          </a:p>
          <a:p>
            <a:pPr algn="r" defTabSz="457200">
              <a:defRPr b="0" sz="1400">
                <a:latin typeface="Chalkduster"/>
                <a:ea typeface="Chalkduster"/>
                <a:cs typeface="Chalkduster"/>
                <a:sym typeface="Chalkduster"/>
              </a:defRPr>
            </a:pPr>
            <a:r>
              <a:t>Lección 3.  Citas, Referencias y Bibliografía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8" name="Image" descr="Image"/>
          <p:cNvPicPr>
            <a:picLocks noChangeAspect="0"/>
          </p:cNvPicPr>
          <p:nvPr>
            <p:ph type="pic" idx="13"/>
          </p:nvPr>
        </p:nvPicPr>
        <p:blipFill>
          <a:blip r:embed="rId2">
            <a:extLst/>
          </a:blip>
          <a:stretch>
            <a:fillRect/>
          </a:stretch>
        </p:blipFill>
        <p:spPr>
          <a:xfrm>
            <a:off x="1219992" y="524271"/>
            <a:ext cx="10872789" cy="8705058"/>
          </a:xfrm>
          <a:prstGeom prst="rect">
            <a:avLst/>
          </a:prstGeom>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