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ppt/changesInfos/changesInfo1.xml" ContentType="application/vnd.ms-powerpoint.changes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68" r:id="rId2"/>
    <p:sldId id="269" r:id="rId3"/>
    <p:sldId id="270" r:id="rId4"/>
    <p:sldId id="271" r:id="rId5"/>
    <p:sldId id="272" r:id="rId6"/>
    <p:sldId id="273" r:id="rId7"/>
    <p:sldId id="274" r:id="rId8"/>
    <p:sldId id="275" r:id="rId9"/>
    <p:sldId id="276" r:id="rId10"/>
    <p:sldId id="277" r:id="rId11"/>
    <p:sldId id="278" r:id="rId12"/>
    <p:sldId id="279" r:id="rId13"/>
    <p:sldId id="280" r:id="rId14"/>
    <p:sldId id="281" r:id="rId15"/>
    <p:sldId id="282" r:id="rId16"/>
    <p:sldId id="283" r:id="rId17"/>
    <p:sldId id="265" r:id="rId18"/>
    <p:sldId id="284" r:id="rId1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44" autoAdjust="0"/>
    <p:restoredTop sz="94660"/>
  </p:normalViewPr>
  <p:slideViewPr>
    <p:cSldViewPr snapToGrid="0">
      <p:cViewPr varScale="1">
        <p:scale>
          <a:sx n="70" d="100"/>
          <a:sy n="70" d="100"/>
        </p:scale>
        <p:origin x="-576" y="-104"/>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printerSettings" Target="printerSettings/printerSettings1.bin"/><Relationship Id="rId21" Type="http://schemas.openxmlformats.org/officeDocument/2006/relationships/presProps" Target="presProps.xml"/><Relationship Id="rId22" Type="http://schemas.openxmlformats.org/officeDocument/2006/relationships/viewProps" Target="viewProps.xml"/><Relationship Id="rId23" Type="http://schemas.openxmlformats.org/officeDocument/2006/relationships/theme" Target="theme/theme1.xml"/><Relationship Id="rId24" Type="http://schemas.openxmlformats.org/officeDocument/2006/relationships/tableStyles" Target="tableStyles.xml"/><Relationship Id="rId25" Type="http://schemas.microsoft.com/office/2016/11/relationships/changesInfo" Target="changesInfos/changesInfo1.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rian DeCook" userId="f06ccbda779038aa" providerId="LiveId" clId="{98ECA4B5-FEEC-4042-B0DF-4180FABEAACA}"/>
    <pc:docChg chg="custSel addSld delSld modSld">
      <pc:chgData name="Brian DeCook" userId="f06ccbda779038aa" providerId="LiveId" clId="{98ECA4B5-FEEC-4042-B0DF-4180FABEAACA}" dt="2018-03-13T14:31:45.456" v="66" actId="14100"/>
      <pc:docMkLst>
        <pc:docMk/>
      </pc:docMkLst>
      <pc:sldChg chg="addSp delSp modSp">
        <pc:chgData name="Brian DeCook" userId="f06ccbda779038aa" providerId="LiveId" clId="{98ECA4B5-FEEC-4042-B0DF-4180FABEAACA}" dt="2018-03-13T14:12:13.094" v="17"/>
        <pc:sldMkLst>
          <pc:docMk/>
          <pc:sldMk cId="2693324274" sldId="256"/>
        </pc:sldMkLst>
        <pc:spChg chg="mod">
          <ac:chgData name="Brian DeCook" userId="f06ccbda779038aa" providerId="LiveId" clId="{98ECA4B5-FEEC-4042-B0DF-4180FABEAACA}" dt="2018-03-13T13:52:53.231" v="11"/>
          <ac:spMkLst>
            <pc:docMk/>
            <pc:sldMk cId="2693324274" sldId="256"/>
            <ac:spMk id="3" creationId="{9AE29210-1243-40B6-BB5E-66301D4215DA}"/>
          </ac:spMkLst>
        </pc:spChg>
        <pc:spChg chg="add del">
          <ac:chgData name="Brian DeCook" userId="f06ccbda779038aa" providerId="LiveId" clId="{98ECA4B5-FEEC-4042-B0DF-4180FABEAACA}" dt="2018-03-13T14:11:47.655" v="13"/>
          <ac:spMkLst>
            <pc:docMk/>
            <pc:sldMk cId="2693324274" sldId="256"/>
            <ac:spMk id="4" creationId="{93154909-EC25-4D93-A057-DABA0C8C8C25}"/>
          </ac:spMkLst>
        </pc:spChg>
        <pc:spChg chg="add del">
          <ac:chgData name="Brian DeCook" userId="f06ccbda779038aa" providerId="LiveId" clId="{98ECA4B5-FEEC-4042-B0DF-4180FABEAACA}" dt="2018-03-13T14:11:55.627" v="15"/>
          <ac:spMkLst>
            <pc:docMk/>
            <pc:sldMk cId="2693324274" sldId="256"/>
            <ac:spMk id="6" creationId="{F59DFD02-6E03-4685-818A-96B676B51C00}"/>
          </ac:spMkLst>
        </pc:spChg>
        <pc:spChg chg="add del">
          <ac:chgData name="Brian DeCook" userId="f06ccbda779038aa" providerId="LiveId" clId="{98ECA4B5-FEEC-4042-B0DF-4180FABEAACA}" dt="2018-03-13T14:12:13.094" v="17"/>
          <ac:spMkLst>
            <pc:docMk/>
            <pc:sldMk cId="2693324274" sldId="256"/>
            <ac:spMk id="7" creationId="{94C51BFE-2628-47E7-92D4-85A7CBE98760}"/>
          </ac:spMkLst>
        </pc:spChg>
      </pc:sldChg>
      <pc:sldChg chg="modSp">
        <pc:chgData name="Brian DeCook" userId="f06ccbda779038aa" providerId="LiveId" clId="{98ECA4B5-FEEC-4042-B0DF-4180FABEAACA}" dt="2018-03-13T14:31:45.456" v="66" actId="14100"/>
        <pc:sldMkLst>
          <pc:docMk/>
          <pc:sldMk cId="2771055752" sldId="265"/>
        </pc:sldMkLst>
        <pc:spChg chg="mod">
          <ac:chgData name="Brian DeCook" userId="f06ccbda779038aa" providerId="LiveId" clId="{98ECA4B5-FEEC-4042-B0DF-4180FABEAACA}" dt="2018-03-13T13:48:53.314" v="10" actId="20577"/>
          <ac:spMkLst>
            <pc:docMk/>
            <pc:sldMk cId="2771055752" sldId="265"/>
            <ac:spMk id="2" creationId="{0C5331E9-4C9B-4C57-84E9-90680A549A13}"/>
          </ac:spMkLst>
        </pc:spChg>
        <pc:spChg chg="mod">
          <ac:chgData name="Brian DeCook" userId="f06ccbda779038aa" providerId="LiveId" clId="{98ECA4B5-FEEC-4042-B0DF-4180FABEAACA}" dt="2018-03-13T14:31:45.456" v="66" actId="14100"/>
          <ac:spMkLst>
            <pc:docMk/>
            <pc:sldMk cId="2771055752" sldId="265"/>
            <ac:spMk id="3" creationId="{448F06D8-2E51-4BD9-B868-5642B67935E6}"/>
          </ac:spMkLst>
        </pc:spChg>
      </pc:sldChg>
      <pc:sldChg chg="del">
        <pc:chgData name="Brian DeCook" userId="f06ccbda779038aa" providerId="LiveId" clId="{98ECA4B5-FEEC-4042-B0DF-4180FABEAACA}" dt="2018-03-13T13:48:36.990" v="0" actId="2696"/>
        <pc:sldMkLst>
          <pc:docMk/>
          <pc:sldMk cId="232219807" sldId="266"/>
        </pc:sldMkLst>
      </pc:sldChg>
      <pc:sldChg chg="addSp delSp modSp add">
        <pc:chgData name="Brian DeCook" userId="f06ccbda779038aa" providerId="LiveId" clId="{98ECA4B5-FEEC-4042-B0DF-4180FABEAACA}" dt="2018-03-13T14:13:19.749" v="52" actId="20577"/>
        <pc:sldMkLst>
          <pc:docMk/>
          <pc:sldMk cId="3232659865" sldId="266"/>
        </pc:sldMkLst>
        <pc:spChg chg="mod">
          <ac:chgData name="Brian DeCook" userId="f06ccbda779038aa" providerId="LiveId" clId="{98ECA4B5-FEEC-4042-B0DF-4180FABEAACA}" dt="2018-03-13T14:13:01.050" v="36" actId="20577"/>
          <ac:spMkLst>
            <pc:docMk/>
            <pc:sldMk cId="3232659865" sldId="266"/>
            <ac:spMk id="2" creationId="{0A6B5C07-D7F3-42F5-AD61-BB51BA2FD416}"/>
          </ac:spMkLst>
        </pc:spChg>
        <pc:spChg chg="mod">
          <ac:chgData name="Brian DeCook" userId="f06ccbda779038aa" providerId="LiveId" clId="{98ECA4B5-FEEC-4042-B0DF-4180FABEAACA}" dt="2018-03-13T14:13:19.749" v="52" actId="20577"/>
          <ac:spMkLst>
            <pc:docMk/>
            <pc:sldMk cId="3232659865" sldId="266"/>
            <ac:spMk id="3" creationId="{E7717978-0B32-4E8D-B731-4B31DD5090E8}"/>
          </ac:spMkLst>
        </pc:spChg>
        <pc:spChg chg="add del">
          <ac:chgData name="Brian DeCook" userId="f06ccbda779038aa" providerId="LiveId" clId="{98ECA4B5-FEEC-4042-B0DF-4180FABEAACA}" dt="2018-03-13T14:12:31.611" v="20"/>
          <ac:spMkLst>
            <pc:docMk/>
            <pc:sldMk cId="3232659865" sldId="266"/>
            <ac:spMk id="4" creationId="{46CE1510-CBA1-44D3-B207-71B8BA608A5D}"/>
          </ac:spMkLst>
        </pc:spChg>
      </pc:sldChg>
      <pc:sldChg chg="del">
        <pc:chgData name="Brian DeCook" userId="f06ccbda779038aa" providerId="LiveId" clId="{98ECA4B5-FEEC-4042-B0DF-4180FABEAACA}" dt="2018-03-13T13:48:37.005" v="1" actId="2696"/>
        <pc:sldMkLst>
          <pc:docMk/>
          <pc:sldMk cId="2299858437" sldId="267"/>
        </pc:sldMkLst>
      </pc:sldChg>
      <pc:sldChg chg="delSp modSp add">
        <pc:chgData name="Brian DeCook" userId="f06ccbda779038aa" providerId="LiveId" clId="{98ECA4B5-FEEC-4042-B0DF-4180FABEAACA}" dt="2018-03-13T14:20:08.182" v="59" actId="255"/>
        <pc:sldMkLst>
          <pc:docMk/>
          <pc:sldMk cId="3990218208" sldId="267"/>
        </pc:sldMkLst>
        <pc:spChg chg="mod">
          <ac:chgData name="Brian DeCook" userId="f06ccbda779038aa" providerId="LiveId" clId="{98ECA4B5-FEEC-4042-B0DF-4180FABEAACA}" dt="2018-03-13T14:19:57.918" v="57" actId="14100"/>
          <ac:spMkLst>
            <pc:docMk/>
            <pc:sldMk cId="3990218208" sldId="267"/>
            <ac:spMk id="2" creationId="{00000000-0000-0000-0000-000000000000}"/>
          </ac:spMkLst>
        </pc:spChg>
        <pc:spChg chg="mod">
          <ac:chgData name="Brian DeCook" userId="f06ccbda779038aa" providerId="LiveId" clId="{98ECA4B5-FEEC-4042-B0DF-4180FABEAACA}" dt="2018-03-13T14:20:08.182" v="59" actId="255"/>
          <ac:spMkLst>
            <pc:docMk/>
            <pc:sldMk cId="3990218208" sldId="267"/>
            <ac:spMk id="3" creationId="{00000000-0000-0000-0000-000000000000}"/>
          </ac:spMkLst>
        </pc:spChg>
        <pc:picChg chg="del">
          <ac:chgData name="Brian DeCook" userId="f06ccbda779038aa" providerId="LiveId" clId="{98ECA4B5-FEEC-4042-B0DF-4180FABEAACA}" dt="2018-03-13T14:19:53.673" v="56" actId="478"/>
          <ac:picMkLst>
            <pc:docMk/>
            <pc:sldMk cId="3990218208" sldId="267"/>
            <ac:picMk id="4" creationId="{00000000-0000-0000-0000-000000000000}"/>
          </ac:picMkLst>
        </pc:picChg>
      </pc:sldChg>
      <pc:sldChg chg="del">
        <pc:chgData name="Brian DeCook" userId="f06ccbda779038aa" providerId="LiveId" clId="{98ECA4B5-FEEC-4042-B0DF-4180FABEAACA}" dt="2018-03-13T13:48:37.021" v="2" actId="2696"/>
        <pc:sldMkLst>
          <pc:docMk/>
          <pc:sldMk cId="2046284782" sldId="268"/>
        </pc:sldMkLst>
      </pc:sldChg>
      <pc:sldChg chg="del">
        <pc:chgData name="Brian DeCook" userId="f06ccbda779038aa" providerId="LiveId" clId="{98ECA4B5-FEEC-4042-B0DF-4180FABEAACA}" dt="2018-03-13T13:48:37.037" v="3" actId="2696"/>
        <pc:sldMkLst>
          <pc:docMk/>
          <pc:sldMk cId="3813501897" sldId="269"/>
        </pc:sldMkLst>
      </pc:sldChg>
      <pc:sldChg chg="del">
        <pc:chgData name="Brian DeCook" userId="f06ccbda779038aa" providerId="LiveId" clId="{98ECA4B5-FEEC-4042-B0DF-4180FABEAACA}" dt="2018-03-13T13:48:37.052" v="4" actId="2696"/>
        <pc:sldMkLst>
          <pc:docMk/>
          <pc:sldMk cId="581382060" sldId="270"/>
        </pc:sldMkLst>
      </pc:sldChg>
      <pc:sldChg chg="del">
        <pc:chgData name="Brian DeCook" userId="f06ccbda779038aa" providerId="LiveId" clId="{98ECA4B5-FEEC-4042-B0DF-4180FABEAACA}" dt="2018-03-13T13:48:37.068" v="5" actId="2696"/>
        <pc:sldMkLst>
          <pc:docMk/>
          <pc:sldMk cId="125707899" sldId="271"/>
        </pc:sldMkLst>
      </pc:sldChg>
      <pc:sldChg chg="del">
        <pc:chgData name="Brian DeCook" userId="f06ccbda779038aa" providerId="LiveId" clId="{98ECA4B5-FEEC-4042-B0DF-4180FABEAACA}" dt="2018-03-13T13:48:37.084" v="6" actId="2696"/>
        <pc:sldMkLst>
          <pc:docMk/>
          <pc:sldMk cId="1643891961" sldId="272"/>
        </pc:sldMkLst>
      </pc:sldChg>
      <pc:sldChg chg="del">
        <pc:chgData name="Brian DeCook" userId="f06ccbda779038aa" providerId="LiveId" clId="{98ECA4B5-FEEC-4042-B0DF-4180FABEAACA}" dt="2018-03-13T13:48:37.131" v="7" actId="2696"/>
        <pc:sldMkLst>
          <pc:docMk/>
          <pc:sldMk cId="2453747937" sldId="273"/>
        </pc:sldMkLst>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7"/>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C07B802A-3F23-416D-96CC-F78EC26E0AC2}" type="datetimeFigureOut">
              <a:rPr lang="en-US" smtClean="0"/>
              <a:t>3/31/18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B4C2CA0-9224-4A29-B05E-F386E1D940F3}" type="slidenum">
              <a:rPr lang="en-US" smtClean="0"/>
              <a:t>‹#›</a:t>
            </a:fld>
            <a:endParaRPr lang="en-US"/>
          </a:p>
        </p:txBody>
      </p:sp>
    </p:spTree>
    <p:extLst>
      <p:ext uri="{BB962C8B-B14F-4D97-AF65-F5344CB8AC3E}">
        <p14:creationId xmlns:p14="http://schemas.microsoft.com/office/powerpoint/2010/main" val="270201993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07B802A-3F23-416D-96CC-F78EC26E0AC2}" type="datetimeFigureOut">
              <a:rPr lang="en-US" smtClean="0"/>
              <a:t>3/31/18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B4C2CA0-9224-4A29-B05E-F386E1D940F3}" type="slidenum">
              <a:rPr lang="en-US" smtClean="0"/>
              <a:t>‹#›</a:t>
            </a:fld>
            <a:endParaRPr lang="en-US"/>
          </a:p>
        </p:txBody>
      </p:sp>
    </p:spTree>
    <p:extLst>
      <p:ext uri="{BB962C8B-B14F-4D97-AF65-F5344CB8AC3E}">
        <p14:creationId xmlns:p14="http://schemas.microsoft.com/office/powerpoint/2010/main" val="29494982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0"/>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40"/>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07B802A-3F23-416D-96CC-F78EC26E0AC2}" type="datetimeFigureOut">
              <a:rPr lang="en-US" smtClean="0"/>
              <a:t>3/31/18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B4C2CA0-9224-4A29-B05E-F386E1D940F3}" type="slidenum">
              <a:rPr lang="en-US" smtClean="0"/>
              <a:t>‹#›</a:t>
            </a:fld>
            <a:endParaRPr lang="en-US"/>
          </a:p>
        </p:txBody>
      </p:sp>
    </p:spTree>
    <p:extLst>
      <p:ext uri="{BB962C8B-B14F-4D97-AF65-F5344CB8AC3E}">
        <p14:creationId xmlns:p14="http://schemas.microsoft.com/office/powerpoint/2010/main" val="14279412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07B802A-3F23-416D-96CC-F78EC26E0AC2}" type="datetimeFigureOut">
              <a:rPr lang="en-US" smtClean="0"/>
              <a:t>3/31/18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B4C2CA0-9224-4A29-B05E-F386E1D940F3}" type="slidenum">
              <a:rPr lang="en-US" smtClean="0"/>
              <a:t>‹#›</a:t>
            </a:fld>
            <a:endParaRPr lang="en-US"/>
          </a:p>
        </p:txBody>
      </p:sp>
    </p:spTree>
    <p:extLst>
      <p:ext uri="{BB962C8B-B14F-4D97-AF65-F5344CB8AC3E}">
        <p14:creationId xmlns:p14="http://schemas.microsoft.com/office/powerpoint/2010/main" val="22759333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2"/>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07B802A-3F23-416D-96CC-F78EC26E0AC2}" type="datetimeFigureOut">
              <a:rPr lang="en-US" smtClean="0"/>
              <a:t>3/31/18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B4C2CA0-9224-4A29-B05E-F386E1D940F3}" type="slidenum">
              <a:rPr lang="en-US" smtClean="0"/>
              <a:t>‹#›</a:t>
            </a:fld>
            <a:endParaRPr lang="en-US"/>
          </a:p>
        </p:txBody>
      </p:sp>
    </p:spTree>
    <p:extLst>
      <p:ext uri="{BB962C8B-B14F-4D97-AF65-F5344CB8AC3E}">
        <p14:creationId xmlns:p14="http://schemas.microsoft.com/office/powerpoint/2010/main" val="17989526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2"/>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2"/>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C07B802A-3F23-416D-96CC-F78EC26E0AC2}" type="datetimeFigureOut">
              <a:rPr lang="en-US" smtClean="0"/>
              <a:t>3/31/18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B4C2CA0-9224-4A29-B05E-F386E1D940F3}" type="slidenum">
              <a:rPr lang="en-US" smtClean="0"/>
              <a:t>‹#›</a:t>
            </a:fld>
            <a:endParaRPr lang="en-US"/>
          </a:p>
        </p:txBody>
      </p:sp>
    </p:spTree>
    <p:extLst>
      <p:ext uri="{BB962C8B-B14F-4D97-AF65-F5344CB8AC3E}">
        <p14:creationId xmlns:p14="http://schemas.microsoft.com/office/powerpoint/2010/main" val="10343016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6"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6"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C07B802A-3F23-416D-96CC-F78EC26E0AC2}" type="datetimeFigureOut">
              <a:rPr lang="en-US" smtClean="0"/>
              <a:t>3/31/18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B4C2CA0-9224-4A29-B05E-F386E1D940F3}" type="slidenum">
              <a:rPr lang="en-US" smtClean="0"/>
              <a:t>‹#›</a:t>
            </a:fld>
            <a:endParaRPr lang="en-US"/>
          </a:p>
        </p:txBody>
      </p:sp>
    </p:spTree>
    <p:extLst>
      <p:ext uri="{BB962C8B-B14F-4D97-AF65-F5344CB8AC3E}">
        <p14:creationId xmlns:p14="http://schemas.microsoft.com/office/powerpoint/2010/main" val="14179409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C07B802A-3F23-416D-96CC-F78EC26E0AC2}" type="datetimeFigureOut">
              <a:rPr lang="en-US" smtClean="0"/>
              <a:t>3/31/18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B4C2CA0-9224-4A29-B05E-F386E1D940F3}" type="slidenum">
              <a:rPr lang="en-US" smtClean="0"/>
              <a:t>‹#›</a:t>
            </a:fld>
            <a:endParaRPr lang="en-US"/>
          </a:p>
        </p:txBody>
      </p:sp>
    </p:spTree>
    <p:extLst>
      <p:ext uri="{BB962C8B-B14F-4D97-AF65-F5344CB8AC3E}">
        <p14:creationId xmlns:p14="http://schemas.microsoft.com/office/powerpoint/2010/main" val="6560677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07B802A-3F23-416D-96CC-F78EC26E0AC2}" type="datetimeFigureOut">
              <a:rPr lang="en-US" smtClean="0"/>
              <a:t>3/31/18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B4C2CA0-9224-4A29-B05E-F386E1D940F3}" type="slidenum">
              <a:rPr lang="en-US" smtClean="0"/>
              <a:t>‹#›</a:t>
            </a:fld>
            <a:endParaRPr lang="en-US"/>
          </a:p>
        </p:txBody>
      </p:sp>
    </p:spTree>
    <p:extLst>
      <p:ext uri="{BB962C8B-B14F-4D97-AF65-F5344CB8AC3E}">
        <p14:creationId xmlns:p14="http://schemas.microsoft.com/office/powerpoint/2010/main" val="12491287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2"/>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1" y="1435102"/>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07B802A-3F23-416D-96CC-F78EC26E0AC2}" type="datetimeFigureOut">
              <a:rPr lang="en-US" smtClean="0"/>
              <a:t>3/31/18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B4C2CA0-9224-4A29-B05E-F386E1D940F3}" type="slidenum">
              <a:rPr lang="en-US" smtClean="0"/>
              <a:t>‹#›</a:t>
            </a:fld>
            <a:endParaRPr lang="en-US"/>
          </a:p>
        </p:txBody>
      </p:sp>
    </p:spTree>
    <p:extLst>
      <p:ext uri="{BB962C8B-B14F-4D97-AF65-F5344CB8AC3E}">
        <p14:creationId xmlns:p14="http://schemas.microsoft.com/office/powerpoint/2010/main" val="273011619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07B802A-3F23-416D-96CC-F78EC26E0AC2}" type="datetimeFigureOut">
              <a:rPr lang="en-US" smtClean="0"/>
              <a:t>3/31/18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B4C2CA0-9224-4A29-B05E-F386E1D940F3}" type="slidenum">
              <a:rPr lang="en-US" smtClean="0"/>
              <a:t>‹#›</a:t>
            </a:fld>
            <a:endParaRPr lang="en-US"/>
          </a:p>
        </p:txBody>
      </p:sp>
    </p:spTree>
    <p:extLst>
      <p:ext uri="{BB962C8B-B14F-4D97-AF65-F5344CB8AC3E}">
        <p14:creationId xmlns:p14="http://schemas.microsoft.com/office/powerpoint/2010/main" val="506574558"/>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2"/>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2"/>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07B802A-3F23-416D-96CC-F78EC26E0AC2}" type="datetimeFigureOut">
              <a:rPr lang="en-US" smtClean="0"/>
              <a:t>3/31/18</a:t>
            </a:fld>
            <a:endParaRPr lang="en-US"/>
          </a:p>
        </p:txBody>
      </p:sp>
      <p:sp>
        <p:nvSpPr>
          <p:cNvPr id="5" name="Footer Placeholder 4"/>
          <p:cNvSpPr>
            <a:spLocks noGrp="1"/>
          </p:cNvSpPr>
          <p:nvPr>
            <p:ph type="ftr" sz="quarter" idx="3"/>
          </p:nvPr>
        </p:nvSpPr>
        <p:spPr>
          <a:xfrm>
            <a:off x="3124200" y="6356352"/>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2"/>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B4C2CA0-9224-4A29-B05E-F386E1D940F3}" type="slidenum">
              <a:rPr lang="en-US" smtClean="0"/>
              <a:t>‹#›</a:t>
            </a:fld>
            <a:endParaRPr lang="en-US"/>
          </a:p>
        </p:txBody>
      </p:sp>
    </p:spTree>
    <p:extLst>
      <p:ext uri="{BB962C8B-B14F-4D97-AF65-F5344CB8AC3E}">
        <p14:creationId xmlns:p14="http://schemas.microsoft.com/office/powerpoint/2010/main" val="2557711237"/>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580B9C2D-843E-4B81-9853-0E788E82151A}"/>
              </a:ext>
            </a:extLst>
          </p:cNvPr>
          <p:cNvSpPr>
            <a:spLocks noGrp="1"/>
          </p:cNvSpPr>
          <p:nvPr>
            <p:ph type="ctrTitle"/>
          </p:nvPr>
        </p:nvSpPr>
        <p:spPr>
          <a:xfrm>
            <a:off x="1143000" y="1600201"/>
            <a:ext cx="6858000" cy="2387600"/>
          </a:xfrm>
        </p:spPr>
        <p:txBody>
          <a:bodyPr>
            <a:normAutofit/>
          </a:bodyPr>
          <a:lstStyle/>
          <a:p>
            <a:r>
              <a:rPr lang="en-US" dirty="0" smtClean="0"/>
              <a:t>Restoring </a:t>
            </a:r>
            <a:r>
              <a:rPr lang="en-US" dirty="0"/>
              <a:t>Relationships</a:t>
            </a:r>
            <a:br>
              <a:rPr lang="en-US" dirty="0"/>
            </a:br>
            <a:r>
              <a:rPr lang="en-US" dirty="0" smtClean="0"/>
              <a:t>Transforming </a:t>
            </a:r>
            <a:r>
              <a:rPr lang="en-US" dirty="0"/>
              <a:t>Justice</a:t>
            </a:r>
          </a:p>
        </p:txBody>
      </p:sp>
      <p:sp>
        <p:nvSpPr>
          <p:cNvPr id="3" name="Subtitle 2">
            <a:extLst>
              <a:ext uri="{FF2B5EF4-FFF2-40B4-BE49-F238E27FC236}">
                <a16:creationId xmlns="" xmlns:a16="http://schemas.microsoft.com/office/drawing/2014/main" id="{9AE29210-1243-40B6-BB5E-66301D4215DA}"/>
              </a:ext>
            </a:extLst>
          </p:cNvPr>
          <p:cNvSpPr>
            <a:spLocks noGrp="1"/>
          </p:cNvSpPr>
          <p:nvPr>
            <p:ph type="subTitle" idx="1"/>
          </p:nvPr>
        </p:nvSpPr>
        <p:spPr>
          <a:xfrm>
            <a:off x="139396" y="4161115"/>
            <a:ext cx="8797446" cy="1408982"/>
          </a:xfrm>
        </p:spPr>
        <p:txBody>
          <a:bodyPr>
            <a:noAutofit/>
          </a:bodyPr>
          <a:lstStyle/>
          <a:p>
            <a:r>
              <a:rPr lang="en-US" dirty="0"/>
              <a:t>Lecture 19</a:t>
            </a:r>
          </a:p>
          <a:p>
            <a:r>
              <a:rPr lang="en-US" dirty="0"/>
              <a:t>Pursuing Restoration but Experiencing Offense</a:t>
            </a:r>
          </a:p>
        </p:txBody>
      </p:sp>
      <p:cxnSp>
        <p:nvCxnSpPr>
          <p:cNvPr id="5" name="Straight Connector 4">
            <a:extLst>
              <a:ext uri="{FF2B5EF4-FFF2-40B4-BE49-F238E27FC236}">
                <a16:creationId xmlns="" xmlns:a16="http://schemas.microsoft.com/office/drawing/2014/main" id="{E9EFF4F1-BAD0-4D5E-ADF4-A74EB3F63E24}"/>
              </a:ext>
            </a:extLst>
          </p:cNvPr>
          <p:cNvCxnSpPr>
            <a:cxnSpLocks/>
          </p:cNvCxnSpPr>
          <p:nvPr/>
        </p:nvCxnSpPr>
        <p:spPr>
          <a:xfrm>
            <a:off x="3474556" y="2880657"/>
            <a:ext cx="2184991" cy="0"/>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32943748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Pursuing Restoration</a:t>
            </a:r>
            <a:endParaRPr lang="en-US" dirty="0"/>
          </a:p>
        </p:txBody>
      </p:sp>
      <p:sp>
        <p:nvSpPr>
          <p:cNvPr id="3" name="Content Placeholder 2"/>
          <p:cNvSpPr>
            <a:spLocks noGrp="1"/>
          </p:cNvSpPr>
          <p:nvPr>
            <p:ph idx="1"/>
          </p:nvPr>
        </p:nvSpPr>
        <p:spPr/>
        <p:txBody>
          <a:bodyPr anchor="ctr"/>
          <a:lstStyle/>
          <a:p>
            <a:r>
              <a:rPr lang="en-US" dirty="0"/>
              <a:t>When we confess our wrongs to someone who confronts us, we might be tempted to take offense if </a:t>
            </a:r>
            <a:r>
              <a:rPr lang="en-US" dirty="0" smtClean="0"/>
              <a:t>that </a:t>
            </a:r>
            <a:r>
              <a:rPr lang="en-US" dirty="0"/>
              <a:t>person </a:t>
            </a:r>
            <a:r>
              <a:rPr lang="en-US" dirty="0" smtClean="0"/>
              <a:t>criticizes </a:t>
            </a:r>
            <a:r>
              <a:rPr lang="en-US" dirty="0"/>
              <a:t>or discounts our confession. </a:t>
            </a:r>
            <a:endParaRPr lang="en-US" i="1" dirty="0"/>
          </a:p>
        </p:txBody>
      </p:sp>
    </p:spTree>
    <p:extLst>
      <p:ext uri="{BB962C8B-B14F-4D97-AF65-F5344CB8AC3E}">
        <p14:creationId xmlns:p14="http://schemas.microsoft.com/office/powerpoint/2010/main" val="390385922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Pursuing Restoration</a:t>
            </a:r>
            <a:endParaRPr lang="en-US" dirty="0"/>
          </a:p>
        </p:txBody>
      </p:sp>
      <p:sp>
        <p:nvSpPr>
          <p:cNvPr id="3" name="Content Placeholder 2"/>
          <p:cNvSpPr>
            <a:spLocks noGrp="1"/>
          </p:cNvSpPr>
          <p:nvPr>
            <p:ph idx="1"/>
          </p:nvPr>
        </p:nvSpPr>
        <p:spPr/>
        <p:txBody>
          <a:bodyPr anchor="ctr"/>
          <a:lstStyle/>
          <a:p>
            <a:r>
              <a:rPr lang="en-US" dirty="0"/>
              <a:t>When we forgive someone, we might be tempted to extend shallow forgiveness, fake forgiveness, or a forgiveness that is motivated by something other than our love for the Lord and restoration of relationship. </a:t>
            </a:r>
            <a:endParaRPr lang="en-US" i="1" dirty="0"/>
          </a:p>
        </p:txBody>
      </p:sp>
    </p:spTree>
    <p:extLst>
      <p:ext uri="{BB962C8B-B14F-4D97-AF65-F5344CB8AC3E}">
        <p14:creationId xmlns:p14="http://schemas.microsoft.com/office/powerpoint/2010/main" val="93587527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Pursuing Restoration</a:t>
            </a:r>
            <a:endParaRPr lang="en-US" dirty="0"/>
          </a:p>
        </p:txBody>
      </p:sp>
      <p:sp>
        <p:nvSpPr>
          <p:cNvPr id="3" name="Content Placeholder 2"/>
          <p:cNvSpPr>
            <a:spLocks noGrp="1"/>
          </p:cNvSpPr>
          <p:nvPr>
            <p:ph idx="1"/>
          </p:nvPr>
        </p:nvSpPr>
        <p:spPr/>
        <p:txBody>
          <a:bodyPr anchor="ctr"/>
          <a:lstStyle/>
          <a:p>
            <a:r>
              <a:rPr lang="en-US" dirty="0"/>
              <a:t>The person we are willing to forgive might be offended if we tell </a:t>
            </a:r>
            <a:r>
              <a:rPr lang="en-US" dirty="0" smtClean="0"/>
              <a:t>that </a:t>
            </a:r>
            <a:r>
              <a:rPr lang="en-US" dirty="0"/>
              <a:t>person that we forgive them before </a:t>
            </a:r>
            <a:r>
              <a:rPr lang="en-US" dirty="0" smtClean="0"/>
              <a:t>they </a:t>
            </a:r>
            <a:r>
              <a:rPr lang="en-US" dirty="0"/>
              <a:t>ever </a:t>
            </a:r>
            <a:r>
              <a:rPr lang="en-US" dirty="0" smtClean="0"/>
              <a:t>acknowledge </a:t>
            </a:r>
            <a:r>
              <a:rPr lang="en-US" dirty="0"/>
              <a:t>or </a:t>
            </a:r>
            <a:r>
              <a:rPr lang="en-US" dirty="0" smtClean="0"/>
              <a:t>confess </a:t>
            </a:r>
            <a:r>
              <a:rPr lang="en-US" dirty="0"/>
              <a:t>wrongdoing. </a:t>
            </a:r>
            <a:endParaRPr lang="en-US" i="1" dirty="0"/>
          </a:p>
        </p:txBody>
      </p:sp>
    </p:spTree>
    <p:extLst>
      <p:ext uri="{BB962C8B-B14F-4D97-AF65-F5344CB8AC3E}">
        <p14:creationId xmlns:p14="http://schemas.microsoft.com/office/powerpoint/2010/main" val="193368821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Pursuing Restoration</a:t>
            </a:r>
            <a:endParaRPr lang="en-US" dirty="0"/>
          </a:p>
        </p:txBody>
      </p:sp>
      <p:sp>
        <p:nvSpPr>
          <p:cNvPr id="3" name="Content Placeholder 2"/>
          <p:cNvSpPr>
            <a:spLocks noGrp="1"/>
          </p:cNvSpPr>
          <p:nvPr>
            <p:ph idx="1"/>
          </p:nvPr>
        </p:nvSpPr>
        <p:spPr/>
        <p:txBody>
          <a:bodyPr anchor="ctr"/>
          <a:lstStyle/>
          <a:p>
            <a:r>
              <a:rPr lang="en-US" dirty="0"/>
              <a:t>So what do we do if we encounter offense while pursuing reconciliation? </a:t>
            </a:r>
            <a:endParaRPr lang="en-US" i="1" dirty="0"/>
          </a:p>
        </p:txBody>
      </p:sp>
    </p:spTree>
    <p:extLst>
      <p:ext uri="{BB962C8B-B14F-4D97-AF65-F5344CB8AC3E}">
        <p14:creationId xmlns:p14="http://schemas.microsoft.com/office/powerpoint/2010/main" val="85974858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Pursuing Restoration</a:t>
            </a:r>
            <a:endParaRPr lang="en-US" dirty="0"/>
          </a:p>
        </p:txBody>
      </p:sp>
      <p:sp>
        <p:nvSpPr>
          <p:cNvPr id="3" name="Content Placeholder 2"/>
          <p:cNvSpPr>
            <a:spLocks noGrp="1"/>
          </p:cNvSpPr>
          <p:nvPr>
            <p:ph idx="1"/>
          </p:nvPr>
        </p:nvSpPr>
        <p:spPr/>
        <p:txBody>
          <a:bodyPr anchor="ctr"/>
          <a:lstStyle/>
          <a:p>
            <a:r>
              <a:rPr lang="en-US" dirty="0"/>
              <a:t>So what do we do if we encounter offense while pursuing reconciliation? </a:t>
            </a:r>
            <a:endParaRPr lang="en-US" dirty="0" smtClean="0"/>
          </a:p>
          <a:p>
            <a:r>
              <a:rPr lang="en-US" dirty="0"/>
              <a:t>Remain at the Peacefire, give thanks, and wait patiently on the Lord for the next opportunity to reconcile. </a:t>
            </a:r>
            <a:r>
              <a:rPr lang="en-US" dirty="0" smtClean="0"/>
              <a:t> The Lord is always at work.</a:t>
            </a:r>
            <a:endParaRPr lang="en-US" dirty="0"/>
          </a:p>
        </p:txBody>
      </p:sp>
    </p:spTree>
    <p:extLst>
      <p:ext uri="{BB962C8B-B14F-4D97-AF65-F5344CB8AC3E}">
        <p14:creationId xmlns:p14="http://schemas.microsoft.com/office/powerpoint/2010/main" val="269407180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Pursuing Restoration</a:t>
            </a:r>
            <a:endParaRPr lang="en-US" dirty="0"/>
          </a:p>
        </p:txBody>
      </p:sp>
      <p:sp>
        <p:nvSpPr>
          <p:cNvPr id="3" name="Content Placeholder 2"/>
          <p:cNvSpPr>
            <a:spLocks noGrp="1"/>
          </p:cNvSpPr>
          <p:nvPr>
            <p:ph idx="1"/>
          </p:nvPr>
        </p:nvSpPr>
        <p:spPr/>
        <p:txBody>
          <a:bodyPr anchor="ctr"/>
          <a:lstStyle/>
          <a:p>
            <a:r>
              <a:rPr lang="en-US" dirty="0"/>
              <a:t>Our responsibility is to be at peace with all people – but only as much as it lies with us. </a:t>
            </a:r>
            <a:endParaRPr lang="en-US" dirty="0" smtClean="0"/>
          </a:p>
          <a:p>
            <a:pPr lvl="1"/>
            <a:r>
              <a:rPr lang="en-US" i="1" dirty="0"/>
              <a:t>If it is possible, as far as it depends on you, live at peace with everyone. Romans 12:</a:t>
            </a:r>
            <a:r>
              <a:rPr lang="en-US" i="1" dirty="0" smtClean="0"/>
              <a:t>18</a:t>
            </a:r>
            <a:endParaRPr lang="en-US" i="1" dirty="0"/>
          </a:p>
        </p:txBody>
      </p:sp>
    </p:spTree>
    <p:extLst>
      <p:ext uri="{BB962C8B-B14F-4D97-AF65-F5344CB8AC3E}">
        <p14:creationId xmlns:p14="http://schemas.microsoft.com/office/powerpoint/2010/main" val="271444524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Pursuing Restoration</a:t>
            </a:r>
            <a:endParaRPr lang="en-US" dirty="0"/>
          </a:p>
        </p:txBody>
      </p:sp>
      <p:sp>
        <p:nvSpPr>
          <p:cNvPr id="3" name="Content Placeholder 2"/>
          <p:cNvSpPr>
            <a:spLocks noGrp="1"/>
          </p:cNvSpPr>
          <p:nvPr>
            <p:ph idx="1"/>
          </p:nvPr>
        </p:nvSpPr>
        <p:spPr/>
        <p:txBody>
          <a:bodyPr anchor="ctr"/>
          <a:lstStyle/>
          <a:p>
            <a:r>
              <a:rPr lang="en-US" dirty="0" smtClean="0"/>
              <a:t>If you encounter difficulty, don’t </a:t>
            </a:r>
            <a:r>
              <a:rPr lang="en-US" dirty="0"/>
              <a:t>give </a:t>
            </a:r>
            <a:r>
              <a:rPr lang="en-US" dirty="0" smtClean="0"/>
              <a:t>up! </a:t>
            </a:r>
            <a:r>
              <a:rPr lang="en-US" dirty="0"/>
              <a:t>Continue to seek the Lord and ask Him to lead you in </a:t>
            </a:r>
            <a:r>
              <a:rPr lang="en-US" dirty="0" smtClean="0"/>
              <a:t>the pursuit of restoring relationships and transforming justice.</a:t>
            </a:r>
            <a:endParaRPr lang="en-US" i="1" dirty="0"/>
          </a:p>
        </p:txBody>
      </p:sp>
    </p:spTree>
    <p:extLst>
      <p:ext uri="{BB962C8B-B14F-4D97-AF65-F5344CB8AC3E}">
        <p14:creationId xmlns:p14="http://schemas.microsoft.com/office/powerpoint/2010/main" val="215633366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0C5331E9-4C9B-4C57-84E9-90680A549A13}"/>
              </a:ext>
            </a:extLst>
          </p:cNvPr>
          <p:cNvSpPr>
            <a:spLocks noGrp="1"/>
          </p:cNvSpPr>
          <p:nvPr>
            <p:ph type="title"/>
          </p:nvPr>
        </p:nvSpPr>
        <p:spPr/>
        <p:txBody>
          <a:bodyPr/>
          <a:lstStyle/>
          <a:p>
            <a:pPr algn="ctr"/>
            <a:r>
              <a:rPr lang="en-US" dirty="0"/>
              <a:t>Lecture 19</a:t>
            </a:r>
          </a:p>
        </p:txBody>
      </p:sp>
      <p:sp>
        <p:nvSpPr>
          <p:cNvPr id="3" name="Content Placeholder 2">
            <a:extLst>
              <a:ext uri="{FF2B5EF4-FFF2-40B4-BE49-F238E27FC236}">
                <a16:creationId xmlns="" xmlns:a16="http://schemas.microsoft.com/office/drawing/2014/main" id="{448F06D8-2E51-4BD9-B868-5642B67935E6}"/>
              </a:ext>
            </a:extLst>
          </p:cNvPr>
          <p:cNvSpPr>
            <a:spLocks noGrp="1"/>
          </p:cNvSpPr>
          <p:nvPr>
            <p:ph idx="1"/>
          </p:nvPr>
        </p:nvSpPr>
        <p:spPr>
          <a:xfrm>
            <a:off x="628650" y="1871330"/>
            <a:ext cx="7886700" cy="4621544"/>
          </a:xfrm>
        </p:spPr>
        <p:txBody>
          <a:bodyPr anchor="ctr">
            <a:noAutofit/>
          </a:bodyPr>
          <a:lstStyle/>
          <a:p>
            <a:r>
              <a:rPr lang="en-US" dirty="0"/>
              <a:t>God’s three-step path to restoration is not a formula that guarantees reconciliation in every conflict.  </a:t>
            </a:r>
          </a:p>
          <a:p>
            <a:r>
              <a:rPr lang="en-US" dirty="0"/>
              <a:t>The adversary baits the trap of offense at every step of the process to hinder restoration. </a:t>
            </a:r>
          </a:p>
          <a:p>
            <a:r>
              <a:rPr lang="en-US" dirty="0"/>
              <a:t>It is the Holy Spirit’s role to bring conviction of sin/wrongdoing, not ours. </a:t>
            </a:r>
          </a:p>
        </p:txBody>
      </p:sp>
    </p:spTree>
    <p:extLst>
      <p:ext uri="{BB962C8B-B14F-4D97-AF65-F5344CB8AC3E}">
        <p14:creationId xmlns:p14="http://schemas.microsoft.com/office/powerpoint/2010/main" val="277105575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0C5331E9-4C9B-4C57-84E9-90680A549A13}"/>
              </a:ext>
            </a:extLst>
          </p:cNvPr>
          <p:cNvSpPr>
            <a:spLocks noGrp="1"/>
          </p:cNvSpPr>
          <p:nvPr>
            <p:ph type="title"/>
          </p:nvPr>
        </p:nvSpPr>
        <p:spPr/>
        <p:txBody>
          <a:bodyPr/>
          <a:lstStyle/>
          <a:p>
            <a:pPr algn="ctr"/>
            <a:r>
              <a:rPr lang="en-US" dirty="0"/>
              <a:t>Lecture 19</a:t>
            </a:r>
          </a:p>
        </p:txBody>
      </p:sp>
      <p:sp>
        <p:nvSpPr>
          <p:cNvPr id="3" name="Content Placeholder 2">
            <a:extLst>
              <a:ext uri="{FF2B5EF4-FFF2-40B4-BE49-F238E27FC236}">
                <a16:creationId xmlns="" xmlns:a16="http://schemas.microsoft.com/office/drawing/2014/main" id="{448F06D8-2E51-4BD9-B868-5642B67935E6}"/>
              </a:ext>
            </a:extLst>
          </p:cNvPr>
          <p:cNvSpPr>
            <a:spLocks noGrp="1"/>
          </p:cNvSpPr>
          <p:nvPr>
            <p:ph idx="1"/>
          </p:nvPr>
        </p:nvSpPr>
        <p:spPr>
          <a:xfrm>
            <a:off x="628650" y="1871330"/>
            <a:ext cx="7886700" cy="4621544"/>
          </a:xfrm>
        </p:spPr>
        <p:txBody>
          <a:bodyPr anchor="ctr">
            <a:noAutofit/>
          </a:bodyPr>
          <a:lstStyle/>
          <a:p>
            <a:r>
              <a:rPr lang="en-US" dirty="0"/>
              <a:t>When restoration doesn’t occur, remain at the Peacefire and wait for your next opportunity to restore relationship. </a:t>
            </a:r>
          </a:p>
          <a:p>
            <a:r>
              <a:rPr lang="en-US" dirty="0"/>
              <a:t>Even when it looks like the restoration failed, the Lord is always at work.</a:t>
            </a:r>
          </a:p>
        </p:txBody>
      </p:sp>
    </p:spTree>
    <p:extLst>
      <p:ext uri="{BB962C8B-B14F-4D97-AF65-F5344CB8AC3E}">
        <p14:creationId xmlns:p14="http://schemas.microsoft.com/office/powerpoint/2010/main" val="270974225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Pursuing Restoration</a:t>
            </a:r>
            <a:endParaRPr lang="en-US" dirty="0"/>
          </a:p>
        </p:txBody>
      </p:sp>
      <p:sp>
        <p:nvSpPr>
          <p:cNvPr id="3" name="Content Placeholder 2"/>
          <p:cNvSpPr>
            <a:spLocks noGrp="1"/>
          </p:cNvSpPr>
          <p:nvPr>
            <p:ph idx="1"/>
          </p:nvPr>
        </p:nvSpPr>
        <p:spPr/>
        <p:txBody>
          <a:bodyPr anchor="ctr"/>
          <a:lstStyle/>
          <a:p>
            <a:r>
              <a:rPr lang="en-US" dirty="0" smtClean="0"/>
              <a:t>Sometimes when we pursue restoration of relationships we experience more conflict.</a:t>
            </a:r>
            <a:endParaRPr lang="en-US" dirty="0"/>
          </a:p>
        </p:txBody>
      </p:sp>
    </p:spTree>
    <p:extLst>
      <p:ext uri="{BB962C8B-B14F-4D97-AF65-F5344CB8AC3E}">
        <p14:creationId xmlns:p14="http://schemas.microsoft.com/office/powerpoint/2010/main" val="197036891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Pursuing Restoration</a:t>
            </a:r>
            <a:endParaRPr lang="en-US" dirty="0"/>
          </a:p>
        </p:txBody>
      </p:sp>
      <p:sp>
        <p:nvSpPr>
          <p:cNvPr id="3" name="Content Placeholder 2"/>
          <p:cNvSpPr>
            <a:spLocks noGrp="1"/>
          </p:cNvSpPr>
          <p:nvPr>
            <p:ph idx="1"/>
          </p:nvPr>
        </p:nvSpPr>
        <p:spPr/>
        <p:txBody>
          <a:bodyPr anchor="ctr"/>
          <a:lstStyle/>
          <a:p>
            <a:r>
              <a:rPr lang="en-US" dirty="0"/>
              <a:t>God’s three-step path to peace - confrontation, acknowledgement/confession, and forgiveness - is not a formula that guarantees reconciliation in every conflict. </a:t>
            </a:r>
          </a:p>
        </p:txBody>
      </p:sp>
    </p:spTree>
    <p:extLst>
      <p:ext uri="{BB962C8B-B14F-4D97-AF65-F5344CB8AC3E}">
        <p14:creationId xmlns:p14="http://schemas.microsoft.com/office/powerpoint/2010/main" val="310597584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Pursuing Restoration</a:t>
            </a:r>
            <a:endParaRPr lang="en-US" dirty="0"/>
          </a:p>
        </p:txBody>
      </p:sp>
      <p:sp>
        <p:nvSpPr>
          <p:cNvPr id="3" name="Content Placeholder 2"/>
          <p:cNvSpPr>
            <a:spLocks noGrp="1"/>
          </p:cNvSpPr>
          <p:nvPr>
            <p:ph idx="1"/>
          </p:nvPr>
        </p:nvSpPr>
        <p:spPr/>
        <p:txBody>
          <a:bodyPr anchor="ctr"/>
          <a:lstStyle/>
          <a:p>
            <a:r>
              <a:rPr lang="en-US" dirty="0"/>
              <a:t>At </a:t>
            </a:r>
            <a:r>
              <a:rPr lang="en-US" dirty="0" smtClean="0"/>
              <a:t>each step </a:t>
            </a:r>
            <a:r>
              <a:rPr lang="en-US" dirty="0"/>
              <a:t>of the reconciliation process the </a:t>
            </a:r>
            <a:r>
              <a:rPr lang="en-US" dirty="0" smtClean="0"/>
              <a:t>earthly kingdom, </a:t>
            </a:r>
            <a:r>
              <a:rPr lang="en-US" dirty="0"/>
              <a:t>our natural desires, and the devil will work to keep the Wildfire burning </a:t>
            </a:r>
            <a:r>
              <a:rPr lang="en-US" dirty="0" smtClean="0"/>
              <a:t>and </a:t>
            </a:r>
            <a:r>
              <a:rPr lang="en-US" dirty="0" smtClean="0"/>
              <a:t>attempt to hinder </a:t>
            </a:r>
            <a:r>
              <a:rPr lang="en-US" dirty="0" smtClean="0"/>
              <a:t>restoration. </a:t>
            </a:r>
            <a:endParaRPr lang="en-US" dirty="0"/>
          </a:p>
        </p:txBody>
      </p:sp>
    </p:spTree>
    <p:extLst>
      <p:ext uri="{BB962C8B-B14F-4D97-AF65-F5344CB8AC3E}">
        <p14:creationId xmlns:p14="http://schemas.microsoft.com/office/powerpoint/2010/main" val="4380896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Pursuing Restoration</a:t>
            </a:r>
            <a:endParaRPr lang="en-US" dirty="0"/>
          </a:p>
        </p:txBody>
      </p:sp>
      <p:sp>
        <p:nvSpPr>
          <p:cNvPr id="3" name="Content Placeholder 2"/>
          <p:cNvSpPr>
            <a:spLocks noGrp="1"/>
          </p:cNvSpPr>
          <p:nvPr>
            <p:ph idx="1"/>
          </p:nvPr>
        </p:nvSpPr>
        <p:spPr/>
        <p:txBody>
          <a:bodyPr anchor="ctr"/>
          <a:lstStyle/>
          <a:p>
            <a:r>
              <a:rPr lang="en-US" dirty="0"/>
              <a:t>The adversary baits the trap of offense at each step of the process. </a:t>
            </a:r>
          </a:p>
        </p:txBody>
      </p:sp>
    </p:spTree>
    <p:extLst>
      <p:ext uri="{BB962C8B-B14F-4D97-AF65-F5344CB8AC3E}">
        <p14:creationId xmlns:p14="http://schemas.microsoft.com/office/powerpoint/2010/main" val="136653183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Pursuing Restoration</a:t>
            </a:r>
            <a:endParaRPr lang="en-US" dirty="0"/>
          </a:p>
        </p:txBody>
      </p:sp>
      <p:sp>
        <p:nvSpPr>
          <p:cNvPr id="3" name="Content Placeholder 2"/>
          <p:cNvSpPr>
            <a:spLocks noGrp="1"/>
          </p:cNvSpPr>
          <p:nvPr>
            <p:ph idx="1"/>
          </p:nvPr>
        </p:nvSpPr>
        <p:spPr/>
        <p:txBody>
          <a:bodyPr anchor="ctr"/>
          <a:lstStyle/>
          <a:p>
            <a:r>
              <a:rPr lang="en-US" dirty="0"/>
              <a:t>When someone confronts us with our wrongs/our sin, we might be tempted to take offense at the confrontation and make excuses for our sin, deny that we have done wrong, or even attack the person confronting us. </a:t>
            </a:r>
          </a:p>
        </p:txBody>
      </p:sp>
    </p:spTree>
    <p:extLst>
      <p:ext uri="{BB962C8B-B14F-4D97-AF65-F5344CB8AC3E}">
        <p14:creationId xmlns:p14="http://schemas.microsoft.com/office/powerpoint/2010/main" val="146413123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Pursuing Restoration</a:t>
            </a:r>
            <a:endParaRPr lang="en-US" dirty="0"/>
          </a:p>
        </p:txBody>
      </p:sp>
      <p:sp>
        <p:nvSpPr>
          <p:cNvPr id="3" name="Content Placeholder 2"/>
          <p:cNvSpPr>
            <a:spLocks noGrp="1"/>
          </p:cNvSpPr>
          <p:nvPr>
            <p:ph idx="1"/>
          </p:nvPr>
        </p:nvSpPr>
        <p:spPr/>
        <p:txBody>
          <a:bodyPr anchor="ctr"/>
          <a:lstStyle/>
          <a:p>
            <a:r>
              <a:rPr lang="en-US" dirty="0"/>
              <a:t>The person confronting us can be tempted to take offense if we disagree or refuse to acknowledge our sin. </a:t>
            </a:r>
          </a:p>
        </p:txBody>
      </p:sp>
    </p:spTree>
    <p:extLst>
      <p:ext uri="{BB962C8B-B14F-4D97-AF65-F5344CB8AC3E}">
        <p14:creationId xmlns:p14="http://schemas.microsoft.com/office/powerpoint/2010/main" val="104992610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Pursuing Restoration</a:t>
            </a:r>
            <a:endParaRPr lang="en-US" dirty="0"/>
          </a:p>
        </p:txBody>
      </p:sp>
      <p:sp>
        <p:nvSpPr>
          <p:cNvPr id="3" name="Content Placeholder 2"/>
          <p:cNvSpPr>
            <a:spLocks noGrp="1"/>
          </p:cNvSpPr>
          <p:nvPr>
            <p:ph idx="1"/>
          </p:nvPr>
        </p:nvSpPr>
        <p:spPr/>
        <p:txBody>
          <a:bodyPr anchor="ctr"/>
          <a:lstStyle/>
          <a:p>
            <a:r>
              <a:rPr lang="en-US" dirty="0"/>
              <a:t>It is the Holy Spirit’s role to bring conviction of sin and wrong doing, not ours. </a:t>
            </a:r>
          </a:p>
        </p:txBody>
      </p:sp>
    </p:spTree>
    <p:extLst>
      <p:ext uri="{BB962C8B-B14F-4D97-AF65-F5344CB8AC3E}">
        <p14:creationId xmlns:p14="http://schemas.microsoft.com/office/powerpoint/2010/main" val="405461109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Pursuing Restoration</a:t>
            </a:r>
            <a:endParaRPr lang="en-US" dirty="0"/>
          </a:p>
        </p:txBody>
      </p:sp>
      <p:sp>
        <p:nvSpPr>
          <p:cNvPr id="3" name="Content Placeholder 2"/>
          <p:cNvSpPr>
            <a:spLocks noGrp="1"/>
          </p:cNvSpPr>
          <p:nvPr>
            <p:ph idx="1"/>
          </p:nvPr>
        </p:nvSpPr>
        <p:spPr/>
        <p:txBody>
          <a:bodyPr anchor="ctr"/>
          <a:lstStyle/>
          <a:p>
            <a:r>
              <a:rPr lang="en-US" dirty="0"/>
              <a:t>How we communicate with others in the Wildfire </a:t>
            </a:r>
            <a:r>
              <a:rPr lang="en-US" dirty="0" smtClean="0"/>
              <a:t> is important</a:t>
            </a:r>
            <a:r>
              <a:rPr lang="en-US" dirty="0"/>
              <a:t>. </a:t>
            </a:r>
            <a:endParaRPr lang="en-US" dirty="0" smtClean="0"/>
          </a:p>
          <a:p>
            <a:pPr lvl="1"/>
            <a:r>
              <a:rPr lang="en-US" i="1" dirty="0"/>
              <a:t>Brethren, if a man is overtaken in any trespass, you who are spiritual restore such a one in a spirit of gentleness, considering yourself lest you also be tempted. Galatians 6:</a:t>
            </a:r>
            <a:r>
              <a:rPr lang="en-US" i="1" dirty="0" smtClean="0"/>
              <a:t>1</a:t>
            </a:r>
            <a:endParaRPr lang="en-US" i="1" dirty="0"/>
          </a:p>
        </p:txBody>
      </p:sp>
    </p:spTree>
    <p:extLst>
      <p:ext uri="{BB962C8B-B14F-4D97-AF65-F5344CB8AC3E}">
        <p14:creationId xmlns:p14="http://schemas.microsoft.com/office/powerpoint/2010/main" val="4017519745"/>
      </p:ext>
    </p:extLst>
  </p:cSld>
  <p:clrMapOvr>
    <a:masterClrMapping/>
  </p:clrMapOvr>
</p:sld>
</file>

<file path=ppt/theme/theme1.xml><?xml version="1.0" encoding="utf-8"?>
<a:theme xmlns:a="http://schemas.openxmlformats.org/drawingml/2006/main" name="Black">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Black .thmx</Template>
  <TotalTime>3752</TotalTime>
  <Words>563</Words>
  <Application>Microsoft Macintosh PowerPoint</Application>
  <PresentationFormat>On-screen Show (4:3)</PresentationFormat>
  <Paragraphs>43</Paragraphs>
  <Slides>18</Slides>
  <Notes>0</Notes>
  <HiddenSlides>0</HiddenSlides>
  <MMClips>0</MMClips>
  <ScaleCrop>false</ScaleCrop>
  <HeadingPairs>
    <vt:vector size="4" baseType="variant">
      <vt:variant>
        <vt:lpstr>Theme</vt:lpstr>
      </vt:variant>
      <vt:variant>
        <vt:i4>1</vt:i4>
      </vt:variant>
      <vt:variant>
        <vt:lpstr>Slide Titles</vt:lpstr>
      </vt:variant>
      <vt:variant>
        <vt:i4>18</vt:i4>
      </vt:variant>
    </vt:vector>
  </HeadingPairs>
  <TitlesOfParts>
    <vt:vector size="19" baseType="lpstr">
      <vt:lpstr>Black</vt:lpstr>
      <vt:lpstr>Restoring Relationships Transforming Justice</vt:lpstr>
      <vt:lpstr>Pursuing Restoration</vt:lpstr>
      <vt:lpstr>Pursuing Restoration</vt:lpstr>
      <vt:lpstr>Pursuing Restoration</vt:lpstr>
      <vt:lpstr>Pursuing Restoration</vt:lpstr>
      <vt:lpstr>Pursuing Restoration</vt:lpstr>
      <vt:lpstr>Pursuing Restoration</vt:lpstr>
      <vt:lpstr>Pursuing Restoration</vt:lpstr>
      <vt:lpstr>Pursuing Restoration</vt:lpstr>
      <vt:lpstr>Pursuing Restoration</vt:lpstr>
      <vt:lpstr>Pursuing Restoration</vt:lpstr>
      <vt:lpstr>Pursuing Restoration</vt:lpstr>
      <vt:lpstr>Pursuing Restoration</vt:lpstr>
      <vt:lpstr>Pursuing Restoration</vt:lpstr>
      <vt:lpstr>Pursuing Restoration</vt:lpstr>
      <vt:lpstr>Pursuing Restoration</vt:lpstr>
      <vt:lpstr>Lecture 19</vt:lpstr>
      <vt:lpstr>Lecture 19</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Restore Relationships Restore Justice</dc:title>
  <dc:creator>Brian DeCook</dc:creator>
  <cp:lastModifiedBy>Brian DeCook</cp:lastModifiedBy>
  <cp:revision>9</cp:revision>
  <dcterms:created xsi:type="dcterms:W3CDTF">2018-03-10T16:19:32Z</dcterms:created>
  <dcterms:modified xsi:type="dcterms:W3CDTF">2018-03-31T20:20:28Z</dcterms:modified>
</cp:coreProperties>
</file>