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7" r:id="rId2"/>
    <p:sldId id="263" r:id="rId3"/>
    <p:sldId id="256" r:id="rId4"/>
    <p:sldId id="258" r:id="rId5"/>
    <p:sldId id="259" r:id="rId6"/>
    <p:sldId id="260" r:id="rId7"/>
    <p:sldId id="261" r:id="rId8"/>
    <p:sldId id="264" r:id="rId9"/>
    <p:sldId id="262" r:id="rId10"/>
    <p:sldId id="266" r:id="rId11"/>
    <p:sldId id="265" r:id="rId12"/>
    <p:sldId id="268" r:id="rId13"/>
    <p:sldId id="267"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01BF73B-6A7C-45A6-B8B3-813F3101C33A}" type="datetimeFigureOut">
              <a:rPr lang="en-US" smtClean="0"/>
              <a:pPr/>
              <a:t>10/30/2019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4A32219-A787-4795-8158-5CCD66A24AD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800BA5-D622-403F-878F-018979AB7124}"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62903-CB36-4DB2-808F-17ABDFE96C6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800BA5-D622-403F-878F-018979AB7124}" type="datetimeFigureOut">
              <a:rPr lang="en-US" smtClean="0"/>
              <a:pPr/>
              <a:t>10/30/2019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C62903-CB36-4DB2-808F-17ABDFE96C6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See the source image"/>
          <p:cNvPicPr>
            <a:picLocks noChangeAspect="1" noChangeArrowheads="1"/>
          </p:cNvPicPr>
          <p:nvPr/>
        </p:nvPicPr>
        <p:blipFill>
          <a:blip r:embed="rId2" cstate="print">
            <a:lum bright="10000"/>
          </a:blip>
          <a:srcRect/>
          <a:stretch>
            <a:fillRect/>
          </a:stretch>
        </p:blipFill>
        <p:spPr bwMode="auto">
          <a:xfrm>
            <a:off x="0" y="0"/>
            <a:ext cx="9144000" cy="6858000"/>
          </a:xfrm>
          <a:prstGeom prst="rect">
            <a:avLst/>
          </a:prstGeom>
          <a:noFill/>
        </p:spPr>
      </p:pic>
      <p:sp>
        <p:nvSpPr>
          <p:cNvPr id="3" name="TextBox 2"/>
          <p:cNvSpPr txBox="1"/>
          <p:nvPr/>
        </p:nvSpPr>
        <p:spPr>
          <a:xfrm>
            <a:off x="304800" y="304800"/>
            <a:ext cx="8610600" cy="3231654"/>
          </a:xfrm>
          <a:prstGeom prst="rect">
            <a:avLst/>
          </a:prstGeom>
          <a:noFill/>
          <a:ln>
            <a:solidFill>
              <a:srgbClr val="FFFF00"/>
            </a:solidFill>
          </a:ln>
        </p:spPr>
        <p:txBody>
          <a:bodyPr wrap="square" rtlCol="0">
            <a:spAutoFit/>
          </a:bodyPr>
          <a:lstStyle/>
          <a:p>
            <a:pPr algn="ctr"/>
            <a:r>
              <a:rPr lang="en-US" sz="5400" b="1" dirty="0" smtClean="0">
                <a:solidFill>
                  <a:srgbClr val="FFFF00"/>
                </a:solidFill>
                <a:effectLst>
                  <a:outerShdw blurRad="38100" dist="38100" dir="2700000" algn="tl">
                    <a:srgbClr val="000000">
                      <a:alpha val="43137"/>
                    </a:srgbClr>
                  </a:outerShdw>
                </a:effectLst>
              </a:rPr>
              <a:t>Preacher, Preparation, </a:t>
            </a:r>
          </a:p>
          <a:p>
            <a:pPr algn="ctr"/>
            <a:r>
              <a:rPr lang="en-US" sz="5400" b="1" dirty="0" smtClean="0">
                <a:solidFill>
                  <a:srgbClr val="FFFF00"/>
                </a:solidFill>
                <a:effectLst>
                  <a:outerShdw blurRad="38100" dist="38100" dir="2700000" algn="tl">
                    <a:srgbClr val="000000">
                      <a:alpha val="43137"/>
                    </a:srgbClr>
                  </a:outerShdw>
                </a:effectLst>
              </a:rPr>
              <a:t>Presentation</a:t>
            </a:r>
          </a:p>
          <a:p>
            <a:pPr algn="ctr"/>
            <a:r>
              <a:rPr lang="en-US" sz="4800" b="1" dirty="0" smtClean="0">
                <a:solidFill>
                  <a:srgbClr val="FFFF00"/>
                </a:solidFill>
                <a:effectLst>
                  <a:outerShdw blurRad="38100" dist="38100" dir="2700000" algn="tl">
                    <a:srgbClr val="000000">
                      <a:alpha val="43137"/>
                    </a:srgbClr>
                  </a:outerShdw>
                </a:effectLst>
              </a:rPr>
              <a:t>A class on making and preaching sermons</a:t>
            </a:r>
            <a:endParaRPr lang="en-US" sz="4800" b="1" dirty="0">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15080" y="3733800"/>
            <a:ext cx="3279232" cy="1938992"/>
          </a:xfrm>
          <a:prstGeom prst="rect">
            <a:avLst/>
          </a:prstGeom>
          <a:noFill/>
        </p:spPr>
        <p:txBody>
          <a:bodyPr wrap="none" rtlCol="0">
            <a:spAutoFit/>
          </a:bodyPr>
          <a:lstStyle/>
          <a:p>
            <a:pPr algn="ctr"/>
            <a:r>
              <a:rPr lang="en-US" sz="4000" dirty="0" smtClean="0">
                <a:effectLst>
                  <a:outerShdw blurRad="38100" dist="38100" dir="2700000" algn="tl">
                    <a:srgbClr val="000000">
                      <a:alpha val="43137"/>
                    </a:srgbClr>
                  </a:outerShdw>
                </a:effectLst>
              </a:rPr>
              <a:t>Session 36</a:t>
            </a:r>
          </a:p>
          <a:p>
            <a:pPr algn="ctr"/>
            <a:r>
              <a:rPr lang="en-US" sz="4000" dirty="0" smtClean="0">
                <a:effectLst>
                  <a:outerShdw blurRad="38100" dist="38100" dir="2700000" algn="tl">
                    <a:srgbClr val="000000">
                      <a:alpha val="43137"/>
                    </a:srgbClr>
                  </a:outerShdw>
                </a:effectLst>
              </a:rPr>
              <a:t>Practical </a:t>
            </a:r>
          </a:p>
          <a:p>
            <a:pPr algn="ctr"/>
            <a:r>
              <a:rPr lang="en-US" sz="4000" dirty="0" smtClean="0">
                <a:effectLst>
                  <a:outerShdw blurRad="38100" dist="38100" dir="2700000" algn="tl">
                    <a:srgbClr val="000000">
                      <a:alpha val="43137"/>
                    </a:srgbClr>
                  </a:outerShdw>
                </a:effectLst>
              </a:rPr>
              <a:t>Considerations</a:t>
            </a:r>
            <a:endParaRPr lang="en-US" sz="4000" dirty="0">
              <a:effectLst>
                <a:outerShdw blurRad="38100" dist="38100" dir="2700000" algn="tl">
                  <a:srgbClr val="000000">
                    <a:alpha val="43137"/>
                  </a:srgbClr>
                </a:outerShdw>
              </a:effectLst>
            </a:endParaRPr>
          </a:p>
        </p:txBody>
      </p:sp>
      <p:sp>
        <p:nvSpPr>
          <p:cNvPr id="7" name="TextBox 6"/>
          <p:cNvSpPr txBox="1"/>
          <p:nvPr/>
        </p:nvSpPr>
        <p:spPr>
          <a:xfrm>
            <a:off x="3277990" y="3962400"/>
            <a:ext cx="3010056" cy="1569660"/>
          </a:xfrm>
          <a:prstGeom prst="rect">
            <a:avLst/>
          </a:prstGeom>
          <a:noFill/>
          <a:ln>
            <a:solidFill>
              <a:srgbClr val="FFFF00"/>
            </a:solidFill>
          </a:ln>
        </p:spPr>
        <p:txBody>
          <a:bodyPr wrap="none" rtlCol="0">
            <a:spAutoFit/>
          </a:bodyPr>
          <a:lstStyle/>
          <a:p>
            <a:pPr algn="ctr"/>
            <a:r>
              <a:rPr lang="en-US" sz="48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Final </a:t>
            </a:r>
          </a:p>
          <a:p>
            <a:pPr algn="ctr"/>
            <a:r>
              <a:rPr lang="en-US" sz="48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Reflections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143000"/>
            <a:ext cx="7529177" cy="2308324"/>
          </a:xfrm>
          <a:prstGeom prst="rect">
            <a:avLst/>
          </a:prstGeom>
          <a:noFill/>
        </p:spPr>
        <p:txBody>
          <a:bodyPr wrap="none" rtlCol="0">
            <a:spAutoFit/>
          </a:bodyPr>
          <a:lstStyle/>
          <a:p>
            <a:r>
              <a:rPr lang="en-US" sz="4800" dirty="0" smtClean="0">
                <a:effectLst>
                  <a:outerShdw blurRad="38100" dist="38100" dir="2700000" algn="tl">
                    <a:srgbClr val="000000">
                      <a:alpha val="43137"/>
                    </a:srgbClr>
                  </a:outerShdw>
                </a:effectLst>
              </a:rPr>
              <a:t>A </a:t>
            </a:r>
            <a:r>
              <a:rPr lang="en-US" sz="4800" strike="sngStrike" dirty="0" smtClean="0">
                <a:effectLst>
                  <a:outerShdw blurRad="38100" dist="38100" dir="2700000" algn="tl">
                    <a:srgbClr val="000000">
                      <a:alpha val="43137"/>
                    </a:srgbClr>
                  </a:outerShdw>
                </a:effectLst>
              </a:rPr>
              <a:t>working</a:t>
            </a:r>
            <a:r>
              <a:rPr lang="en-US" sz="4800" dirty="0" smtClean="0">
                <a:effectLst>
                  <a:outerShdw blurRad="38100" dist="38100" dir="2700000" algn="tl">
                    <a:srgbClr val="000000">
                      <a:alpha val="43137"/>
                    </a:srgbClr>
                  </a:outerShdw>
                </a:effectLst>
              </a:rPr>
              <a:t> knowledge of God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   intimate</a:t>
            </a:r>
          </a:p>
          <a:p>
            <a:endParaRPr lang="en-US" sz="4800"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See the source image"/>
          <p:cNvPicPr>
            <a:picLocks noChangeAspect="1" noChangeArrowheads="1"/>
          </p:cNvPicPr>
          <p:nvPr/>
        </p:nvPicPr>
        <p:blipFill>
          <a:blip r:embed="rId2" cstate="print"/>
          <a:srcRect/>
          <a:stretch>
            <a:fillRect/>
          </a:stretch>
        </p:blipFill>
        <p:spPr bwMode="auto">
          <a:xfrm>
            <a:off x="0" y="228600"/>
            <a:ext cx="9144000" cy="6096001"/>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48200" y="304800"/>
            <a:ext cx="4267200" cy="4524315"/>
          </a:xfrm>
          <a:prstGeom prst="rect">
            <a:avLst/>
          </a:prstGeom>
          <a:noFill/>
        </p:spPr>
        <p:txBody>
          <a:bodyPr wrap="square" rtlCol="0">
            <a:spAutoFit/>
          </a:bodyPr>
          <a:lstStyle/>
          <a:p>
            <a:r>
              <a:rPr lang="en-US" sz="4800" dirty="0" smtClean="0">
                <a:effectLst>
                  <a:outerShdw blurRad="38100" dist="38100" dir="2700000" algn="tl">
                    <a:srgbClr val="000000">
                      <a:alpha val="43137"/>
                    </a:srgbClr>
                  </a:outerShdw>
                </a:effectLst>
              </a:rPr>
              <a:t>“I don’t practice what I preach,</a:t>
            </a:r>
          </a:p>
          <a:p>
            <a:r>
              <a:rPr lang="en-US" sz="4800" dirty="0" smtClean="0">
                <a:effectLst>
                  <a:outerShdw blurRad="38100" dist="38100" dir="2700000" algn="tl">
                    <a:srgbClr val="000000">
                      <a:alpha val="43137"/>
                    </a:srgbClr>
                  </a:outerShdw>
                </a:effectLst>
              </a:rPr>
              <a:t>I preach what I practice.”</a:t>
            </a:r>
            <a:br>
              <a:rPr lang="en-US" sz="4800" dirty="0" smtClean="0">
                <a:effectLst>
                  <a:outerShdw blurRad="38100" dist="38100" dir="2700000" algn="tl">
                    <a:srgbClr val="000000">
                      <a:alpha val="43137"/>
                    </a:srgbClr>
                  </a:outerShdw>
                </a:effectLst>
              </a:rPr>
            </a:br>
            <a:r>
              <a:rPr lang="en-US" sz="4800" dirty="0" smtClean="0">
                <a:effectLst>
                  <a:outerShdw blurRad="38100" dist="38100" dir="2700000" algn="tl">
                    <a:srgbClr val="000000">
                      <a:alpha val="43137"/>
                    </a:srgbClr>
                  </a:outerShdw>
                </a:effectLst>
              </a:rPr>
              <a:t>	</a:t>
            </a:r>
          </a:p>
          <a:p>
            <a:r>
              <a:rPr lang="en-US" sz="4800" dirty="0" smtClean="0">
                <a:effectLst>
                  <a:outerShdw blurRad="38100" dist="38100" dir="2700000" algn="tl">
                    <a:srgbClr val="000000">
                      <a:alpha val="43137"/>
                    </a:srgbClr>
                  </a:outerShdw>
                </a:effectLst>
              </a:rPr>
              <a:t>- Charles Capps</a:t>
            </a:r>
            <a:endParaRPr lang="en-US" sz="4800" dirty="0">
              <a:effectLst>
                <a:outerShdw blurRad="38100" dist="38100" dir="2700000" algn="tl">
                  <a:srgbClr val="000000">
                    <a:alpha val="43137"/>
                  </a:srgbClr>
                </a:outerShdw>
              </a:effectLst>
            </a:endParaRPr>
          </a:p>
        </p:txBody>
      </p:sp>
      <p:pic>
        <p:nvPicPr>
          <p:cNvPr id="24578" name="Picture 2" descr="See the source image"/>
          <p:cNvPicPr>
            <a:picLocks noChangeAspect="1" noChangeArrowheads="1"/>
          </p:cNvPicPr>
          <p:nvPr/>
        </p:nvPicPr>
        <p:blipFill>
          <a:blip r:embed="rId2" cstate="print"/>
          <a:srcRect/>
          <a:stretch>
            <a:fillRect/>
          </a:stretch>
        </p:blipFill>
        <p:spPr bwMode="auto">
          <a:xfrm>
            <a:off x="0" y="1447800"/>
            <a:ext cx="4572000" cy="3429001"/>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52400"/>
            <a:ext cx="8229600" cy="6186309"/>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“May grace and peace be multiplied to you through the knowledge of God and of Jesus our Lord.  His divine power has given us everything required for life and godliness through the knowledge of Him who called us by His own glory and goodness.”</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2 Peter 1:2-3</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See the source image"/>
          <p:cNvPicPr>
            <a:picLocks noChangeAspect="1" noChangeArrowheads="1"/>
          </p:cNvPicPr>
          <p:nvPr/>
        </p:nvPicPr>
        <p:blipFill>
          <a:blip r:embed="rId2" cstate="print"/>
          <a:srcRect t="11544"/>
          <a:stretch>
            <a:fillRect/>
          </a:stretch>
        </p:blipFill>
        <p:spPr bwMode="auto">
          <a:xfrm>
            <a:off x="1600200" y="0"/>
            <a:ext cx="5755621" cy="6858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See the source image"/>
          <p:cNvPicPr>
            <a:picLocks noChangeAspect="1" noChangeArrowheads="1"/>
          </p:cNvPicPr>
          <p:nvPr/>
        </p:nvPicPr>
        <p:blipFill>
          <a:blip r:embed="rId2" cstate="print"/>
          <a:srcRect/>
          <a:stretch>
            <a:fillRect/>
          </a:stretch>
        </p:blipFill>
        <p:spPr bwMode="auto">
          <a:xfrm>
            <a:off x="914400" y="838200"/>
            <a:ext cx="7251290" cy="516758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09600"/>
            <a:ext cx="7005700" cy="923330"/>
          </a:xfrm>
          <a:prstGeom prst="rect">
            <a:avLst/>
          </a:prstGeom>
          <a:noFill/>
        </p:spPr>
        <p:txBody>
          <a:bodyPr wrap="none" rtlCol="0">
            <a:spAutoFit/>
          </a:bodyPr>
          <a:lstStyle/>
          <a:p>
            <a:r>
              <a:rPr lang="en-US" sz="5400" dirty="0" smtClean="0">
                <a:effectLst>
                  <a:outerShdw blurRad="38100" dist="38100" dir="2700000" algn="tl">
                    <a:srgbClr val="000000">
                      <a:alpha val="43137"/>
                    </a:srgbClr>
                  </a:outerShdw>
                </a:effectLst>
              </a:rPr>
              <a:t>The Role of Ambassador</a:t>
            </a:r>
            <a:endParaRPr lang="en-US" sz="5400"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457200"/>
            <a:ext cx="8382000" cy="5909310"/>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2 Corinthians 5:14-21</a:t>
            </a:r>
          </a:p>
          <a:p>
            <a:endParaRPr lang="en-US" sz="1600" dirty="0"/>
          </a:p>
          <a:p>
            <a:r>
              <a:rPr lang="en-US" sz="4400" dirty="0" smtClean="0">
                <a:effectLst>
                  <a:outerShdw blurRad="38100" dist="38100" dir="2700000" algn="tl">
                    <a:srgbClr val="000000">
                      <a:alpha val="43137"/>
                    </a:srgbClr>
                  </a:outerShdw>
                </a:effectLst>
              </a:rPr>
              <a:t>For Christ’s love compels us, because we are convinced that one died for all, and therefore all died…So from now on we regard no one from a worldly point of view…Therefore, if anyone is in Christ, the new creation has come: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62000"/>
            <a:ext cx="8229600" cy="5509200"/>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The old has gone, the new is here!  All this is from God, who reconciled us to himself through Christ and gave us the ministry of reconciliation…We are therefore Christ’s ambassadors, as though God were making his appeal through us….</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ee the source image"/>
          <p:cNvPicPr>
            <a:picLocks noChangeAspect="1" noChangeArrowheads="1"/>
          </p:cNvPicPr>
          <p:nvPr/>
        </p:nvPicPr>
        <p:blipFill>
          <a:blip r:embed="rId2" cstate="print"/>
          <a:srcRect/>
          <a:stretch>
            <a:fillRect/>
          </a:stretch>
        </p:blipFill>
        <p:spPr bwMode="auto">
          <a:xfrm>
            <a:off x="1" y="1066800"/>
            <a:ext cx="9204518" cy="398383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609600"/>
            <a:ext cx="7624651" cy="4524315"/>
          </a:xfrm>
          <a:prstGeom prst="rect">
            <a:avLst/>
          </a:prstGeom>
          <a:noFill/>
        </p:spPr>
        <p:txBody>
          <a:bodyPr wrap="none" rtlCol="0">
            <a:spAutoFit/>
          </a:bodyPr>
          <a:lstStyle/>
          <a:p>
            <a:r>
              <a:rPr lang="en-US" sz="4800" dirty="0" smtClean="0">
                <a:effectLst>
                  <a:outerShdw blurRad="38100" dist="38100" dir="2700000" algn="tl">
                    <a:srgbClr val="000000">
                      <a:alpha val="43137"/>
                    </a:srgbClr>
                  </a:outerShdw>
                </a:effectLst>
              </a:rPr>
              <a:t>Represent home country </a:t>
            </a:r>
          </a:p>
          <a:p>
            <a:r>
              <a:rPr lang="en-US" sz="4800" dirty="0" smtClean="0">
                <a:effectLst>
                  <a:outerShdw blurRad="38100" dist="38100" dir="2700000" algn="tl">
                    <a:srgbClr val="000000">
                      <a:alpha val="43137"/>
                    </a:srgbClr>
                  </a:outerShdw>
                </a:effectLst>
              </a:rPr>
              <a:t>Speak for home country </a:t>
            </a:r>
          </a:p>
          <a:p>
            <a:r>
              <a:rPr lang="en-US" sz="4800" dirty="0" smtClean="0">
                <a:effectLst>
                  <a:outerShdw blurRad="38100" dist="38100" dir="2700000" algn="tl">
                    <a:srgbClr val="000000">
                      <a:alpha val="43137"/>
                    </a:srgbClr>
                  </a:outerShdw>
                </a:effectLst>
              </a:rPr>
              <a:t>Live in host country </a:t>
            </a:r>
          </a:p>
          <a:p>
            <a:r>
              <a:rPr lang="en-US" sz="4800" dirty="0" smtClean="0">
                <a:effectLst>
                  <a:outerShdw blurRad="38100" dist="38100" dir="2700000" algn="tl">
                    <a:srgbClr val="000000">
                      <a:alpha val="43137"/>
                    </a:srgbClr>
                  </a:outerShdw>
                </a:effectLst>
              </a:rPr>
              <a:t>Understand the culture there </a:t>
            </a:r>
          </a:p>
          <a:p>
            <a:r>
              <a:rPr lang="en-US" sz="4800" dirty="0" smtClean="0">
                <a:effectLst>
                  <a:outerShdw blurRad="38100" dist="38100" dir="2700000" algn="tl">
                    <a:srgbClr val="000000">
                      <a:alpha val="43137"/>
                    </a:srgbClr>
                  </a:outerShdw>
                </a:effectLst>
              </a:rPr>
              <a:t>Gather information </a:t>
            </a:r>
          </a:p>
          <a:p>
            <a:r>
              <a:rPr lang="en-US" sz="4800" dirty="0" smtClean="0">
                <a:effectLst>
                  <a:outerShdw blurRad="38100" dist="38100" dir="2700000" algn="tl">
                    <a:srgbClr val="000000">
                      <a:alpha val="43137"/>
                    </a:srgbClr>
                  </a:outerShdw>
                </a:effectLst>
              </a:rPr>
              <a:t>Report home</a:t>
            </a:r>
            <a:endParaRPr lang="en-US" sz="4800"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143000"/>
            <a:ext cx="3084947" cy="2800767"/>
          </a:xfrm>
          <a:prstGeom prst="rect">
            <a:avLst/>
          </a:prstGeom>
          <a:noFill/>
        </p:spPr>
        <p:txBody>
          <a:bodyPr wrap="none" rtlCol="0">
            <a:spAutoFit/>
          </a:bodyPr>
          <a:lstStyle/>
          <a:p>
            <a:r>
              <a:rPr lang="en-US" sz="4800" dirty="0" smtClean="0">
                <a:effectLst>
                  <a:outerShdw blurRad="38100" dist="38100" dir="2700000" algn="tl">
                    <a:srgbClr val="000000">
                      <a:alpha val="43137"/>
                    </a:srgbClr>
                  </a:outerShdw>
                </a:effectLst>
              </a:rPr>
              <a:t>Knowledge </a:t>
            </a:r>
          </a:p>
          <a:p>
            <a:endParaRPr lang="en-US" sz="1600" dirty="0">
              <a:effectLst>
                <a:outerShdw blurRad="38100" dist="38100" dir="2700000" algn="tl">
                  <a:srgbClr val="000000">
                    <a:alpha val="43137"/>
                  </a:srgbClr>
                </a:outerShdw>
              </a:effectLst>
            </a:endParaRPr>
          </a:p>
          <a:p>
            <a:r>
              <a:rPr lang="en-US" sz="4800" dirty="0" smtClean="0">
                <a:effectLst>
                  <a:outerShdw blurRad="38100" dist="38100" dir="2700000" algn="tl">
                    <a:srgbClr val="000000">
                      <a:alpha val="43137"/>
                    </a:srgbClr>
                  </a:outerShdw>
                </a:effectLst>
              </a:rPr>
              <a:t>Wisdom </a:t>
            </a:r>
          </a:p>
          <a:p>
            <a:endParaRPr lang="en-US" sz="1600" dirty="0">
              <a:effectLst>
                <a:outerShdw blurRad="38100" dist="38100" dir="2700000" algn="tl">
                  <a:srgbClr val="000000">
                    <a:alpha val="43137"/>
                  </a:srgbClr>
                </a:outerShdw>
              </a:effectLst>
            </a:endParaRPr>
          </a:p>
          <a:p>
            <a:r>
              <a:rPr lang="en-US" sz="4800" dirty="0" smtClean="0">
                <a:effectLst>
                  <a:outerShdw blurRad="38100" dist="38100" dir="2700000" algn="tl">
                    <a:srgbClr val="000000">
                      <a:alpha val="43137"/>
                    </a:srgbClr>
                  </a:outerShdw>
                </a:effectLst>
              </a:rPr>
              <a:t>Character</a:t>
            </a:r>
            <a:endParaRPr lang="en-US" sz="4800"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09600"/>
            <a:ext cx="7884466" cy="1754326"/>
          </a:xfrm>
          <a:prstGeom prst="rect">
            <a:avLst/>
          </a:prstGeom>
          <a:noFill/>
        </p:spPr>
        <p:txBody>
          <a:bodyPr wrap="none" rtlCol="0">
            <a:spAutoFit/>
          </a:bodyPr>
          <a:lstStyle/>
          <a:p>
            <a:r>
              <a:rPr lang="en-US" sz="5400" dirty="0" smtClean="0">
                <a:effectLst>
                  <a:outerShdw blurRad="38100" dist="38100" dir="2700000" algn="tl">
                    <a:srgbClr val="000000">
                      <a:alpha val="43137"/>
                    </a:srgbClr>
                  </a:outerShdw>
                </a:effectLst>
              </a:rPr>
              <a:t>The Role of Ambassador</a:t>
            </a:r>
          </a:p>
          <a:p>
            <a:r>
              <a:rPr lang="en-US" sz="5400" dirty="0" smtClean="0">
                <a:effectLst>
                  <a:outerShdw blurRad="38100" dist="38100" dir="2700000" algn="tl">
                    <a:srgbClr val="000000">
                      <a:alpha val="43137"/>
                    </a:srgbClr>
                  </a:outerShdw>
                </a:effectLst>
              </a:rPr>
              <a:t>Leading where you’ve been</a:t>
            </a:r>
            <a:endParaRPr lang="en-US" sz="5400"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See the source image"/>
          <p:cNvPicPr>
            <a:picLocks noChangeAspect="1" noChangeArrowheads="1"/>
          </p:cNvPicPr>
          <p:nvPr/>
        </p:nvPicPr>
        <p:blipFill>
          <a:blip r:embed="rId2" cstate="print"/>
          <a:srcRect/>
          <a:stretch>
            <a:fillRect/>
          </a:stretch>
        </p:blipFill>
        <p:spPr bwMode="auto">
          <a:xfrm>
            <a:off x="-12644" y="304800"/>
            <a:ext cx="9156644" cy="6030305"/>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8412</TotalTime>
  <Words>214</Words>
  <Application>Microsoft Office PowerPoint</Application>
  <PresentationFormat>On-screen Show (4:3)</PresentationFormat>
  <Paragraphs>33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2</cp:revision>
  <dcterms:created xsi:type="dcterms:W3CDTF">2019-10-24T16:53:09Z</dcterms:created>
  <dcterms:modified xsi:type="dcterms:W3CDTF">2019-10-30T13:07:14Z</dcterms:modified>
</cp:coreProperties>
</file>