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4" r:id="rId4"/>
    <p:sldId id="275" r:id="rId5"/>
    <p:sldId id="276" r:id="rId6"/>
    <p:sldId id="277" r:id="rId7"/>
    <p:sldId id="273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69" autoAdjust="0"/>
    <p:restoredTop sz="94660"/>
  </p:normalViewPr>
  <p:slideViewPr>
    <p:cSldViewPr snapToGrid="0" snapToObjects="1">
      <p:cViewPr varScale="1">
        <p:scale>
          <a:sx n="35" d="100"/>
          <a:sy n="35" d="100"/>
        </p:scale>
        <p:origin x="-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6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6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3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2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99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5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1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3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83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58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1239D-0736-CC45-9A55-BCADB506E1E4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E579C-6B2D-4044-B291-DC54E1475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Just do it! </a:t>
            </a:r>
            <a:r>
              <a:rPr lang="en-US" b="1" smtClean="0"/>
              <a:t>Part 3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Be inspired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854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Ted Talk One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874" y="1600200"/>
            <a:ext cx="7509926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How </a:t>
            </a:r>
            <a:r>
              <a:rPr lang="en-US" b="1" dirty="0"/>
              <a:t>to get your ideas to </a:t>
            </a:r>
            <a:r>
              <a:rPr lang="en-US" b="1" dirty="0" smtClean="0"/>
              <a:t>spread</a:t>
            </a:r>
          </a:p>
          <a:p>
            <a:pPr marL="0" indent="0">
              <a:buNone/>
            </a:pPr>
            <a:r>
              <a:rPr lang="en-US" b="1" dirty="0" smtClean="0"/>
              <a:t>										Seth Godin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8108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Ted Talk </a:t>
            </a:r>
            <a:r>
              <a:rPr lang="en-US" b="1" dirty="0" smtClean="0"/>
              <a:t>Two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874" y="1600200"/>
            <a:ext cx="7509926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unheard story of David and Goliath</a:t>
            </a:r>
          </a:p>
          <a:p>
            <a:pPr marL="0" indent="0">
              <a:buNone/>
            </a:pPr>
            <a:r>
              <a:rPr lang="en-US" dirty="0" smtClean="0"/>
              <a:t>     								Malcolm </a:t>
            </a:r>
            <a:r>
              <a:rPr lang="en-US" dirty="0" err="1" smtClean="0"/>
              <a:t>Gladwell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554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Ted Talk </a:t>
            </a:r>
            <a:r>
              <a:rPr lang="en-US" b="1" dirty="0" smtClean="0"/>
              <a:t>Three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874" y="1600200"/>
            <a:ext cx="7509926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life of purpose</a:t>
            </a:r>
          </a:p>
          <a:p>
            <a:pPr marL="0" indent="0">
              <a:buNone/>
            </a:pPr>
            <a:r>
              <a:rPr lang="en-US" dirty="0" smtClean="0"/>
              <a:t>				Rick Warren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0762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Ted Talk </a:t>
            </a:r>
            <a:r>
              <a:rPr lang="en-US" b="1" dirty="0" smtClean="0"/>
              <a:t>Four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874" y="1600200"/>
            <a:ext cx="7509926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technology and </a:t>
            </a:r>
            <a:r>
              <a:rPr lang="en-US" dirty="0" smtClean="0"/>
              <a:t>faith</a:t>
            </a:r>
          </a:p>
          <a:p>
            <a:pPr marL="0" indent="0">
              <a:buNone/>
            </a:pPr>
            <a:r>
              <a:rPr lang="en-US" dirty="0" smtClean="0"/>
              <a:t>                              Billy Graham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1903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Ted Talk </a:t>
            </a:r>
            <a:r>
              <a:rPr lang="en-US" b="1" dirty="0" smtClean="0"/>
              <a:t>Five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874" y="1600200"/>
            <a:ext cx="7509926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Want </a:t>
            </a:r>
            <a:r>
              <a:rPr lang="en-US" dirty="0"/>
              <a:t>to help someone? Shut up and listen!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			     Ernesto </a:t>
            </a:r>
            <a:r>
              <a:rPr lang="en-US" dirty="0" err="1" smtClean="0"/>
              <a:t>Sirolli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7348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Ted Talk Six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874" y="1600200"/>
            <a:ext cx="7509926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Should </a:t>
            </a:r>
            <a:r>
              <a:rPr lang="en-US" dirty="0"/>
              <a:t>you live for your résumé ... or your eulogy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		David </a:t>
            </a:r>
            <a:r>
              <a:rPr lang="en-US" dirty="0"/>
              <a:t>Brooks: </a:t>
            </a:r>
          </a:p>
        </p:txBody>
      </p:sp>
    </p:spTree>
    <p:extLst>
      <p:ext uri="{BB962C8B-B14F-4D97-AF65-F5344CB8AC3E}">
        <p14:creationId xmlns:p14="http://schemas.microsoft.com/office/powerpoint/2010/main" val="1627540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95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10366</TotalTime>
  <Words>76</Words>
  <Application>Microsoft Macintosh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Just do it! Part 3</vt:lpstr>
      <vt:lpstr>Ted Talk One</vt:lpstr>
      <vt:lpstr>Ted Talk Two</vt:lpstr>
      <vt:lpstr>Ted Talk Three</vt:lpstr>
      <vt:lpstr>Ted Talk Four</vt:lpstr>
      <vt:lpstr>Ted Talk Five</vt:lpstr>
      <vt:lpstr>Ted Talk Six</vt:lpstr>
      <vt:lpstr>PowerPoint Presentation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7 connections and enterprise</dc:title>
  <dc:creator>Steve Elzinga</dc:creator>
  <cp:lastModifiedBy>Steve Elzinga</cp:lastModifiedBy>
  <cp:revision>19</cp:revision>
  <dcterms:created xsi:type="dcterms:W3CDTF">2016-11-01T21:21:44Z</dcterms:created>
  <dcterms:modified xsi:type="dcterms:W3CDTF">2017-02-02T21:20:47Z</dcterms:modified>
</cp:coreProperties>
</file>