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5"/>
  </p:notesMasterIdLst>
  <p:sldIdLst>
    <p:sldId id="396" r:id="rId2"/>
    <p:sldId id="417" r:id="rId3"/>
    <p:sldId id="399" r:id="rId4"/>
    <p:sldId id="400" r:id="rId5"/>
    <p:sldId id="401" r:id="rId6"/>
    <p:sldId id="402" r:id="rId7"/>
    <p:sldId id="403" r:id="rId8"/>
    <p:sldId id="420" r:id="rId9"/>
    <p:sldId id="404" r:id="rId10"/>
    <p:sldId id="405" r:id="rId11"/>
    <p:sldId id="406" r:id="rId12"/>
    <p:sldId id="407" r:id="rId13"/>
    <p:sldId id="408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m/url?sa=i&amp;rct=j&amp;q=&amp;esrc=s&amp;source=images&amp;cd=&amp;cad=rja&amp;uact=8&amp;ved=0ahUKEwjr4fHOqILXAhUD7iYKHb8CAk0QjRwIBw&amp;url=http://www.gesepfepar.com/page-3/&amp;psig=AOvVaw1FFjg0788ZhJu79MHScfCB&amp;ust=150869580301481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hyperlink" Target="https://www.google.com/url?sa=i&amp;rct=j&amp;q=&amp;esrc=s&amp;source=images&amp;cd=&amp;cad=rja&amp;uact=8&amp;ved=0ahUKEwj8xJuZ1__WAhVKgiYKHbsuCdgQjRwIBw&amp;url=http://gfx9.com/creative-man-and-woman-silhouettes-vector-set-02-free/167705/index.html&amp;psig=AOvVaw0URClr5IOPpkE9A6XSUHFm&amp;ust=15086053566020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s://www.google.com/url?sa=i&amp;rct=j&amp;q=&amp;esrc=s&amp;source=images&amp;cd=&amp;cad=rja&amp;uact=8&amp;ved=0ahUKEwipuoSs1__WAhXD5yYKHfgtBdwQjRwIBw&amp;url=http://www.freepik.com/free-icon/toilet-man-women_704023.htm&amp;psig=AOvVaw0URClr5IOPpkE9A6XSUHFm&amp;ust=1508605356602090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google.com/url?sa=i&amp;rct=j&amp;q=&amp;esrc=s&amp;source=images&amp;cd=&amp;cad=rja&amp;uact=8&amp;ved=0ahUKEwibsPWazP_WAhUG6iYKHaYzCCsQjRwIBw&amp;url=https://es.wikipedia.org/wiki/Cariotipo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13911" y="1412776"/>
            <a:ext cx="5261377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con Cristo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Sabia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67544" y="594554"/>
            <a:ext cx="8186857" cy="24314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s-MX" sz="5400" dirty="0" smtClean="0"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Descripción de Mujer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7544" y="3429000"/>
            <a:ext cx="828092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5400" i="1" dirty="0" smtClean="0">
                <a:latin typeface="Arial Black" pitchFamily="34" charset="0"/>
              </a:rPr>
              <a:t>Libro de Proverbios</a:t>
            </a:r>
          </a:p>
          <a:p>
            <a:pPr algn="ctr"/>
            <a:r>
              <a:rPr lang="es-MX" sz="5400" i="1" dirty="0" smtClean="0">
                <a:latin typeface="Arial Black" pitchFamily="34" charset="0"/>
              </a:rPr>
              <a:t>1 Reyes 4:32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1628800"/>
            <a:ext cx="81369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Proverbios 31</a:t>
            </a:r>
          </a:p>
          <a:p>
            <a:pPr algn="ctr"/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Mujer Sabia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39552" y="0"/>
            <a:ext cx="8136905" cy="5832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Descripción</a:t>
            </a:r>
            <a:r>
              <a:rPr lang="es-MX" sz="7200" dirty="0" smtClean="0">
                <a:latin typeface="Arial Black" pitchFamily="34" charset="0"/>
              </a:rPr>
              <a:t> </a:t>
            </a:r>
          </a:p>
          <a:p>
            <a:pPr algn="ctr"/>
            <a:r>
              <a:rPr lang="es-MX" sz="2400" dirty="0" smtClean="0">
                <a:latin typeface="Arial Black" pitchFamily="34" charset="0"/>
              </a:rPr>
              <a:t>Mujer salva </a:t>
            </a:r>
          </a:p>
          <a:p>
            <a:pPr algn="ctr"/>
            <a:r>
              <a:rPr lang="es-MX" sz="2400" dirty="0" smtClean="0">
                <a:latin typeface="Arial Black" pitchFamily="34" charset="0"/>
              </a:rPr>
              <a:t>Mujer justificada y reconciliada con Dios</a:t>
            </a:r>
          </a:p>
          <a:p>
            <a:pPr algn="ctr"/>
            <a:endParaRPr lang="es-MX" sz="2400" dirty="0" smtClean="0"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Virtuosa, fiel fidedigna, digna de confianza, sincera, correcta, trabajadora, dispuesta, precavida, considerada, responsable, ordenada, fuerte, segura, hábil, diestra, generosa, intrépida, creativa, honorable, alegre, amada.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964488" cy="4495800"/>
          </a:xfrm>
        </p:spPr>
        <p:txBody>
          <a:bodyPr/>
          <a:lstStyle/>
          <a:p>
            <a:r>
              <a:rPr lang="es-MX" b="1" dirty="0" smtClean="0"/>
              <a:t>Unidad 3, Lección 2. TAREA #2 </a:t>
            </a:r>
          </a:p>
          <a:p>
            <a:pPr>
              <a:buNone/>
            </a:pPr>
            <a:r>
              <a:rPr lang="es-MX" b="1" dirty="0" smtClean="0"/>
              <a:t>Leer el libro de Proverbios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60000"/>
              <a:buFont typeface="Wingdings"/>
              <a:buChar char=""/>
              <a:tabLst/>
              <a:defRPr/>
            </a:pPr>
            <a:r>
              <a:rPr kumimoji="0" lang="es-MX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Escribir 20 descripciones sobre</a:t>
            </a:r>
            <a:r>
              <a:rPr kumimoji="0" lang="es-MX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la mujer salva (sabia) junto con el significado obtenido de un diccionario.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187394" name="Picture 2" descr="Resultado de imagen para free painting classic working woma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132856"/>
            <a:ext cx="4429125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Consecuencias </a:t>
            </a:r>
          </a:p>
          <a:p>
            <a:pPr algn="ctr"/>
            <a:r>
              <a:rPr lang="es-MX" sz="2400" i="1" dirty="0" smtClean="0">
                <a:solidFill>
                  <a:schemeClr val="accent1"/>
                </a:solidFill>
                <a:latin typeface="Arial Black" pitchFamily="34" charset="0"/>
              </a:rPr>
              <a:t>Resultado / Penalidad / Significado / Implicación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827584" y="4437112"/>
            <a:ext cx="7416824" cy="1440160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  <a:endParaRPr lang="es-MX" sz="2800" b="1" dirty="0">
              <a:latin typeface="Arial Black" pitchFamily="34" charset="0"/>
            </a:endParaRPr>
          </a:p>
        </p:txBody>
      </p:sp>
      <p:sp>
        <p:nvSpPr>
          <p:cNvPr id="137218" name="AutoShape 2" descr="Resultado de imagen para man and woman icon f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7220" name="Picture 4" descr="Resultado de imagen para man and woman icon fre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996952"/>
            <a:ext cx="2359237" cy="1656184"/>
          </a:xfrm>
          <a:prstGeom prst="rect">
            <a:avLst/>
          </a:prstGeom>
          <a:noFill/>
        </p:spPr>
      </p:pic>
      <p:pic>
        <p:nvPicPr>
          <p:cNvPr id="137222" name="Picture 6" descr="Resultado de imagen para man and woman icon fre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2564904"/>
            <a:ext cx="1418878" cy="1418878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923928" y="1556792"/>
            <a:ext cx="1582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DIOS</a:t>
            </a:r>
            <a:endParaRPr lang="es-MX" sz="4000" b="1" dirty="0">
              <a:latin typeface="Arial Black" pitchFamily="34" charset="0"/>
            </a:endParaRPr>
          </a:p>
        </p:txBody>
      </p:sp>
      <p:sp>
        <p:nvSpPr>
          <p:cNvPr id="10" name="9 Multiplicar"/>
          <p:cNvSpPr/>
          <p:nvPr/>
        </p:nvSpPr>
        <p:spPr>
          <a:xfrm>
            <a:off x="4211960" y="2132856"/>
            <a:ext cx="792088" cy="50405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7224" name="Picture 8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3212976"/>
            <a:ext cx="1666503" cy="1419614"/>
          </a:xfrm>
          <a:prstGeom prst="rect">
            <a:avLst/>
          </a:prstGeom>
          <a:noFill/>
        </p:spPr>
      </p:pic>
      <p:sp>
        <p:nvSpPr>
          <p:cNvPr id="15" name="14 Multiplicar"/>
          <p:cNvSpPr/>
          <p:nvPr/>
        </p:nvSpPr>
        <p:spPr>
          <a:xfrm>
            <a:off x="1259632" y="4149080"/>
            <a:ext cx="1152128" cy="72008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Multiplicar"/>
          <p:cNvSpPr/>
          <p:nvPr/>
        </p:nvSpPr>
        <p:spPr>
          <a:xfrm>
            <a:off x="7308304" y="2852936"/>
            <a:ext cx="792088" cy="504056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620688"/>
            <a:ext cx="7910884" cy="5201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Mujer Creada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Mujer Caída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Mujer Extraña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Mujer Salva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i="1" dirty="0" smtClean="0">
                <a:latin typeface="Arial Black" pitchFamily="34" charset="0"/>
              </a:rPr>
              <a:t>Célula, </a:t>
            </a:r>
            <a:r>
              <a:rPr lang="es-MX" sz="3200" i="1" dirty="0" smtClean="0">
                <a:solidFill>
                  <a:srgbClr val="C00000"/>
                </a:solidFill>
                <a:latin typeface="Arial Black" pitchFamily="34" charset="0"/>
              </a:rPr>
              <a:t>cromosoma</a:t>
            </a:r>
            <a:r>
              <a:rPr lang="es-MX" sz="3200" i="1" dirty="0" smtClean="0">
                <a:latin typeface="Arial Black" pitchFamily="34" charset="0"/>
              </a:rPr>
              <a:t>, gen y ADN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5085184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pic>
        <p:nvPicPr>
          <p:cNvPr id="133122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052736"/>
            <a:ext cx="54673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CuadroTexto"/>
          <p:cNvSpPr txBox="1"/>
          <p:nvPr/>
        </p:nvSpPr>
        <p:spPr>
          <a:xfrm>
            <a:off x="4644008" y="1700808"/>
            <a:ext cx="4032448" cy="42780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s-MX" sz="1100" b="1" i="1" dirty="0" smtClean="0"/>
          </a:p>
          <a:p>
            <a:pPr algn="ctr"/>
            <a:endParaRPr lang="es-MX" sz="1100" b="1" i="1" dirty="0" smtClean="0"/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¿Qué es lo que la salvación puede cambiar o afectar?</a:t>
            </a:r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>
                <a:solidFill>
                  <a:srgbClr val="FF0000"/>
                </a:solidFill>
                <a:latin typeface="Arial Black" pitchFamily="34" charset="0"/>
              </a:rPr>
              <a:t>PERO…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79512" y="908720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           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 rot="18617371">
            <a:off x="2629348" y="2425163"/>
            <a:ext cx="3177063" cy="7206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5536" y="2296031"/>
            <a:ext cx="3888432" cy="378565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El pecado no cambió el Cromosoma</a:t>
            </a:r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La salvación no cambió el Cromosoma </a:t>
            </a:r>
            <a:endParaRPr lang="es-MX" sz="4000" b="1" dirty="0">
              <a:latin typeface="Arial Black" pitchFamily="34" charset="0"/>
            </a:endParaRPr>
          </a:p>
        </p:txBody>
      </p:sp>
      <p:pic>
        <p:nvPicPr>
          <p:cNvPr id="8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260648"/>
            <a:ext cx="1666503" cy="14196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accent1"/>
                </a:solidFill>
                <a:latin typeface="Arial Black" pitchFamily="34" charset="0"/>
              </a:rPr>
              <a:t>¿Qué es lo que la salvación puede cambiar o afectar?</a:t>
            </a:r>
            <a:endParaRPr lang="es-MX" sz="300" b="1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136194" name="Picture 2" descr="Resultado de imagen para bible free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547664" y="1556792"/>
            <a:ext cx="6089764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95479" y="332656"/>
            <a:ext cx="8180977" cy="243143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endParaRPr lang="es-MX" sz="5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solidFill>
                  <a:schemeClr val="bg1"/>
                </a:solidFill>
                <a:latin typeface="Arial Black" pitchFamily="34" charset="0"/>
              </a:rPr>
              <a:t> Definición de Mujer   </a:t>
            </a:r>
          </a:p>
          <a:p>
            <a:pPr algn="ctr"/>
            <a:endParaRPr lang="es-MX" sz="4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2996952"/>
            <a:ext cx="8186857" cy="24314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endParaRPr lang="es-MX" sz="5400" dirty="0" smtClean="0"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Descripción de Mujer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87828" y="548680"/>
            <a:ext cx="601671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Amor del Padre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Gracia de Jesucristo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Comunión con 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el Espíritu Santo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629576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23528" y="260648"/>
            <a:ext cx="8496944" cy="24006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3000" dirty="0" smtClean="0">
              <a:latin typeface="Arial Black" pitchFamily="34" charset="0"/>
            </a:endParaRPr>
          </a:p>
          <a:p>
            <a:pPr algn="ctr"/>
            <a:r>
              <a:rPr lang="es-MX" sz="6000" dirty="0" smtClean="0">
                <a:latin typeface="Arial Black" pitchFamily="34" charset="0"/>
              </a:rPr>
              <a:t>Descripción </a:t>
            </a:r>
          </a:p>
          <a:p>
            <a:pPr algn="ctr"/>
            <a:r>
              <a:rPr lang="es-MX" sz="6000" dirty="0" smtClean="0">
                <a:latin typeface="Arial Black" pitchFamily="34" charset="0"/>
              </a:rPr>
              <a:t>de la Mujer</a:t>
            </a:r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23528" y="2924944"/>
            <a:ext cx="8496944" cy="2123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sz="4400" dirty="0" smtClean="0">
              <a:latin typeface="Arial Black" pitchFamily="34" charset="0"/>
            </a:endParaRPr>
          </a:p>
          <a:p>
            <a:pPr algn="ctr"/>
            <a:r>
              <a:rPr lang="es-MX" sz="4400" dirty="0" smtClean="0">
                <a:latin typeface="Arial Black" pitchFamily="34" charset="0"/>
              </a:rPr>
              <a:t>Mujer justificada, reconciliada y salva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5216</TotalTime>
  <Words>375</Words>
  <Application>Microsoft Office PowerPoint</Application>
  <PresentationFormat>Presentación en pantalla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452</cp:revision>
  <dcterms:created xsi:type="dcterms:W3CDTF">2017-08-22T02:13:51Z</dcterms:created>
  <dcterms:modified xsi:type="dcterms:W3CDTF">2017-11-27T19:05:02Z</dcterms:modified>
</cp:coreProperties>
</file>