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1"/>
  </p:sldMasterIdLst>
  <p:notesMasterIdLst>
    <p:notesMasterId r:id="rId23"/>
  </p:notesMasterIdLst>
  <p:sldIdLst>
    <p:sldId id="256" r:id="rId2"/>
    <p:sldId id="259" r:id="rId3"/>
    <p:sldId id="489" r:id="rId4"/>
    <p:sldId id="508" r:id="rId5"/>
    <p:sldId id="499" r:id="rId6"/>
    <p:sldId id="276" r:id="rId7"/>
    <p:sldId id="509" r:id="rId8"/>
    <p:sldId id="510" r:id="rId9"/>
    <p:sldId id="511" r:id="rId10"/>
    <p:sldId id="512" r:id="rId11"/>
    <p:sldId id="513" r:id="rId12"/>
    <p:sldId id="514" r:id="rId13"/>
    <p:sldId id="516" r:id="rId14"/>
    <p:sldId id="517" r:id="rId15"/>
    <p:sldId id="494" r:id="rId16"/>
    <p:sldId id="507" r:id="rId17"/>
    <p:sldId id="496" r:id="rId18"/>
    <p:sldId id="518" r:id="rId19"/>
    <p:sldId id="497" r:id="rId20"/>
    <p:sldId id="498" r:id="rId21"/>
    <p:sldId id="460" r:id="rId22"/>
  </p:sldIdLst>
  <p:sldSz cx="9144000" cy="5143500" type="screen16x9"/>
  <p:notesSz cx="6858000" cy="9144000"/>
  <p:embeddedFontLst>
    <p:embeddedFont>
      <p:font typeface="Coming Soon" panose="020B0604020202020204" charset="0"/>
      <p:regular r:id="rId24"/>
    </p:embeddedFont>
    <p:embeddedFont>
      <p:font typeface="Concert One" panose="020B0604020202020204" charset="0"/>
      <p:regular r:id="rId25"/>
    </p:embeddedFont>
    <p:embeddedFont>
      <p:font typeface="Roboto Mono Medium" panose="020B060402020202020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2AED1EB-B4A8-4FFC-B4F1-1F57FDB887E8}">
  <a:tblStyle styleId="{92AED1EB-B4A8-4FFC-B4F1-1F57FDB887E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4660"/>
  </p:normalViewPr>
  <p:slideViewPr>
    <p:cSldViewPr snapToGrid="0">
      <p:cViewPr varScale="1">
        <p:scale>
          <a:sx n="149" d="100"/>
          <a:sy n="149" d="100"/>
        </p:scale>
        <p:origin x="51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86922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42544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001389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40051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853034354b_0_247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853034354b_0_247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540887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22494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63336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08700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43356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53031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660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853034354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853034354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63142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9629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41077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37625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853034354b_0_247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853034354b_0_247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853034354b_0_247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853034354b_0_247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945432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357468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4496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-620881">
            <a:off x="1853551" y="40483"/>
            <a:ext cx="2068426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1047887" y="524012"/>
            <a:ext cx="7048226" cy="4102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93925" y="2989525"/>
            <a:ext cx="1584774" cy="1852801"/>
          </a:xfrm>
          <a:prstGeom prst="rect">
            <a:avLst/>
          </a:prstGeom>
          <a:noFill/>
          <a:ln>
            <a:noFill/>
          </a:ln>
          <a:effectLst>
            <a:outerShdw blurRad="57150" dist="19050" dir="3300000" algn="bl" rotWithShape="0">
              <a:srgbClr val="000000">
                <a:alpha val="34000"/>
              </a:srgbClr>
            </a:outerShdw>
          </a:effectLst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532100" y="1728423"/>
            <a:ext cx="6079800" cy="165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672763" y="3769325"/>
            <a:ext cx="1427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4151" y="447699"/>
            <a:ext cx="5395700" cy="42481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2673000" y="2550900"/>
            <a:ext cx="3798000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2937741" y="3307350"/>
            <a:ext cx="3268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APTION_ONLY_1_1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4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775" y="186275"/>
            <a:ext cx="8632448" cy="4770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SECTION_TITLE_AND_DESCRIPTION_1_1_3_1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25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425" y="201113"/>
            <a:ext cx="8635149" cy="474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IG_NUMBER_1_1_2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26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6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9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775" y="186275"/>
            <a:ext cx="8632448" cy="477094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9"/>
          <p:cNvSpPr txBox="1">
            <a:spLocks noGrp="1"/>
          </p:cNvSpPr>
          <p:nvPr>
            <p:ph type="subTitle" idx="1"/>
          </p:nvPr>
        </p:nvSpPr>
        <p:spPr>
          <a:xfrm>
            <a:off x="1629950" y="3828100"/>
            <a:ext cx="2332500" cy="69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ncert One"/>
              <a:buNone/>
              <a:defRPr sz="1600"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body" idx="2"/>
          </p:nvPr>
        </p:nvSpPr>
        <p:spPr>
          <a:xfrm>
            <a:off x="5044725" y="539500"/>
            <a:ext cx="3224400" cy="40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title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62071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ercentages">
  <p:cSld name="Percentages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7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7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635655">
            <a:off x="1848552" y="3058534"/>
            <a:ext cx="2068426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7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1903775">
            <a:off x="6763976" y="866659"/>
            <a:ext cx="2068425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7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129175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7"/>
          <p:cNvSpPr txBox="1">
            <a:spLocks noGrp="1"/>
          </p:cNvSpPr>
          <p:nvPr>
            <p:ph type="title" hasCustomPrompt="1"/>
          </p:nvPr>
        </p:nvSpPr>
        <p:spPr>
          <a:xfrm>
            <a:off x="1301450" y="2719788"/>
            <a:ext cx="2101200" cy="6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9" name="Google Shape;109;p17"/>
          <p:cNvSpPr txBox="1">
            <a:spLocks noGrp="1"/>
          </p:cNvSpPr>
          <p:nvPr>
            <p:ph type="subTitle" idx="1"/>
          </p:nvPr>
        </p:nvSpPr>
        <p:spPr>
          <a:xfrm>
            <a:off x="1301450" y="3383388"/>
            <a:ext cx="21012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17"/>
          <p:cNvSpPr txBox="1">
            <a:spLocks noGrp="1"/>
          </p:cNvSpPr>
          <p:nvPr>
            <p:ph type="title" idx="2" hasCustomPrompt="1"/>
          </p:nvPr>
        </p:nvSpPr>
        <p:spPr>
          <a:xfrm>
            <a:off x="3521400" y="2719788"/>
            <a:ext cx="2101200" cy="6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1" name="Google Shape;111;p17"/>
          <p:cNvSpPr txBox="1">
            <a:spLocks noGrp="1"/>
          </p:cNvSpPr>
          <p:nvPr>
            <p:ph type="subTitle" idx="3"/>
          </p:nvPr>
        </p:nvSpPr>
        <p:spPr>
          <a:xfrm>
            <a:off x="3521400" y="3383388"/>
            <a:ext cx="21012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17"/>
          <p:cNvSpPr txBox="1">
            <a:spLocks noGrp="1"/>
          </p:cNvSpPr>
          <p:nvPr>
            <p:ph type="title" idx="4" hasCustomPrompt="1"/>
          </p:nvPr>
        </p:nvSpPr>
        <p:spPr>
          <a:xfrm>
            <a:off x="5741350" y="2719788"/>
            <a:ext cx="2101200" cy="6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3" name="Google Shape;113;p17"/>
          <p:cNvSpPr txBox="1">
            <a:spLocks noGrp="1"/>
          </p:cNvSpPr>
          <p:nvPr>
            <p:ph type="subTitle" idx="5"/>
          </p:nvPr>
        </p:nvSpPr>
        <p:spPr>
          <a:xfrm>
            <a:off x="5741350" y="3383388"/>
            <a:ext cx="21012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56934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1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1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4748475" y="480657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1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5339025" y="595407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1"/>
          <p:cNvPicPr preferRelativeResize="0"/>
          <p:nvPr/>
        </p:nvPicPr>
        <p:blipFill rotWithShape="1">
          <a:blip r:embed="rId4">
            <a:alphaModFix/>
          </a:blip>
          <a:srcRect b="7123"/>
          <a:stretch/>
        </p:blipFill>
        <p:spPr>
          <a:xfrm>
            <a:off x="1974100" y="324738"/>
            <a:ext cx="5195775" cy="4494025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1"/>
          <p:cNvSpPr txBox="1">
            <a:spLocks noGrp="1"/>
          </p:cNvSpPr>
          <p:nvPr>
            <p:ph type="title" hasCustomPrompt="1"/>
          </p:nvPr>
        </p:nvSpPr>
        <p:spPr>
          <a:xfrm>
            <a:off x="2838275" y="1645347"/>
            <a:ext cx="4001700" cy="113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 b="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60" name="Google Shape;60;p11"/>
          <p:cNvSpPr txBox="1">
            <a:spLocks noGrp="1"/>
          </p:cNvSpPr>
          <p:nvPr>
            <p:ph type="body" idx="1"/>
          </p:nvPr>
        </p:nvSpPr>
        <p:spPr>
          <a:xfrm>
            <a:off x="3335675" y="3062950"/>
            <a:ext cx="30069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>
                <a:solidFill>
                  <a:schemeClr val="dk2"/>
                </a:solidFill>
              </a:defRPr>
            </a:lvl1pPr>
            <a:lvl2pPr marL="914400" lvl="1" indent="-342900" algn="ctr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2pPr>
            <a:lvl3pPr marL="1371600" lvl="2" indent="-342900" algn="ctr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3pPr>
            <a:lvl4pPr marL="1828800" lvl="3" indent="-342900" algn="ctr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4pPr>
            <a:lvl5pPr marL="2286000" lvl="4" indent="-342900" algn="ctr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5pPr>
            <a:lvl6pPr marL="2743200" lvl="5" indent="-342900" algn="ctr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6pPr>
            <a:lvl7pPr marL="3200400" lvl="6" indent="-342900" algn="ctr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7pPr>
            <a:lvl8pPr marL="3657600" lvl="7" indent="-342900" algn="ctr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8pPr>
            <a:lvl9pPr marL="4114800" lvl="8" indent="-342900" algn="ctr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93859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oncert One"/>
              <a:buNone/>
              <a:defRPr sz="2800" b="1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2490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oboto Mono Medium"/>
              <a:buChar char="●"/>
              <a:defRPr sz="1800"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69" r:id="rId3"/>
    <p:sldLayoutId id="2147483670" r:id="rId4"/>
    <p:sldLayoutId id="2147483671" r:id="rId5"/>
    <p:sldLayoutId id="2147483672" r:id="rId6"/>
    <p:sldLayoutId id="2147483677" r:id="rId7"/>
    <p:sldLayoutId id="2147483678" r:id="rId8"/>
    <p:sldLayoutId id="214748367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0"/>
          <p:cNvSpPr txBox="1">
            <a:spLocks noGrp="1"/>
          </p:cNvSpPr>
          <p:nvPr>
            <p:ph type="ctrTitle"/>
          </p:nvPr>
        </p:nvSpPr>
        <p:spPr>
          <a:xfrm>
            <a:off x="1532100" y="1728423"/>
            <a:ext cx="6079800" cy="165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Educación Cristiana</a:t>
            </a:r>
            <a:endParaRPr dirty="0">
              <a:solidFill>
                <a:schemeClr val="accent2"/>
              </a:solidFill>
            </a:endParaRPr>
          </a:p>
        </p:txBody>
      </p:sp>
      <p:sp>
        <p:nvSpPr>
          <p:cNvPr id="179" name="Google Shape;179;p30"/>
          <p:cNvSpPr txBox="1">
            <a:spLocks noGrp="1"/>
          </p:cNvSpPr>
          <p:nvPr>
            <p:ph type="subTitle" idx="1"/>
          </p:nvPr>
        </p:nvSpPr>
        <p:spPr>
          <a:xfrm>
            <a:off x="1630573" y="3769325"/>
            <a:ext cx="150908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 dirty="0"/>
              <a:t>David Leví Orta Álvarez</a:t>
            </a:r>
            <a:endParaRPr b="0" dirty="0"/>
          </a:p>
        </p:txBody>
      </p:sp>
      <p:sp>
        <p:nvSpPr>
          <p:cNvPr id="180" name="Google Shape;180;p30"/>
          <p:cNvSpPr/>
          <p:nvPr/>
        </p:nvSpPr>
        <p:spPr>
          <a:xfrm>
            <a:off x="2386313" y="2870056"/>
            <a:ext cx="617075" cy="15875"/>
          </a:xfrm>
          <a:custGeom>
            <a:avLst/>
            <a:gdLst/>
            <a:ahLst/>
            <a:cxnLst/>
            <a:rect l="l" t="t" r="r" b="b"/>
            <a:pathLst>
              <a:path w="24683" h="635" extrusionOk="0">
                <a:moveTo>
                  <a:pt x="0" y="635"/>
                </a:moveTo>
                <a:cubicBezTo>
                  <a:pt x="8115" y="-719"/>
                  <a:pt x="16455" y="635"/>
                  <a:pt x="24683" y="635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1" name="Google Shape;181;p30"/>
          <p:cNvSpPr/>
          <p:nvPr/>
        </p:nvSpPr>
        <p:spPr>
          <a:xfrm>
            <a:off x="6232350" y="2856281"/>
            <a:ext cx="613650" cy="13775"/>
          </a:xfrm>
          <a:custGeom>
            <a:avLst/>
            <a:gdLst/>
            <a:ahLst/>
            <a:cxnLst/>
            <a:rect l="l" t="t" r="r" b="b"/>
            <a:pathLst>
              <a:path w="24546" h="551" extrusionOk="0">
                <a:moveTo>
                  <a:pt x="0" y="551"/>
                </a:moveTo>
                <a:cubicBezTo>
                  <a:pt x="8133" y="-353"/>
                  <a:pt x="16363" y="137"/>
                  <a:pt x="24546" y="137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2" name="Google Shape;182;p30"/>
          <p:cNvSpPr/>
          <p:nvPr/>
        </p:nvSpPr>
        <p:spPr>
          <a:xfrm>
            <a:off x="1889900" y="4413504"/>
            <a:ext cx="992850" cy="102600"/>
          </a:xfrm>
          <a:custGeom>
            <a:avLst/>
            <a:gdLst/>
            <a:ahLst/>
            <a:cxnLst/>
            <a:rect l="l" t="t" r="r" b="b"/>
            <a:pathLst>
              <a:path w="39714" h="4104" extrusionOk="0">
                <a:moveTo>
                  <a:pt x="0" y="4104"/>
                </a:moveTo>
                <a:cubicBezTo>
                  <a:pt x="11382" y="-2730"/>
                  <a:pt x="26437" y="1070"/>
                  <a:pt x="39714" y="1070"/>
                </a:cubicBezTo>
              </a:path>
            </a:pathLst>
          </a:cu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183" name="Google Shape;183;p30"/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>
            <a:off x="6539175" y="3603223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30"/>
          <p:cNvPicPr preferRelativeResize="0"/>
          <p:nvPr/>
        </p:nvPicPr>
        <p:blipFill rotWithShape="1">
          <a:blip r:embed="rId4">
            <a:alphaModFix/>
          </a:blip>
          <a:srcRect t="16734" r="8892" b="18300"/>
          <a:stretch/>
        </p:blipFill>
        <p:spPr>
          <a:xfrm>
            <a:off x="6539175" y="3055100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267E2A1-4C25-4157-835E-C2083594D20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248" y="618123"/>
            <a:ext cx="1458163" cy="10927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EDB53901-2859-4ED0-992D-1E3AC1E393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0211" y="418799"/>
            <a:ext cx="2452105" cy="143197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769867F-68ED-409B-BB52-22D3AD8DF2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0767" y="1952509"/>
            <a:ext cx="2406876" cy="2679119"/>
          </a:xfrm>
          <a:prstGeom prst="rect">
            <a:avLst/>
          </a:prstGeom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E3DCC925-2F6E-4832-B062-F0D6CD1585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487800"/>
            <a:ext cx="2779223" cy="4143828"/>
          </a:xfrm>
          <a:prstGeom prst="rect">
            <a:avLst/>
          </a:prstGeom>
        </p:spPr>
      </p:pic>
      <p:sp>
        <p:nvSpPr>
          <p:cNvPr id="11" name="Google Shape;399;p48">
            <a:extLst>
              <a:ext uri="{FF2B5EF4-FFF2-40B4-BE49-F238E27FC236}">
                <a16:creationId xmlns:a16="http://schemas.microsoft.com/office/drawing/2014/main" id="{0796BC62-FB8C-4335-A094-F9107608D7D2}"/>
              </a:ext>
            </a:extLst>
          </p:cNvPr>
          <p:cNvSpPr/>
          <p:nvPr/>
        </p:nvSpPr>
        <p:spPr>
          <a:xfrm rot="21197644">
            <a:off x="760571" y="365837"/>
            <a:ext cx="819548" cy="520425"/>
          </a:xfrm>
          <a:custGeom>
            <a:avLst/>
            <a:gdLst/>
            <a:ahLst/>
            <a:cxnLst/>
            <a:rect l="l" t="t" r="r" b="b"/>
            <a:pathLst>
              <a:path w="44052" h="25961" extrusionOk="0">
                <a:moveTo>
                  <a:pt x="40035" y="0"/>
                </a:moveTo>
                <a:lnTo>
                  <a:pt x="0" y="15402"/>
                </a:lnTo>
                <a:cubicBezTo>
                  <a:pt x="0" y="15402"/>
                  <a:pt x="1513" y="15761"/>
                  <a:pt x="1873" y="16638"/>
                </a:cubicBezTo>
                <a:cubicBezTo>
                  <a:pt x="2237" y="17514"/>
                  <a:pt x="1524" y="18526"/>
                  <a:pt x="1524" y="18526"/>
                </a:cubicBezTo>
                <a:cubicBezTo>
                  <a:pt x="1524" y="18526"/>
                  <a:pt x="2999" y="18885"/>
                  <a:pt x="3380" y="19816"/>
                </a:cubicBezTo>
                <a:cubicBezTo>
                  <a:pt x="3767" y="20752"/>
                  <a:pt x="2885" y="22439"/>
                  <a:pt x="2885" y="22439"/>
                </a:cubicBezTo>
                <a:cubicBezTo>
                  <a:pt x="2885" y="22439"/>
                  <a:pt x="4447" y="23011"/>
                  <a:pt x="4703" y="23631"/>
                </a:cubicBezTo>
                <a:cubicBezTo>
                  <a:pt x="4958" y="24252"/>
                  <a:pt x="4327" y="25960"/>
                  <a:pt x="4327" y="25960"/>
                </a:cubicBezTo>
                <a:lnTo>
                  <a:pt x="44051" y="10684"/>
                </a:lnTo>
                <a:cubicBezTo>
                  <a:pt x="41510" y="9791"/>
                  <a:pt x="42609" y="7168"/>
                  <a:pt x="42609" y="7168"/>
                </a:cubicBezTo>
                <a:cubicBezTo>
                  <a:pt x="42609" y="7168"/>
                  <a:pt x="41521" y="6466"/>
                  <a:pt x="41047" y="5753"/>
                </a:cubicBezTo>
                <a:cubicBezTo>
                  <a:pt x="40574" y="5040"/>
                  <a:pt x="41434" y="3418"/>
                  <a:pt x="41434" y="3418"/>
                </a:cubicBezTo>
                <a:cubicBezTo>
                  <a:pt x="41434" y="3418"/>
                  <a:pt x="39806" y="2993"/>
                  <a:pt x="39491" y="2221"/>
                </a:cubicBezTo>
                <a:cubicBezTo>
                  <a:pt x="39175" y="1442"/>
                  <a:pt x="40035" y="0"/>
                  <a:pt x="40035" y="0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399;p48">
            <a:extLst>
              <a:ext uri="{FF2B5EF4-FFF2-40B4-BE49-F238E27FC236}">
                <a16:creationId xmlns:a16="http://schemas.microsoft.com/office/drawing/2014/main" id="{640C9CF3-090E-4943-80BF-1872A643AF23}"/>
              </a:ext>
            </a:extLst>
          </p:cNvPr>
          <p:cNvSpPr/>
          <p:nvPr/>
        </p:nvSpPr>
        <p:spPr>
          <a:xfrm rot="21197644">
            <a:off x="1410993" y="1816301"/>
            <a:ext cx="819548" cy="520425"/>
          </a:xfrm>
          <a:custGeom>
            <a:avLst/>
            <a:gdLst/>
            <a:ahLst/>
            <a:cxnLst/>
            <a:rect l="l" t="t" r="r" b="b"/>
            <a:pathLst>
              <a:path w="44052" h="25961" extrusionOk="0">
                <a:moveTo>
                  <a:pt x="40035" y="0"/>
                </a:moveTo>
                <a:lnTo>
                  <a:pt x="0" y="15402"/>
                </a:lnTo>
                <a:cubicBezTo>
                  <a:pt x="0" y="15402"/>
                  <a:pt x="1513" y="15761"/>
                  <a:pt x="1873" y="16638"/>
                </a:cubicBezTo>
                <a:cubicBezTo>
                  <a:pt x="2237" y="17514"/>
                  <a:pt x="1524" y="18526"/>
                  <a:pt x="1524" y="18526"/>
                </a:cubicBezTo>
                <a:cubicBezTo>
                  <a:pt x="1524" y="18526"/>
                  <a:pt x="2999" y="18885"/>
                  <a:pt x="3380" y="19816"/>
                </a:cubicBezTo>
                <a:cubicBezTo>
                  <a:pt x="3767" y="20752"/>
                  <a:pt x="2885" y="22439"/>
                  <a:pt x="2885" y="22439"/>
                </a:cubicBezTo>
                <a:cubicBezTo>
                  <a:pt x="2885" y="22439"/>
                  <a:pt x="4447" y="23011"/>
                  <a:pt x="4703" y="23631"/>
                </a:cubicBezTo>
                <a:cubicBezTo>
                  <a:pt x="4958" y="24252"/>
                  <a:pt x="4327" y="25960"/>
                  <a:pt x="4327" y="25960"/>
                </a:cubicBezTo>
                <a:lnTo>
                  <a:pt x="44051" y="10684"/>
                </a:lnTo>
                <a:cubicBezTo>
                  <a:pt x="41510" y="9791"/>
                  <a:pt x="42609" y="7168"/>
                  <a:pt x="42609" y="7168"/>
                </a:cubicBezTo>
                <a:cubicBezTo>
                  <a:pt x="42609" y="7168"/>
                  <a:pt x="41521" y="6466"/>
                  <a:pt x="41047" y="5753"/>
                </a:cubicBezTo>
                <a:cubicBezTo>
                  <a:pt x="40574" y="5040"/>
                  <a:pt x="41434" y="3418"/>
                  <a:pt x="41434" y="3418"/>
                </a:cubicBezTo>
                <a:cubicBezTo>
                  <a:pt x="41434" y="3418"/>
                  <a:pt x="39806" y="2993"/>
                  <a:pt x="39491" y="2221"/>
                </a:cubicBezTo>
                <a:cubicBezTo>
                  <a:pt x="39175" y="1442"/>
                  <a:pt x="40035" y="0"/>
                  <a:pt x="40035" y="0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399;p48">
            <a:extLst>
              <a:ext uri="{FF2B5EF4-FFF2-40B4-BE49-F238E27FC236}">
                <a16:creationId xmlns:a16="http://schemas.microsoft.com/office/drawing/2014/main" id="{2301D4CA-4D0F-438C-B216-1B17D14DD642}"/>
              </a:ext>
            </a:extLst>
          </p:cNvPr>
          <p:cNvSpPr/>
          <p:nvPr/>
        </p:nvSpPr>
        <p:spPr>
          <a:xfrm rot="21197644">
            <a:off x="4255226" y="365837"/>
            <a:ext cx="819548" cy="520425"/>
          </a:xfrm>
          <a:custGeom>
            <a:avLst/>
            <a:gdLst/>
            <a:ahLst/>
            <a:cxnLst/>
            <a:rect l="l" t="t" r="r" b="b"/>
            <a:pathLst>
              <a:path w="44052" h="25961" extrusionOk="0">
                <a:moveTo>
                  <a:pt x="40035" y="0"/>
                </a:moveTo>
                <a:lnTo>
                  <a:pt x="0" y="15402"/>
                </a:lnTo>
                <a:cubicBezTo>
                  <a:pt x="0" y="15402"/>
                  <a:pt x="1513" y="15761"/>
                  <a:pt x="1873" y="16638"/>
                </a:cubicBezTo>
                <a:cubicBezTo>
                  <a:pt x="2237" y="17514"/>
                  <a:pt x="1524" y="18526"/>
                  <a:pt x="1524" y="18526"/>
                </a:cubicBezTo>
                <a:cubicBezTo>
                  <a:pt x="1524" y="18526"/>
                  <a:pt x="2999" y="18885"/>
                  <a:pt x="3380" y="19816"/>
                </a:cubicBezTo>
                <a:cubicBezTo>
                  <a:pt x="3767" y="20752"/>
                  <a:pt x="2885" y="22439"/>
                  <a:pt x="2885" y="22439"/>
                </a:cubicBezTo>
                <a:cubicBezTo>
                  <a:pt x="2885" y="22439"/>
                  <a:pt x="4447" y="23011"/>
                  <a:pt x="4703" y="23631"/>
                </a:cubicBezTo>
                <a:cubicBezTo>
                  <a:pt x="4958" y="24252"/>
                  <a:pt x="4327" y="25960"/>
                  <a:pt x="4327" y="25960"/>
                </a:cubicBezTo>
                <a:lnTo>
                  <a:pt x="44051" y="10684"/>
                </a:lnTo>
                <a:cubicBezTo>
                  <a:pt x="41510" y="9791"/>
                  <a:pt x="42609" y="7168"/>
                  <a:pt x="42609" y="7168"/>
                </a:cubicBezTo>
                <a:cubicBezTo>
                  <a:pt x="42609" y="7168"/>
                  <a:pt x="41521" y="6466"/>
                  <a:pt x="41047" y="5753"/>
                </a:cubicBezTo>
                <a:cubicBezTo>
                  <a:pt x="40574" y="5040"/>
                  <a:pt x="41434" y="3418"/>
                  <a:pt x="41434" y="3418"/>
                </a:cubicBezTo>
                <a:cubicBezTo>
                  <a:pt x="41434" y="3418"/>
                  <a:pt x="39806" y="2993"/>
                  <a:pt x="39491" y="2221"/>
                </a:cubicBezTo>
                <a:cubicBezTo>
                  <a:pt x="39175" y="1442"/>
                  <a:pt x="40035" y="0"/>
                  <a:pt x="40035" y="0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245704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A29F0EC5-DDCA-47CB-A178-3A64BFEE9F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753" y="421743"/>
            <a:ext cx="2393720" cy="13932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549109-8321-4A17-9205-97728E927D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2305" y="1888154"/>
            <a:ext cx="2447053" cy="2743474"/>
          </a:xfrm>
          <a:prstGeom prst="rect">
            <a:avLst/>
          </a:prstGeom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A868587F-E895-4B38-9BC5-A212251590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2962" y="478022"/>
            <a:ext cx="2780985" cy="4153605"/>
          </a:xfrm>
          <a:prstGeom prst="rect">
            <a:avLst/>
          </a:prstGeom>
        </p:spPr>
      </p:pic>
      <p:sp>
        <p:nvSpPr>
          <p:cNvPr id="11" name="Google Shape;399;p48">
            <a:extLst>
              <a:ext uri="{FF2B5EF4-FFF2-40B4-BE49-F238E27FC236}">
                <a16:creationId xmlns:a16="http://schemas.microsoft.com/office/drawing/2014/main" id="{D4755797-5596-4F68-A4FF-1F6C00A05EBD}"/>
              </a:ext>
            </a:extLst>
          </p:cNvPr>
          <p:cNvSpPr/>
          <p:nvPr/>
        </p:nvSpPr>
        <p:spPr>
          <a:xfrm rot="21197644">
            <a:off x="760571" y="365837"/>
            <a:ext cx="819548" cy="520425"/>
          </a:xfrm>
          <a:custGeom>
            <a:avLst/>
            <a:gdLst/>
            <a:ahLst/>
            <a:cxnLst/>
            <a:rect l="l" t="t" r="r" b="b"/>
            <a:pathLst>
              <a:path w="44052" h="25961" extrusionOk="0">
                <a:moveTo>
                  <a:pt x="40035" y="0"/>
                </a:moveTo>
                <a:lnTo>
                  <a:pt x="0" y="15402"/>
                </a:lnTo>
                <a:cubicBezTo>
                  <a:pt x="0" y="15402"/>
                  <a:pt x="1513" y="15761"/>
                  <a:pt x="1873" y="16638"/>
                </a:cubicBezTo>
                <a:cubicBezTo>
                  <a:pt x="2237" y="17514"/>
                  <a:pt x="1524" y="18526"/>
                  <a:pt x="1524" y="18526"/>
                </a:cubicBezTo>
                <a:cubicBezTo>
                  <a:pt x="1524" y="18526"/>
                  <a:pt x="2999" y="18885"/>
                  <a:pt x="3380" y="19816"/>
                </a:cubicBezTo>
                <a:cubicBezTo>
                  <a:pt x="3767" y="20752"/>
                  <a:pt x="2885" y="22439"/>
                  <a:pt x="2885" y="22439"/>
                </a:cubicBezTo>
                <a:cubicBezTo>
                  <a:pt x="2885" y="22439"/>
                  <a:pt x="4447" y="23011"/>
                  <a:pt x="4703" y="23631"/>
                </a:cubicBezTo>
                <a:cubicBezTo>
                  <a:pt x="4958" y="24252"/>
                  <a:pt x="4327" y="25960"/>
                  <a:pt x="4327" y="25960"/>
                </a:cubicBezTo>
                <a:lnTo>
                  <a:pt x="44051" y="10684"/>
                </a:lnTo>
                <a:cubicBezTo>
                  <a:pt x="41510" y="9791"/>
                  <a:pt x="42609" y="7168"/>
                  <a:pt x="42609" y="7168"/>
                </a:cubicBezTo>
                <a:cubicBezTo>
                  <a:pt x="42609" y="7168"/>
                  <a:pt x="41521" y="6466"/>
                  <a:pt x="41047" y="5753"/>
                </a:cubicBezTo>
                <a:cubicBezTo>
                  <a:pt x="40574" y="5040"/>
                  <a:pt x="41434" y="3418"/>
                  <a:pt x="41434" y="3418"/>
                </a:cubicBezTo>
                <a:cubicBezTo>
                  <a:pt x="41434" y="3418"/>
                  <a:pt x="39806" y="2993"/>
                  <a:pt x="39491" y="2221"/>
                </a:cubicBezTo>
                <a:cubicBezTo>
                  <a:pt x="39175" y="1442"/>
                  <a:pt x="40035" y="0"/>
                  <a:pt x="40035" y="0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399;p48">
            <a:extLst>
              <a:ext uri="{FF2B5EF4-FFF2-40B4-BE49-F238E27FC236}">
                <a16:creationId xmlns:a16="http://schemas.microsoft.com/office/drawing/2014/main" id="{D7336F0B-6024-4060-955A-E16D23DC72B8}"/>
              </a:ext>
            </a:extLst>
          </p:cNvPr>
          <p:cNvSpPr/>
          <p:nvPr/>
        </p:nvSpPr>
        <p:spPr>
          <a:xfrm rot="21197644">
            <a:off x="4171123" y="365836"/>
            <a:ext cx="819548" cy="520425"/>
          </a:xfrm>
          <a:custGeom>
            <a:avLst/>
            <a:gdLst/>
            <a:ahLst/>
            <a:cxnLst/>
            <a:rect l="l" t="t" r="r" b="b"/>
            <a:pathLst>
              <a:path w="44052" h="25961" extrusionOk="0">
                <a:moveTo>
                  <a:pt x="40035" y="0"/>
                </a:moveTo>
                <a:lnTo>
                  <a:pt x="0" y="15402"/>
                </a:lnTo>
                <a:cubicBezTo>
                  <a:pt x="0" y="15402"/>
                  <a:pt x="1513" y="15761"/>
                  <a:pt x="1873" y="16638"/>
                </a:cubicBezTo>
                <a:cubicBezTo>
                  <a:pt x="2237" y="17514"/>
                  <a:pt x="1524" y="18526"/>
                  <a:pt x="1524" y="18526"/>
                </a:cubicBezTo>
                <a:cubicBezTo>
                  <a:pt x="1524" y="18526"/>
                  <a:pt x="2999" y="18885"/>
                  <a:pt x="3380" y="19816"/>
                </a:cubicBezTo>
                <a:cubicBezTo>
                  <a:pt x="3767" y="20752"/>
                  <a:pt x="2885" y="22439"/>
                  <a:pt x="2885" y="22439"/>
                </a:cubicBezTo>
                <a:cubicBezTo>
                  <a:pt x="2885" y="22439"/>
                  <a:pt x="4447" y="23011"/>
                  <a:pt x="4703" y="23631"/>
                </a:cubicBezTo>
                <a:cubicBezTo>
                  <a:pt x="4958" y="24252"/>
                  <a:pt x="4327" y="25960"/>
                  <a:pt x="4327" y="25960"/>
                </a:cubicBezTo>
                <a:lnTo>
                  <a:pt x="44051" y="10684"/>
                </a:lnTo>
                <a:cubicBezTo>
                  <a:pt x="41510" y="9791"/>
                  <a:pt x="42609" y="7168"/>
                  <a:pt x="42609" y="7168"/>
                </a:cubicBezTo>
                <a:cubicBezTo>
                  <a:pt x="42609" y="7168"/>
                  <a:pt x="41521" y="6466"/>
                  <a:pt x="41047" y="5753"/>
                </a:cubicBezTo>
                <a:cubicBezTo>
                  <a:pt x="40574" y="5040"/>
                  <a:pt x="41434" y="3418"/>
                  <a:pt x="41434" y="3418"/>
                </a:cubicBezTo>
                <a:cubicBezTo>
                  <a:pt x="41434" y="3418"/>
                  <a:pt x="39806" y="2993"/>
                  <a:pt x="39491" y="2221"/>
                </a:cubicBezTo>
                <a:cubicBezTo>
                  <a:pt x="39175" y="1442"/>
                  <a:pt x="40035" y="0"/>
                  <a:pt x="40035" y="0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399;p48">
            <a:extLst>
              <a:ext uri="{FF2B5EF4-FFF2-40B4-BE49-F238E27FC236}">
                <a16:creationId xmlns:a16="http://schemas.microsoft.com/office/drawing/2014/main" id="{7BA75B3B-895B-4664-9B8F-983D364A6933}"/>
              </a:ext>
            </a:extLst>
          </p:cNvPr>
          <p:cNvSpPr/>
          <p:nvPr/>
        </p:nvSpPr>
        <p:spPr>
          <a:xfrm rot="21197644">
            <a:off x="1282530" y="1777954"/>
            <a:ext cx="819548" cy="520425"/>
          </a:xfrm>
          <a:custGeom>
            <a:avLst/>
            <a:gdLst/>
            <a:ahLst/>
            <a:cxnLst/>
            <a:rect l="l" t="t" r="r" b="b"/>
            <a:pathLst>
              <a:path w="44052" h="25961" extrusionOk="0">
                <a:moveTo>
                  <a:pt x="40035" y="0"/>
                </a:moveTo>
                <a:lnTo>
                  <a:pt x="0" y="15402"/>
                </a:lnTo>
                <a:cubicBezTo>
                  <a:pt x="0" y="15402"/>
                  <a:pt x="1513" y="15761"/>
                  <a:pt x="1873" y="16638"/>
                </a:cubicBezTo>
                <a:cubicBezTo>
                  <a:pt x="2237" y="17514"/>
                  <a:pt x="1524" y="18526"/>
                  <a:pt x="1524" y="18526"/>
                </a:cubicBezTo>
                <a:cubicBezTo>
                  <a:pt x="1524" y="18526"/>
                  <a:pt x="2999" y="18885"/>
                  <a:pt x="3380" y="19816"/>
                </a:cubicBezTo>
                <a:cubicBezTo>
                  <a:pt x="3767" y="20752"/>
                  <a:pt x="2885" y="22439"/>
                  <a:pt x="2885" y="22439"/>
                </a:cubicBezTo>
                <a:cubicBezTo>
                  <a:pt x="2885" y="22439"/>
                  <a:pt x="4447" y="23011"/>
                  <a:pt x="4703" y="23631"/>
                </a:cubicBezTo>
                <a:cubicBezTo>
                  <a:pt x="4958" y="24252"/>
                  <a:pt x="4327" y="25960"/>
                  <a:pt x="4327" y="25960"/>
                </a:cubicBezTo>
                <a:lnTo>
                  <a:pt x="44051" y="10684"/>
                </a:lnTo>
                <a:cubicBezTo>
                  <a:pt x="41510" y="9791"/>
                  <a:pt x="42609" y="7168"/>
                  <a:pt x="42609" y="7168"/>
                </a:cubicBezTo>
                <a:cubicBezTo>
                  <a:pt x="42609" y="7168"/>
                  <a:pt x="41521" y="6466"/>
                  <a:pt x="41047" y="5753"/>
                </a:cubicBezTo>
                <a:cubicBezTo>
                  <a:pt x="40574" y="5040"/>
                  <a:pt x="41434" y="3418"/>
                  <a:pt x="41434" y="3418"/>
                </a:cubicBezTo>
                <a:cubicBezTo>
                  <a:pt x="41434" y="3418"/>
                  <a:pt x="39806" y="2993"/>
                  <a:pt x="39491" y="2221"/>
                </a:cubicBezTo>
                <a:cubicBezTo>
                  <a:pt x="39175" y="1442"/>
                  <a:pt x="40035" y="0"/>
                  <a:pt x="40035" y="0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0827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>
            <a:extLst>
              <a:ext uri="{FF2B5EF4-FFF2-40B4-BE49-F238E27FC236}">
                <a16:creationId xmlns:a16="http://schemas.microsoft.com/office/drawing/2014/main" id="{183AB057-C083-48BC-9AD8-65E02EFE45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4552" y="402879"/>
            <a:ext cx="2447054" cy="1420668"/>
          </a:xfrm>
          <a:prstGeom prst="rect">
            <a:avLst/>
          </a:prstGeom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C9A47402-84A8-45C1-B8E0-533C571A27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8942" y="1922389"/>
            <a:ext cx="2447053" cy="2709238"/>
          </a:xfrm>
          <a:prstGeom prst="rect">
            <a:avLst/>
          </a:prstGeom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D6C57669-7FC0-4AA7-BE14-46CAFE1612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4239" y="434851"/>
            <a:ext cx="2788318" cy="4196776"/>
          </a:xfrm>
          <a:prstGeom prst="rect">
            <a:avLst/>
          </a:prstGeom>
        </p:spPr>
      </p:pic>
      <p:sp>
        <p:nvSpPr>
          <p:cNvPr id="11" name="Google Shape;399;p48">
            <a:extLst>
              <a:ext uri="{FF2B5EF4-FFF2-40B4-BE49-F238E27FC236}">
                <a16:creationId xmlns:a16="http://schemas.microsoft.com/office/drawing/2014/main" id="{066F174B-FF1B-42DE-AFCC-F2E49CC8F95B}"/>
              </a:ext>
            </a:extLst>
          </p:cNvPr>
          <p:cNvSpPr/>
          <p:nvPr/>
        </p:nvSpPr>
        <p:spPr>
          <a:xfrm rot="21197644">
            <a:off x="814024" y="350108"/>
            <a:ext cx="819548" cy="520425"/>
          </a:xfrm>
          <a:custGeom>
            <a:avLst/>
            <a:gdLst/>
            <a:ahLst/>
            <a:cxnLst/>
            <a:rect l="l" t="t" r="r" b="b"/>
            <a:pathLst>
              <a:path w="44052" h="25961" extrusionOk="0">
                <a:moveTo>
                  <a:pt x="40035" y="0"/>
                </a:moveTo>
                <a:lnTo>
                  <a:pt x="0" y="15402"/>
                </a:lnTo>
                <a:cubicBezTo>
                  <a:pt x="0" y="15402"/>
                  <a:pt x="1513" y="15761"/>
                  <a:pt x="1873" y="16638"/>
                </a:cubicBezTo>
                <a:cubicBezTo>
                  <a:pt x="2237" y="17514"/>
                  <a:pt x="1524" y="18526"/>
                  <a:pt x="1524" y="18526"/>
                </a:cubicBezTo>
                <a:cubicBezTo>
                  <a:pt x="1524" y="18526"/>
                  <a:pt x="2999" y="18885"/>
                  <a:pt x="3380" y="19816"/>
                </a:cubicBezTo>
                <a:cubicBezTo>
                  <a:pt x="3767" y="20752"/>
                  <a:pt x="2885" y="22439"/>
                  <a:pt x="2885" y="22439"/>
                </a:cubicBezTo>
                <a:cubicBezTo>
                  <a:pt x="2885" y="22439"/>
                  <a:pt x="4447" y="23011"/>
                  <a:pt x="4703" y="23631"/>
                </a:cubicBezTo>
                <a:cubicBezTo>
                  <a:pt x="4958" y="24252"/>
                  <a:pt x="4327" y="25960"/>
                  <a:pt x="4327" y="25960"/>
                </a:cubicBezTo>
                <a:lnTo>
                  <a:pt x="44051" y="10684"/>
                </a:lnTo>
                <a:cubicBezTo>
                  <a:pt x="41510" y="9791"/>
                  <a:pt x="42609" y="7168"/>
                  <a:pt x="42609" y="7168"/>
                </a:cubicBezTo>
                <a:cubicBezTo>
                  <a:pt x="42609" y="7168"/>
                  <a:pt x="41521" y="6466"/>
                  <a:pt x="41047" y="5753"/>
                </a:cubicBezTo>
                <a:cubicBezTo>
                  <a:pt x="40574" y="5040"/>
                  <a:pt x="41434" y="3418"/>
                  <a:pt x="41434" y="3418"/>
                </a:cubicBezTo>
                <a:cubicBezTo>
                  <a:pt x="41434" y="3418"/>
                  <a:pt x="39806" y="2993"/>
                  <a:pt x="39491" y="2221"/>
                </a:cubicBezTo>
                <a:cubicBezTo>
                  <a:pt x="39175" y="1442"/>
                  <a:pt x="40035" y="0"/>
                  <a:pt x="40035" y="0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399;p48">
            <a:extLst>
              <a:ext uri="{FF2B5EF4-FFF2-40B4-BE49-F238E27FC236}">
                <a16:creationId xmlns:a16="http://schemas.microsoft.com/office/drawing/2014/main" id="{B4B369F8-EDA1-4C33-AE63-F4E16AD25D2D}"/>
              </a:ext>
            </a:extLst>
          </p:cNvPr>
          <p:cNvSpPr/>
          <p:nvPr/>
        </p:nvSpPr>
        <p:spPr>
          <a:xfrm rot="21197644">
            <a:off x="1264663" y="1752357"/>
            <a:ext cx="819548" cy="520425"/>
          </a:xfrm>
          <a:custGeom>
            <a:avLst/>
            <a:gdLst/>
            <a:ahLst/>
            <a:cxnLst/>
            <a:rect l="l" t="t" r="r" b="b"/>
            <a:pathLst>
              <a:path w="44052" h="25961" extrusionOk="0">
                <a:moveTo>
                  <a:pt x="40035" y="0"/>
                </a:moveTo>
                <a:lnTo>
                  <a:pt x="0" y="15402"/>
                </a:lnTo>
                <a:cubicBezTo>
                  <a:pt x="0" y="15402"/>
                  <a:pt x="1513" y="15761"/>
                  <a:pt x="1873" y="16638"/>
                </a:cubicBezTo>
                <a:cubicBezTo>
                  <a:pt x="2237" y="17514"/>
                  <a:pt x="1524" y="18526"/>
                  <a:pt x="1524" y="18526"/>
                </a:cubicBezTo>
                <a:cubicBezTo>
                  <a:pt x="1524" y="18526"/>
                  <a:pt x="2999" y="18885"/>
                  <a:pt x="3380" y="19816"/>
                </a:cubicBezTo>
                <a:cubicBezTo>
                  <a:pt x="3767" y="20752"/>
                  <a:pt x="2885" y="22439"/>
                  <a:pt x="2885" y="22439"/>
                </a:cubicBezTo>
                <a:cubicBezTo>
                  <a:pt x="2885" y="22439"/>
                  <a:pt x="4447" y="23011"/>
                  <a:pt x="4703" y="23631"/>
                </a:cubicBezTo>
                <a:cubicBezTo>
                  <a:pt x="4958" y="24252"/>
                  <a:pt x="4327" y="25960"/>
                  <a:pt x="4327" y="25960"/>
                </a:cubicBezTo>
                <a:lnTo>
                  <a:pt x="44051" y="10684"/>
                </a:lnTo>
                <a:cubicBezTo>
                  <a:pt x="41510" y="9791"/>
                  <a:pt x="42609" y="7168"/>
                  <a:pt x="42609" y="7168"/>
                </a:cubicBezTo>
                <a:cubicBezTo>
                  <a:pt x="42609" y="7168"/>
                  <a:pt x="41521" y="6466"/>
                  <a:pt x="41047" y="5753"/>
                </a:cubicBezTo>
                <a:cubicBezTo>
                  <a:pt x="40574" y="5040"/>
                  <a:pt x="41434" y="3418"/>
                  <a:pt x="41434" y="3418"/>
                </a:cubicBezTo>
                <a:cubicBezTo>
                  <a:pt x="41434" y="3418"/>
                  <a:pt x="39806" y="2993"/>
                  <a:pt x="39491" y="2221"/>
                </a:cubicBezTo>
                <a:cubicBezTo>
                  <a:pt x="39175" y="1442"/>
                  <a:pt x="40035" y="0"/>
                  <a:pt x="40035" y="0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399;p48">
            <a:extLst>
              <a:ext uri="{FF2B5EF4-FFF2-40B4-BE49-F238E27FC236}">
                <a16:creationId xmlns:a16="http://schemas.microsoft.com/office/drawing/2014/main" id="{93F629C2-5BA5-4678-9CB9-DD8A7A21BDCE}"/>
              </a:ext>
            </a:extLst>
          </p:cNvPr>
          <p:cNvSpPr/>
          <p:nvPr/>
        </p:nvSpPr>
        <p:spPr>
          <a:xfrm rot="21197644">
            <a:off x="3994465" y="365837"/>
            <a:ext cx="819548" cy="520425"/>
          </a:xfrm>
          <a:custGeom>
            <a:avLst/>
            <a:gdLst/>
            <a:ahLst/>
            <a:cxnLst/>
            <a:rect l="l" t="t" r="r" b="b"/>
            <a:pathLst>
              <a:path w="44052" h="25961" extrusionOk="0">
                <a:moveTo>
                  <a:pt x="40035" y="0"/>
                </a:moveTo>
                <a:lnTo>
                  <a:pt x="0" y="15402"/>
                </a:lnTo>
                <a:cubicBezTo>
                  <a:pt x="0" y="15402"/>
                  <a:pt x="1513" y="15761"/>
                  <a:pt x="1873" y="16638"/>
                </a:cubicBezTo>
                <a:cubicBezTo>
                  <a:pt x="2237" y="17514"/>
                  <a:pt x="1524" y="18526"/>
                  <a:pt x="1524" y="18526"/>
                </a:cubicBezTo>
                <a:cubicBezTo>
                  <a:pt x="1524" y="18526"/>
                  <a:pt x="2999" y="18885"/>
                  <a:pt x="3380" y="19816"/>
                </a:cubicBezTo>
                <a:cubicBezTo>
                  <a:pt x="3767" y="20752"/>
                  <a:pt x="2885" y="22439"/>
                  <a:pt x="2885" y="22439"/>
                </a:cubicBezTo>
                <a:cubicBezTo>
                  <a:pt x="2885" y="22439"/>
                  <a:pt x="4447" y="23011"/>
                  <a:pt x="4703" y="23631"/>
                </a:cubicBezTo>
                <a:cubicBezTo>
                  <a:pt x="4958" y="24252"/>
                  <a:pt x="4327" y="25960"/>
                  <a:pt x="4327" y="25960"/>
                </a:cubicBezTo>
                <a:lnTo>
                  <a:pt x="44051" y="10684"/>
                </a:lnTo>
                <a:cubicBezTo>
                  <a:pt x="41510" y="9791"/>
                  <a:pt x="42609" y="7168"/>
                  <a:pt x="42609" y="7168"/>
                </a:cubicBezTo>
                <a:cubicBezTo>
                  <a:pt x="42609" y="7168"/>
                  <a:pt x="41521" y="6466"/>
                  <a:pt x="41047" y="5753"/>
                </a:cubicBezTo>
                <a:cubicBezTo>
                  <a:pt x="40574" y="5040"/>
                  <a:pt x="41434" y="3418"/>
                  <a:pt x="41434" y="3418"/>
                </a:cubicBezTo>
                <a:cubicBezTo>
                  <a:pt x="41434" y="3418"/>
                  <a:pt x="39806" y="2993"/>
                  <a:pt x="39491" y="2221"/>
                </a:cubicBezTo>
                <a:cubicBezTo>
                  <a:pt x="39175" y="1442"/>
                  <a:pt x="40035" y="0"/>
                  <a:pt x="40035" y="0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82223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>
            <a:extLst>
              <a:ext uri="{FF2B5EF4-FFF2-40B4-BE49-F238E27FC236}">
                <a16:creationId xmlns:a16="http://schemas.microsoft.com/office/drawing/2014/main" id="{2DC1121B-2E5D-4A4D-B408-AB697EB36B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2316" y="428326"/>
            <a:ext cx="2378551" cy="1372241"/>
          </a:xfrm>
          <a:prstGeom prst="rect">
            <a:avLst/>
          </a:prstGeom>
        </p:spPr>
      </p:pic>
      <p:pic>
        <p:nvPicPr>
          <p:cNvPr id="8" name="Picture 13">
            <a:extLst>
              <a:ext uri="{FF2B5EF4-FFF2-40B4-BE49-F238E27FC236}">
                <a16:creationId xmlns:a16="http://schemas.microsoft.com/office/drawing/2014/main" id="{CAA4E0DB-5830-4B6A-87C7-038F8AC17C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0265" y="1858860"/>
            <a:ext cx="2533155" cy="2799461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DE192413-7587-4926-B25B-3A34D77C3A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4112" y="456752"/>
            <a:ext cx="2836926" cy="4229995"/>
          </a:xfrm>
          <a:prstGeom prst="rect">
            <a:avLst/>
          </a:prstGeom>
        </p:spPr>
      </p:pic>
      <p:sp>
        <p:nvSpPr>
          <p:cNvPr id="11" name="Google Shape;399;p48">
            <a:extLst>
              <a:ext uri="{FF2B5EF4-FFF2-40B4-BE49-F238E27FC236}">
                <a16:creationId xmlns:a16="http://schemas.microsoft.com/office/drawing/2014/main" id="{88047D4D-92B2-4E5E-A029-2B5C220AF1D3}"/>
              </a:ext>
            </a:extLst>
          </p:cNvPr>
          <p:cNvSpPr/>
          <p:nvPr/>
        </p:nvSpPr>
        <p:spPr>
          <a:xfrm rot="21197644">
            <a:off x="792542" y="319090"/>
            <a:ext cx="819548" cy="520425"/>
          </a:xfrm>
          <a:custGeom>
            <a:avLst/>
            <a:gdLst/>
            <a:ahLst/>
            <a:cxnLst/>
            <a:rect l="l" t="t" r="r" b="b"/>
            <a:pathLst>
              <a:path w="44052" h="25961" extrusionOk="0">
                <a:moveTo>
                  <a:pt x="40035" y="0"/>
                </a:moveTo>
                <a:lnTo>
                  <a:pt x="0" y="15402"/>
                </a:lnTo>
                <a:cubicBezTo>
                  <a:pt x="0" y="15402"/>
                  <a:pt x="1513" y="15761"/>
                  <a:pt x="1873" y="16638"/>
                </a:cubicBezTo>
                <a:cubicBezTo>
                  <a:pt x="2237" y="17514"/>
                  <a:pt x="1524" y="18526"/>
                  <a:pt x="1524" y="18526"/>
                </a:cubicBezTo>
                <a:cubicBezTo>
                  <a:pt x="1524" y="18526"/>
                  <a:pt x="2999" y="18885"/>
                  <a:pt x="3380" y="19816"/>
                </a:cubicBezTo>
                <a:cubicBezTo>
                  <a:pt x="3767" y="20752"/>
                  <a:pt x="2885" y="22439"/>
                  <a:pt x="2885" y="22439"/>
                </a:cubicBezTo>
                <a:cubicBezTo>
                  <a:pt x="2885" y="22439"/>
                  <a:pt x="4447" y="23011"/>
                  <a:pt x="4703" y="23631"/>
                </a:cubicBezTo>
                <a:cubicBezTo>
                  <a:pt x="4958" y="24252"/>
                  <a:pt x="4327" y="25960"/>
                  <a:pt x="4327" y="25960"/>
                </a:cubicBezTo>
                <a:lnTo>
                  <a:pt x="44051" y="10684"/>
                </a:lnTo>
                <a:cubicBezTo>
                  <a:pt x="41510" y="9791"/>
                  <a:pt x="42609" y="7168"/>
                  <a:pt x="42609" y="7168"/>
                </a:cubicBezTo>
                <a:cubicBezTo>
                  <a:pt x="42609" y="7168"/>
                  <a:pt x="41521" y="6466"/>
                  <a:pt x="41047" y="5753"/>
                </a:cubicBezTo>
                <a:cubicBezTo>
                  <a:pt x="40574" y="5040"/>
                  <a:pt x="41434" y="3418"/>
                  <a:pt x="41434" y="3418"/>
                </a:cubicBezTo>
                <a:cubicBezTo>
                  <a:pt x="41434" y="3418"/>
                  <a:pt x="39806" y="2993"/>
                  <a:pt x="39491" y="2221"/>
                </a:cubicBezTo>
                <a:cubicBezTo>
                  <a:pt x="39175" y="1442"/>
                  <a:pt x="40035" y="0"/>
                  <a:pt x="40035" y="0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399;p48">
            <a:extLst>
              <a:ext uri="{FF2B5EF4-FFF2-40B4-BE49-F238E27FC236}">
                <a16:creationId xmlns:a16="http://schemas.microsoft.com/office/drawing/2014/main" id="{0031369F-E4A9-4DFE-92E2-F305A6E039F7}"/>
              </a:ext>
            </a:extLst>
          </p:cNvPr>
          <p:cNvSpPr/>
          <p:nvPr/>
        </p:nvSpPr>
        <p:spPr>
          <a:xfrm rot="21197644">
            <a:off x="1337156" y="1701202"/>
            <a:ext cx="819548" cy="520425"/>
          </a:xfrm>
          <a:custGeom>
            <a:avLst/>
            <a:gdLst/>
            <a:ahLst/>
            <a:cxnLst/>
            <a:rect l="l" t="t" r="r" b="b"/>
            <a:pathLst>
              <a:path w="44052" h="25961" extrusionOk="0">
                <a:moveTo>
                  <a:pt x="40035" y="0"/>
                </a:moveTo>
                <a:lnTo>
                  <a:pt x="0" y="15402"/>
                </a:lnTo>
                <a:cubicBezTo>
                  <a:pt x="0" y="15402"/>
                  <a:pt x="1513" y="15761"/>
                  <a:pt x="1873" y="16638"/>
                </a:cubicBezTo>
                <a:cubicBezTo>
                  <a:pt x="2237" y="17514"/>
                  <a:pt x="1524" y="18526"/>
                  <a:pt x="1524" y="18526"/>
                </a:cubicBezTo>
                <a:cubicBezTo>
                  <a:pt x="1524" y="18526"/>
                  <a:pt x="2999" y="18885"/>
                  <a:pt x="3380" y="19816"/>
                </a:cubicBezTo>
                <a:cubicBezTo>
                  <a:pt x="3767" y="20752"/>
                  <a:pt x="2885" y="22439"/>
                  <a:pt x="2885" y="22439"/>
                </a:cubicBezTo>
                <a:cubicBezTo>
                  <a:pt x="2885" y="22439"/>
                  <a:pt x="4447" y="23011"/>
                  <a:pt x="4703" y="23631"/>
                </a:cubicBezTo>
                <a:cubicBezTo>
                  <a:pt x="4958" y="24252"/>
                  <a:pt x="4327" y="25960"/>
                  <a:pt x="4327" y="25960"/>
                </a:cubicBezTo>
                <a:lnTo>
                  <a:pt x="44051" y="10684"/>
                </a:lnTo>
                <a:cubicBezTo>
                  <a:pt x="41510" y="9791"/>
                  <a:pt x="42609" y="7168"/>
                  <a:pt x="42609" y="7168"/>
                </a:cubicBezTo>
                <a:cubicBezTo>
                  <a:pt x="42609" y="7168"/>
                  <a:pt x="41521" y="6466"/>
                  <a:pt x="41047" y="5753"/>
                </a:cubicBezTo>
                <a:cubicBezTo>
                  <a:pt x="40574" y="5040"/>
                  <a:pt x="41434" y="3418"/>
                  <a:pt x="41434" y="3418"/>
                </a:cubicBezTo>
                <a:cubicBezTo>
                  <a:pt x="41434" y="3418"/>
                  <a:pt x="39806" y="2993"/>
                  <a:pt x="39491" y="2221"/>
                </a:cubicBezTo>
                <a:cubicBezTo>
                  <a:pt x="39175" y="1442"/>
                  <a:pt x="40035" y="0"/>
                  <a:pt x="40035" y="0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399;p48">
            <a:extLst>
              <a:ext uri="{FF2B5EF4-FFF2-40B4-BE49-F238E27FC236}">
                <a16:creationId xmlns:a16="http://schemas.microsoft.com/office/drawing/2014/main" id="{6E4A788A-2F02-4BE1-8167-1A01AAF89412}"/>
              </a:ext>
            </a:extLst>
          </p:cNvPr>
          <p:cNvSpPr/>
          <p:nvPr/>
        </p:nvSpPr>
        <p:spPr>
          <a:xfrm rot="21197644">
            <a:off x="4077779" y="365837"/>
            <a:ext cx="819548" cy="520425"/>
          </a:xfrm>
          <a:custGeom>
            <a:avLst/>
            <a:gdLst/>
            <a:ahLst/>
            <a:cxnLst/>
            <a:rect l="l" t="t" r="r" b="b"/>
            <a:pathLst>
              <a:path w="44052" h="25961" extrusionOk="0">
                <a:moveTo>
                  <a:pt x="40035" y="0"/>
                </a:moveTo>
                <a:lnTo>
                  <a:pt x="0" y="15402"/>
                </a:lnTo>
                <a:cubicBezTo>
                  <a:pt x="0" y="15402"/>
                  <a:pt x="1513" y="15761"/>
                  <a:pt x="1873" y="16638"/>
                </a:cubicBezTo>
                <a:cubicBezTo>
                  <a:pt x="2237" y="17514"/>
                  <a:pt x="1524" y="18526"/>
                  <a:pt x="1524" y="18526"/>
                </a:cubicBezTo>
                <a:cubicBezTo>
                  <a:pt x="1524" y="18526"/>
                  <a:pt x="2999" y="18885"/>
                  <a:pt x="3380" y="19816"/>
                </a:cubicBezTo>
                <a:cubicBezTo>
                  <a:pt x="3767" y="20752"/>
                  <a:pt x="2885" y="22439"/>
                  <a:pt x="2885" y="22439"/>
                </a:cubicBezTo>
                <a:cubicBezTo>
                  <a:pt x="2885" y="22439"/>
                  <a:pt x="4447" y="23011"/>
                  <a:pt x="4703" y="23631"/>
                </a:cubicBezTo>
                <a:cubicBezTo>
                  <a:pt x="4958" y="24252"/>
                  <a:pt x="4327" y="25960"/>
                  <a:pt x="4327" y="25960"/>
                </a:cubicBezTo>
                <a:lnTo>
                  <a:pt x="44051" y="10684"/>
                </a:lnTo>
                <a:cubicBezTo>
                  <a:pt x="41510" y="9791"/>
                  <a:pt x="42609" y="7168"/>
                  <a:pt x="42609" y="7168"/>
                </a:cubicBezTo>
                <a:cubicBezTo>
                  <a:pt x="42609" y="7168"/>
                  <a:pt x="41521" y="6466"/>
                  <a:pt x="41047" y="5753"/>
                </a:cubicBezTo>
                <a:cubicBezTo>
                  <a:pt x="40574" y="5040"/>
                  <a:pt x="41434" y="3418"/>
                  <a:pt x="41434" y="3418"/>
                </a:cubicBezTo>
                <a:cubicBezTo>
                  <a:pt x="41434" y="3418"/>
                  <a:pt x="39806" y="2993"/>
                  <a:pt x="39491" y="2221"/>
                </a:cubicBezTo>
                <a:cubicBezTo>
                  <a:pt x="39175" y="1442"/>
                  <a:pt x="40035" y="0"/>
                  <a:pt x="40035" y="0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45178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285B96B4-D485-4636-BDBD-F9F0EB694C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122" y="1439114"/>
            <a:ext cx="5037633" cy="2851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1" name="Google Shape;441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93348" y="4290604"/>
            <a:ext cx="2610150" cy="32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50"/>
          <p:cNvPicPr preferRelativeResize="0"/>
          <p:nvPr/>
        </p:nvPicPr>
        <p:blipFill rotWithShape="1">
          <a:blip r:embed="rId5">
            <a:alphaModFix amt="78000"/>
          </a:blip>
          <a:srcRect l="19967"/>
          <a:stretch/>
        </p:blipFill>
        <p:spPr>
          <a:xfrm rot="3044709">
            <a:off x="3784692" y="774245"/>
            <a:ext cx="882201" cy="39602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399;p48">
            <a:extLst>
              <a:ext uri="{FF2B5EF4-FFF2-40B4-BE49-F238E27FC236}">
                <a16:creationId xmlns:a16="http://schemas.microsoft.com/office/drawing/2014/main" id="{A9E4B912-4E51-4F2D-B6FC-8686E80011AA}"/>
              </a:ext>
            </a:extLst>
          </p:cNvPr>
          <p:cNvSpPr/>
          <p:nvPr/>
        </p:nvSpPr>
        <p:spPr>
          <a:xfrm rot="21197644">
            <a:off x="2390697" y="1257722"/>
            <a:ext cx="1215421" cy="732796"/>
          </a:xfrm>
          <a:custGeom>
            <a:avLst/>
            <a:gdLst/>
            <a:ahLst/>
            <a:cxnLst/>
            <a:rect l="l" t="t" r="r" b="b"/>
            <a:pathLst>
              <a:path w="44052" h="25961" extrusionOk="0">
                <a:moveTo>
                  <a:pt x="40035" y="0"/>
                </a:moveTo>
                <a:lnTo>
                  <a:pt x="0" y="15402"/>
                </a:lnTo>
                <a:cubicBezTo>
                  <a:pt x="0" y="15402"/>
                  <a:pt x="1513" y="15761"/>
                  <a:pt x="1873" y="16638"/>
                </a:cubicBezTo>
                <a:cubicBezTo>
                  <a:pt x="2237" y="17514"/>
                  <a:pt x="1524" y="18526"/>
                  <a:pt x="1524" y="18526"/>
                </a:cubicBezTo>
                <a:cubicBezTo>
                  <a:pt x="1524" y="18526"/>
                  <a:pt x="2999" y="18885"/>
                  <a:pt x="3380" y="19816"/>
                </a:cubicBezTo>
                <a:cubicBezTo>
                  <a:pt x="3767" y="20752"/>
                  <a:pt x="2885" y="22439"/>
                  <a:pt x="2885" y="22439"/>
                </a:cubicBezTo>
                <a:cubicBezTo>
                  <a:pt x="2885" y="22439"/>
                  <a:pt x="4447" y="23011"/>
                  <a:pt x="4703" y="23631"/>
                </a:cubicBezTo>
                <a:cubicBezTo>
                  <a:pt x="4958" y="24252"/>
                  <a:pt x="4327" y="25960"/>
                  <a:pt x="4327" y="25960"/>
                </a:cubicBezTo>
                <a:lnTo>
                  <a:pt x="44051" y="10684"/>
                </a:lnTo>
                <a:cubicBezTo>
                  <a:pt x="41510" y="9791"/>
                  <a:pt x="42609" y="7168"/>
                  <a:pt x="42609" y="7168"/>
                </a:cubicBezTo>
                <a:cubicBezTo>
                  <a:pt x="42609" y="7168"/>
                  <a:pt x="41521" y="6466"/>
                  <a:pt x="41047" y="5753"/>
                </a:cubicBezTo>
                <a:cubicBezTo>
                  <a:pt x="40574" y="5040"/>
                  <a:pt x="41434" y="3418"/>
                  <a:pt x="41434" y="3418"/>
                </a:cubicBezTo>
                <a:cubicBezTo>
                  <a:pt x="41434" y="3418"/>
                  <a:pt x="39806" y="2993"/>
                  <a:pt x="39491" y="2221"/>
                </a:cubicBezTo>
                <a:cubicBezTo>
                  <a:pt x="39175" y="1442"/>
                  <a:pt x="40035" y="0"/>
                  <a:pt x="40035" y="0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399;p48">
            <a:extLst>
              <a:ext uri="{FF2B5EF4-FFF2-40B4-BE49-F238E27FC236}">
                <a16:creationId xmlns:a16="http://schemas.microsoft.com/office/drawing/2014/main" id="{F25364FA-1B86-46F2-86D4-845B7E621EC2}"/>
              </a:ext>
            </a:extLst>
          </p:cNvPr>
          <p:cNvSpPr/>
          <p:nvPr/>
        </p:nvSpPr>
        <p:spPr>
          <a:xfrm rot="1441502">
            <a:off x="4420373" y="3924206"/>
            <a:ext cx="1215421" cy="732796"/>
          </a:xfrm>
          <a:custGeom>
            <a:avLst/>
            <a:gdLst/>
            <a:ahLst/>
            <a:cxnLst/>
            <a:rect l="l" t="t" r="r" b="b"/>
            <a:pathLst>
              <a:path w="44052" h="25961" extrusionOk="0">
                <a:moveTo>
                  <a:pt x="40035" y="0"/>
                </a:moveTo>
                <a:lnTo>
                  <a:pt x="0" y="15402"/>
                </a:lnTo>
                <a:cubicBezTo>
                  <a:pt x="0" y="15402"/>
                  <a:pt x="1513" y="15761"/>
                  <a:pt x="1873" y="16638"/>
                </a:cubicBezTo>
                <a:cubicBezTo>
                  <a:pt x="2237" y="17514"/>
                  <a:pt x="1524" y="18526"/>
                  <a:pt x="1524" y="18526"/>
                </a:cubicBezTo>
                <a:cubicBezTo>
                  <a:pt x="1524" y="18526"/>
                  <a:pt x="2999" y="18885"/>
                  <a:pt x="3380" y="19816"/>
                </a:cubicBezTo>
                <a:cubicBezTo>
                  <a:pt x="3767" y="20752"/>
                  <a:pt x="2885" y="22439"/>
                  <a:pt x="2885" y="22439"/>
                </a:cubicBezTo>
                <a:cubicBezTo>
                  <a:pt x="2885" y="22439"/>
                  <a:pt x="4447" y="23011"/>
                  <a:pt x="4703" y="23631"/>
                </a:cubicBezTo>
                <a:cubicBezTo>
                  <a:pt x="4958" y="24252"/>
                  <a:pt x="4327" y="25960"/>
                  <a:pt x="4327" y="25960"/>
                </a:cubicBezTo>
                <a:lnTo>
                  <a:pt x="44051" y="10684"/>
                </a:lnTo>
                <a:cubicBezTo>
                  <a:pt x="41510" y="9791"/>
                  <a:pt x="42609" y="7168"/>
                  <a:pt x="42609" y="7168"/>
                </a:cubicBezTo>
                <a:cubicBezTo>
                  <a:pt x="42609" y="7168"/>
                  <a:pt x="41521" y="6466"/>
                  <a:pt x="41047" y="5753"/>
                </a:cubicBezTo>
                <a:cubicBezTo>
                  <a:pt x="40574" y="5040"/>
                  <a:pt x="41434" y="3418"/>
                  <a:pt x="41434" y="3418"/>
                </a:cubicBezTo>
                <a:cubicBezTo>
                  <a:pt x="41434" y="3418"/>
                  <a:pt x="39806" y="2993"/>
                  <a:pt x="39491" y="2221"/>
                </a:cubicBezTo>
                <a:cubicBezTo>
                  <a:pt x="39175" y="1442"/>
                  <a:pt x="40035" y="0"/>
                  <a:pt x="40035" y="0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52479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1098976" y="459914"/>
            <a:ext cx="4753184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2. Objetivos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255899" y="1294477"/>
            <a:ext cx="6647586" cy="26359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¿Qué fines deseo alcanzar?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MX" sz="16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Los objetivos vienen a </a:t>
            </a:r>
            <a:r>
              <a:rPr lang="es-MX" sz="1600" u="sng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delimitar</a:t>
            </a: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 los criterios para la elección de material, contenidos, programas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Los objetivos son </a:t>
            </a:r>
            <a:r>
              <a:rPr lang="es-MX" sz="1600" u="sng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el resultado </a:t>
            </a: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que se espera obtener del alumno después del aprendizaje</a:t>
            </a:r>
          </a:p>
        </p:txBody>
      </p:sp>
    </p:spTree>
    <p:extLst>
      <p:ext uri="{BB962C8B-B14F-4D97-AF65-F5344CB8AC3E}">
        <p14:creationId xmlns:p14="http://schemas.microsoft.com/office/powerpoint/2010/main" val="10057492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1098976" y="459914"/>
            <a:ext cx="4753184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2. Objetivos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255899" y="1294477"/>
            <a:ext cx="6647586" cy="2953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MX" sz="1800" b="1" i="1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Objetivos generales: </a:t>
            </a:r>
            <a:r>
              <a:rPr lang="es-MX" sz="18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se formulan para ser logrados a largo plazo en indican conductas no especificadas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MX" sz="18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  <a:p>
            <a:pPr>
              <a:lnSpc>
                <a:spcPct val="150000"/>
              </a:lnSpc>
            </a:pPr>
            <a:r>
              <a:rPr lang="es-MX" sz="1800" b="1" i="1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Objetivos específicos: </a:t>
            </a:r>
            <a:r>
              <a:rPr lang="es-MX" sz="18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son aquellos en los que su logro se alcanza a corto plazo y definen claramente la conducta que se espera lograr</a:t>
            </a:r>
          </a:p>
        </p:txBody>
      </p:sp>
    </p:spTree>
    <p:extLst>
      <p:ext uri="{BB962C8B-B14F-4D97-AF65-F5344CB8AC3E}">
        <p14:creationId xmlns:p14="http://schemas.microsoft.com/office/powerpoint/2010/main" val="21588213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1098976" y="459914"/>
            <a:ext cx="4753184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2. Objetivos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255899" y="1294477"/>
            <a:ext cx="6647586" cy="30514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MX" sz="1800" u="sng" dirty="0">
                <a:solidFill>
                  <a:srgbClr val="002060"/>
                </a:solidFill>
                <a:latin typeface="Roboto Mono Medium" panose="020B0604020202020204" charset="0"/>
                <a:ea typeface="Roboto Mono Medium" panose="020B0604020202020204" charset="0"/>
              </a:rPr>
              <a:t>Objetivos generales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MX" sz="1600" u="sng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Visión holística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Precisan el logro que alcanzar en un ciclo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Se formulan en base a las intenciones del curso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Selección de los contenidos y la elaboración de objetivos específicos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Clave para la organización</a:t>
            </a:r>
          </a:p>
        </p:txBody>
      </p:sp>
    </p:spTree>
    <p:extLst>
      <p:ext uri="{BB962C8B-B14F-4D97-AF65-F5344CB8AC3E}">
        <p14:creationId xmlns:p14="http://schemas.microsoft.com/office/powerpoint/2010/main" val="469573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1098976" y="459914"/>
            <a:ext cx="4753184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2. Objetivos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255899" y="1294477"/>
            <a:ext cx="6647586" cy="3790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MX" sz="1800" u="sng" dirty="0">
                <a:solidFill>
                  <a:srgbClr val="002060"/>
                </a:solidFill>
                <a:latin typeface="Roboto Mono Medium" panose="020B0604020202020204" charset="0"/>
                <a:ea typeface="Roboto Mono Medium" panose="020B0604020202020204" charset="0"/>
              </a:rPr>
              <a:t>Objetivos específicos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MX" sz="1600" u="sng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Expresan en forma clara, evidente y continua, las capacidades a desarrollar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Se trata de la parte más elaborada del diseño, pues aquí el detalle es lo importante para la correcta expresión de lo que se desea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Hacen referencia al resultado final de las </a:t>
            </a:r>
            <a:r>
              <a:rPr lang="es-MX" sz="160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grandes unidades</a:t>
            </a:r>
            <a:endParaRPr lang="es-MX" sz="16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MX" sz="16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5214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1098976" y="459914"/>
            <a:ext cx="4753184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2. Objetivos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255899" y="1294477"/>
            <a:ext cx="6647586" cy="2538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MX" sz="2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Habilidad cognitiva</a:t>
            </a:r>
          </a:p>
          <a:p>
            <a:pPr>
              <a:lnSpc>
                <a:spcPct val="150000"/>
              </a:lnSpc>
            </a:pPr>
            <a:r>
              <a:rPr lang="es-MX" sz="2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Habilidad psicomotora</a:t>
            </a:r>
          </a:p>
          <a:p>
            <a:pPr>
              <a:lnSpc>
                <a:spcPct val="150000"/>
              </a:lnSpc>
            </a:pPr>
            <a:r>
              <a:rPr lang="es-MX" sz="2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Habilidad afectiva</a:t>
            </a:r>
          </a:p>
          <a:p>
            <a:pPr>
              <a:lnSpc>
                <a:spcPct val="150000"/>
              </a:lnSpc>
            </a:pPr>
            <a:endParaRPr lang="es-MX" sz="18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  <a:p>
            <a:pPr>
              <a:lnSpc>
                <a:spcPct val="150000"/>
              </a:lnSpc>
            </a:pPr>
            <a:r>
              <a:rPr lang="es-MX" sz="18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Qué quiero que conozca, que practique y que sea</a:t>
            </a:r>
          </a:p>
        </p:txBody>
      </p:sp>
    </p:spTree>
    <p:extLst>
      <p:ext uri="{BB962C8B-B14F-4D97-AF65-F5344CB8AC3E}">
        <p14:creationId xmlns:p14="http://schemas.microsoft.com/office/powerpoint/2010/main" val="762904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33"/>
          <p:cNvPicPr preferRelativeResize="0"/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 rot="1344117">
            <a:off x="3823925" y="1324475"/>
            <a:ext cx="1496149" cy="116065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33"/>
          <p:cNvSpPr txBox="1">
            <a:spLocks noGrp="1"/>
          </p:cNvSpPr>
          <p:nvPr>
            <p:ph type="title" idx="2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09</a:t>
            </a:r>
            <a:endParaRPr dirty="0"/>
          </a:p>
        </p:txBody>
      </p:sp>
      <p:pic>
        <p:nvPicPr>
          <p:cNvPr id="214" name="Google Shape;214;p33"/>
          <p:cNvPicPr preferRelativeResize="0"/>
          <p:nvPr/>
        </p:nvPicPr>
        <p:blipFill rotWithShape="1">
          <a:blip r:embed="rId4">
            <a:alphaModFix/>
          </a:blip>
          <a:srcRect t="16970" r="8892" b="21025"/>
          <a:stretch/>
        </p:blipFill>
        <p:spPr>
          <a:xfrm rot="10800000">
            <a:off x="833700" y="1225600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3"/>
          <p:cNvPicPr preferRelativeResize="0"/>
          <p:nvPr/>
        </p:nvPicPr>
        <p:blipFill rotWithShape="1">
          <a:blip r:embed="rId5">
            <a:alphaModFix/>
          </a:blip>
          <a:srcRect t="16734" r="8892" b="18300"/>
          <a:stretch/>
        </p:blipFill>
        <p:spPr>
          <a:xfrm rot="10800000">
            <a:off x="833700" y="1737957"/>
            <a:ext cx="2036850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3"/>
          <p:cNvSpPr txBox="1">
            <a:spLocks noGrp="1"/>
          </p:cNvSpPr>
          <p:nvPr>
            <p:ph type="title"/>
          </p:nvPr>
        </p:nvSpPr>
        <p:spPr>
          <a:xfrm>
            <a:off x="2052603" y="2371676"/>
            <a:ext cx="5038792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Planeación</a:t>
            </a:r>
            <a:br>
              <a:rPr lang="es-MX" dirty="0"/>
            </a:br>
            <a:r>
              <a:rPr lang="es-MX" sz="2400" dirty="0"/>
              <a:t>Parte 2</a:t>
            </a:r>
            <a:endParaRPr lang="es-MX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1098976" y="459914"/>
            <a:ext cx="4753184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2. Objetivos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193854" y="1448878"/>
            <a:ext cx="6756291" cy="22457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s-MX" sz="2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A quién va dirigido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s-MX" sz="2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Qué es lo que se espera que logre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s-MX" sz="2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Cómo planeo que se logre la meta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s-MX" sz="2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Para qué se planteó este objetivo</a:t>
            </a:r>
          </a:p>
        </p:txBody>
      </p:sp>
    </p:spTree>
    <p:extLst>
      <p:ext uri="{BB962C8B-B14F-4D97-AF65-F5344CB8AC3E}">
        <p14:creationId xmlns:p14="http://schemas.microsoft.com/office/powerpoint/2010/main" val="14739338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F0382A5-24C7-4D10-994A-009688B84F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478" y="513996"/>
            <a:ext cx="3748624" cy="4140804"/>
          </a:xfrm>
          <a:prstGeom prst="rect">
            <a:avLst/>
          </a:prstGeom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8C3EC7A5-909D-4EF6-B118-50EE07C9FE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422" y="513996"/>
            <a:ext cx="3782100" cy="4115508"/>
          </a:xfrm>
          <a:prstGeom prst="rect">
            <a:avLst/>
          </a:prstGeom>
        </p:spPr>
      </p:pic>
      <p:sp>
        <p:nvSpPr>
          <p:cNvPr id="13" name="Google Shape;270;p38">
            <a:extLst>
              <a:ext uri="{FF2B5EF4-FFF2-40B4-BE49-F238E27FC236}">
                <a16:creationId xmlns:a16="http://schemas.microsoft.com/office/drawing/2014/main" id="{E21F751B-D150-45A0-9B41-D4EF602285EC}"/>
              </a:ext>
            </a:extLst>
          </p:cNvPr>
          <p:cNvSpPr/>
          <p:nvPr/>
        </p:nvSpPr>
        <p:spPr>
          <a:xfrm rot="-2700000">
            <a:off x="112506" y="628968"/>
            <a:ext cx="95523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4" name="Google Shape;270;p38">
            <a:extLst>
              <a:ext uri="{FF2B5EF4-FFF2-40B4-BE49-F238E27FC236}">
                <a16:creationId xmlns:a16="http://schemas.microsoft.com/office/drawing/2014/main" id="{C388BB09-5FBC-4E30-83F3-E0EABAE89C1A}"/>
              </a:ext>
            </a:extLst>
          </p:cNvPr>
          <p:cNvSpPr/>
          <p:nvPr/>
        </p:nvSpPr>
        <p:spPr>
          <a:xfrm rot="-2700000">
            <a:off x="3597459" y="4350512"/>
            <a:ext cx="95523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5" name="Google Shape;270;p38">
            <a:extLst>
              <a:ext uri="{FF2B5EF4-FFF2-40B4-BE49-F238E27FC236}">
                <a16:creationId xmlns:a16="http://schemas.microsoft.com/office/drawing/2014/main" id="{A0457F53-BDB4-4DE5-85F7-3A6B5C55E949}"/>
              </a:ext>
            </a:extLst>
          </p:cNvPr>
          <p:cNvSpPr/>
          <p:nvPr/>
        </p:nvSpPr>
        <p:spPr>
          <a:xfrm rot="-2700000">
            <a:off x="4515617" y="520263"/>
            <a:ext cx="95523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6" name="Google Shape;270;p38">
            <a:extLst>
              <a:ext uri="{FF2B5EF4-FFF2-40B4-BE49-F238E27FC236}">
                <a16:creationId xmlns:a16="http://schemas.microsoft.com/office/drawing/2014/main" id="{9250A264-463D-40C3-854A-D601DB145B08}"/>
              </a:ext>
            </a:extLst>
          </p:cNvPr>
          <p:cNvSpPr/>
          <p:nvPr/>
        </p:nvSpPr>
        <p:spPr>
          <a:xfrm rot="-2700000">
            <a:off x="7977625" y="4356908"/>
            <a:ext cx="95523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36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33"/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 rot="10800000">
            <a:off x="833700" y="1225600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3"/>
          <p:cNvPicPr preferRelativeResize="0"/>
          <p:nvPr/>
        </p:nvPicPr>
        <p:blipFill rotWithShape="1">
          <a:blip r:embed="rId4">
            <a:alphaModFix/>
          </a:blip>
          <a:srcRect t="16734" r="8892" b="18300"/>
          <a:stretch/>
        </p:blipFill>
        <p:spPr>
          <a:xfrm rot="10800000">
            <a:off x="833700" y="1737957"/>
            <a:ext cx="2036850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3"/>
          <p:cNvSpPr txBox="1">
            <a:spLocks noGrp="1"/>
          </p:cNvSpPr>
          <p:nvPr>
            <p:ph type="title"/>
          </p:nvPr>
        </p:nvSpPr>
        <p:spPr>
          <a:xfrm>
            <a:off x="2052604" y="1783545"/>
            <a:ext cx="5038792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Taxonomía</a:t>
            </a:r>
            <a:br>
              <a:rPr lang="es-MX" dirty="0"/>
            </a:br>
            <a:r>
              <a:rPr lang="es-MX" dirty="0"/>
              <a:t>de Bloom</a:t>
            </a:r>
          </a:p>
        </p:txBody>
      </p:sp>
    </p:spTree>
    <p:extLst>
      <p:ext uri="{BB962C8B-B14F-4D97-AF65-F5344CB8AC3E}">
        <p14:creationId xmlns:p14="http://schemas.microsoft.com/office/powerpoint/2010/main" val="2631361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1098975" y="459914"/>
            <a:ext cx="5384951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Taxonomía de Bloom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193854" y="1448878"/>
            <a:ext cx="6756291" cy="19582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2800" dirty="0">
                <a:solidFill>
                  <a:schemeClr val="accent3">
                    <a:lumMod val="75000"/>
                  </a:schemeClr>
                </a:solidFill>
                <a:latin typeface="Roboto Mono Medium" panose="020B0604020202020204" charset="0"/>
                <a:ea typeface="Roboto Mono Medium" panose="020B0604020202020204" charset="0"/>
              </a:rPr>
              <a:t>Clasificación de habilidades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2800" dirty="0">
                <a:solidFill>
                  <a:schemeClr val="accent3">
                    <a:lumMod val="75000"/>
                  </a:schemeClr>
                </a:solidFill>
                <a:latin typeface="Roboto Mono Medium" panose="020B0604020202020204" charset="0"/>
                <a:ea typeface="Roboto Mono Medium" panose="020B0604020202020204" charset="0"/>
              </a:rPr>
              <a:t>Facilitar la comunicación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2800" dirty="0">
                <a:solidFill>
                  <a:schemeClr val="accent3">
                    <a:lumMod val="75000"/>
                  </a:schemeClr>
                </a:solidFill>
                <a:latin typeface="Roboto Mono Medium" panose="020B0604020202020204" charset="0"/>
                <a:ea typeface="Roboto Mono Medium" panose="020B0604020202020204" charset="0"/>
              </a:rPr>
              <a:t>Estimular la investigación </a:t>
            </a:r>
          </a:p>
        </p:txBody>
      </p:sp>
    </p:spTree>
    <p:extLst>
      <p:ext uri="{BB962C8B-B14F-4D97-AF65-F5344CB8AC3E}">
        <p14:creationId xmlns:p14="http://schemas.microsoft.com/office/powerpoint/2010/main" val="15180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33"/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 rot="10800000">
            <a:off x="833700" y="1225600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3"/>
          <p:cNvPicPr preferRelativeResize="0"/>
          <p:nvPr/>
        </p:nvPicPr>
        <p:blipFill rotWithShape="1">
          <a:blip r:embed="rId4">
            <a:alphaModFix/>
          </a:blip>
          <a:srcRect t="16734" r="8892" b="18300"/>
          <a:stretch/>
        </p:blipFill>
        <p:spPr>
          <a:xfrm rot="10800000">
            <a:off x="833700" y="1737957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BRUJULA | Historia, aplicaciones y como funciona una brujula">
            <a:extLst>
              <a:ext uri="{FF2B5EF4-FFF2-40B4-BE49-F238E27FC236}">
                <a16:creationId xmlns:a16="http://schemas.microsoft.com/office/drawing/2014/main" id="{D5217D82-CEC3-46A8-B879-A6E3F169B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8917" y="669925"/>
            <a:ext cx="3803650" cy="380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8456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1" name="Google Shape;441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93348" y="4290604"/>
            <a:ext cx="2610150" cy="32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50"/>
          <p:cNvPicPr preferRelativeResize="0"/>
          <p:nvPr/>
        </p:nvPicPr>
        <p:blipFill rotWithShape="1">
          <a:blip r:embed="rId4">
            <a:alphaModFix amt="78000"/>
          </a:blip>
          <a:srcRect l="19967"/>
          <a:stretch/>
        </p:blipFill>
        <p:spPr>
          <a:xfrm rot="3044709">
            <a:off x="3784692" y="774245"/>
            <a:ext cx="882201" cy="396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9B603239-F11F-4DDC-AA83-5BB605D2DF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2688" y="1439115"/>
            <a:ext cx="5021129" cy="2851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Google Shape;399;p48">
            <a:extLst>
              <a:ext uri="{FF2B5EF4-FFF2-40B4-BE49-F238E27FC236}">
                <a16:creationId xmlns:a16="http://schemas.microsoft.com/office/drawing/2014/main" id="{A9E4B912-4E51-4F2D-B6FC-8686E80011AA}"/>
              </a:ext>
            </a:extLst>
          </p:cNvPr>
          <p:cNvSpPr/>
          <p:nvPr/>
        </p:nvSpPr>
        <p:spPr>
          <a:xfrm rot="21197644">
            <a:off x="2390697" y="1257722"/>
            <a:ext cx="1215421" cy="732796"/>
          </a:xfrm>
          <a:custGeom>
            <a:avLst/>
            <a:gdLst/>
            <a:ahLst/>
            <a:cxnLst/>
            <a:rect l="l" t="t" r="r" b="b"/>
            <a:pathLst>
              <a:path w="44052" h="25961" extrusionOk="0">
                <a:moveTo>
                  <a:pt x="40035" y="0"/>
                </a:moveTo>
                <a:lnTo>
                  <a:pt x="0" y="15402"/>
                </a:lnTo>
                <a:cubicBezTo>
                  <a:pt x="0" y="15402"/>
                  <a:pt x="1513" y="15761"/>
                  <a:pt x="1873" y="16638"/>
                </a:cubicBezTo>
                <a:cubicBezTo>
                  <a:pt x="2237" y="17514"/>
                  <a:pt x="1524" y="18526"/>
                  <a:pt x="1524" y="18526"/>
                </a:cubicBezTo>
                <a:cubicBezTo>
                  <a:pt x="1524" y="18526"/>
                  <a:pt x="2999" y="18885"/>
                  <a:pt x="3380" y="19816"/>
                </a:cubicBezTo>
                <a:cubicBezTo>
                  <a:pt x="3767" y="20752"/>
                  <a:pt x="2885" y="22439"/>
                  <a:pt x="2885" y="22439"/>
                </a:cubicBezTo>
                <a:cubicBezTo>
                  <a:pt x="2885" y="22439"/>
                  <a:pt x="4447" y="23011"/>
                  <a:pt x="4703" y="23631"/>
                </a:cubicBezTo>
                <a:cubicBezTo>
                  <a:pt x="4958" y="24252"/>
                  <a:pt x="4327" y="25960"/>
                  <a:pt x="4327" y="25960"/>
                </a:cubicBezTo>
                <a:lnTo>
                  <a:pt x="44051" y="10684"/>
                </a:lnTo>
                <a:cubicBezTo>
                  <a:pt x="41510" y="9791"/>
                  <a:pt x="42609" y="7168"/>
                  <a:pt x="42609" y="7168"/>
                </a:cubicBezTo>
                <a:cubicBezTo>
                  <a:pt x="42609" y="7168"/>
                  <a:pt x="41521" y="6466"/>
                  <a:pt x="41047" y="5753"/>
                </a:cubicBezTo>
                <a:cubicBezTo>
                  <a:pt x="40574" y="5040"/>
                  <a:pt x="41434" y="3418"/>
                  <a:pt x="41434" y="3418"/>
                </a:cubicBezTo>
                <a:cubicBezTo>
                  <a:pt x="41434" y="3418"/>
                  <a:pt x="39806" y="2993"/>
                  <a:pt x="39491" y="2221"/>
                </a:cubicBezTo>
                <a:cubicBezTo>
                  <a:pt x="39175" y="1442"/>
                  <a:pt x="40035" y="0"/>
                  <a:pt x="40035" y="0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399;p48">
            <a:extLst>
              <a:ext uri="{FF2B5EF4-FFF2-40B4-BE49-F238E27FC236}">
                <a16:creationId xmlns:a16="http://schemas.microsoft.com/office/drawing/2014/main" id="{F25364FA-1B86-46F2-86D4-845B7E621EC2}"/>
              </a:ext>
            </a:extLst>
          </p:cNvPr>
          <p:cNvSpPr/>
          <p:nvPr/>
        </p:nvSpPr>
        <p:spPr>
          <a:xfrm rot="1441502">
            <a:off x="4420373" y="3924206"/>
            <a:ext cx="1215421" cy="732796"/>
          </a:xfrm>
          <a:custGeom>
            <a:avLst/>
            <a:gdLst/>
            <a:ahLst/>
            <a:cxnLst/>
            <a:rect l="l" t="t" r="r" b="b"/>
            <a:pathLst>
              <a:path w="44052" h="25961" extrusionOk="0">
                <a:moveTo>
                  <a:pt x="40035" y="0"/>
                </a:moveTo>
                <a:lnTo>
                  <a:pt x="0" y="15402"/>
                </a:lnTo>
                <a:cubicBezTo>
                  <a:pt x="0" y="15402"/>
                  <a:pt x="1513" y="15761"/>
                  <a:pt x="1873" y="16638"/>
                </a:cubicBezTo>
                <a:cubicBezTo>
                  <a:pt x="2237" y="17514"/>
                  <a:pt x="1524" y="18526"/>
                  <a:pt x="1524" y="18526"/>
                </a:cubicBezTo>
                <a:cubicBezTo>
                  <a:pt x="1524" y="18526"/>
                  <a:pt x="2999" y="18885"/>
                  <a:pt x="3380" y="19816"/>
                </a:cubicBezTo>
                <a:cubicBezTo>
                  <a:pt x="3767" y="20752"/>
                  <a:pt x="2885" y="22439"/>
                  <a:pt x="2885" y="22439"/>
                </a:cubicBezTo>
                <a:cubicBezTo>
                  <a:pt x="2885" y="22439"/>
                  <a:pt x="4447" y="23011"/>
                  <a:pt x="4703" y="23631"/>
                </a:cubicBezTo>
                <a:cubicBezTo>
                  <a:pt x="4958" y="24252"/>
                  <a:pt x="4327" y="25960"/>
                  <a:pt x="4327" y="25960"/>
                </a:cubicBezTo>
                <a:lnTo>
                  <a:pt x="44051" y="10684"/>
                </a:lnTo>
                <a:cubicBezTo>
                  <a:pt x="41510" y="9791"/>
                  <a:pt x="42609" y="7168"/>
                  <a:pt x="42609" y="7168"/>
                </a:cubicBezTo>
                <a:cubicBezTo>
                  <a:pt x="42609" y="7168"/>
                  <a:pt x="41521" y="6466"/>
                  <a:pt x="41047" y="5753"/>
                </a:cubicBezTo>
                <a:cubicBezTo>
                  <a:pt x="40574" y="5040"/>
                  <a:pt x="41434" y="3418"/>
                  <a:pt x="41434" y="3418"/>
                </a:cubicBezTo>
                <a:cubicBezTo>
                  <a:pt x="41434" y="3418"/>
                  <a:pt x="39806" y="2993"/>
                  <a:pt x="39491" y="2221"/>
                </a:cubicBezTo>
                <a:cubicBezTo>
                  <a:pt x="39175" y="1442"/>
                  <a:pt x="40035" y="0"/>
                  <a:pt x="40035" y="0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285B96B4-D485-4636-BDBD-F9F0EB694C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122" y="1439114"/>
            <a:ext cx="5037633" cy="2851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1" name="Google Shape;441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93348" y="4290604"/>
            <a:ext cx="2610150" cy="32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50"/>
          <p:cNvPicPr preferRelativeResize="0"/>
          <p:nvPr/>
        </p:nvPicPr>
        <p:blipFill rotWithShape="1">
          <a:blip r:embed="rId5">
            <a:alphaModFix amt="78000"/>
          </a:blip>
          <a:srcRect l="19967"/>
          <a:stretch/>
        </p:blipFill>
        <p:spPr>
          <a:xfrm rot="3044709">
            <a:off x="3784692" y="774245"/>
            <a:ext cx="882201" cy="39602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399;p48">
            <a:extLst>
              <a:ext uri="{FF2B5EF4-FFF2-40B4-BE49-F238E27FC236}">
                <a16:creationId xmlns:a16="http://schemas.microsoft.com/office/drawing/2014/main" id="{A9E4B912-4E51-4F2D-B6FC-8686E80011AA}"/>
              </a:ext>
            </a:extLst>
          </p:cNvPr>
          <p:cNvSpPr/>
          <p:nvPr/>
        </p:nvSpPr>
        <p:spPr>
          <a:xfrm rot="21197644">
            <a:off x="2390697" y="1257722"/>
            <a:ext cx="1215421" cy="732796"/>
          </a:xfrm>
          <a:custGeom>
            <a:avLst/>
            <a:gdLst/>
            <a:ahLst/>
            <a:cxnLst/>
            <a:rect l="l" t="t" r="r" b="b"/>
            <a:pathLst>
              <a:path w="44052" h="25961" extrusionOk="0">
                <a:moveTo>
                  <a:pt x="40035" y="0"/>
                </a:moveTo>
                <a:lnTo>
                  <a:pt x="0" y="15402"/>
                </a:lnTo>
                <a:cubicBezTo>
                  <a:pt x="0" y="15402"/>
                  <a:pt x="1513" y="15761"/>
                  <a:pt x="1873" y="16638"/>
                </a:cubicBezTo>
                <a:cubicBezTo>
                  <a:pt x="2237" y="17514"/>
                  <a:pt x="1524" y="18526"/>
                  <a:pt x="1524" y="18526"/>
                </a:cubicBezTo>
                <a:cubicBezTo>
                  <a:pt x="1524" y="18526"/>
                  <a:pt x="2999" y="18885"/>
                  <a:pt x="3380" y="19816"/>
                </a:cubicBezTo>
                <a:cubicBezTo>
                  <a:pt x="3767" y="20752"/>
                  <a:pt x="2885" y="22439"/>
                  <a:pt x="2885" y="22439"/>
                </a:cubicBezTo>
                <a:cubicBezTo>
                  <a:pt x="2885" y="22439"/>
                  <a:pt x="4447" y="23011"/>
                  <a:pt x="4703" y="23631"/>
                </a:cubicBezTo>
                <a:cubicBezTo>
                  <a:pt x="4958" y="24252"/>
                  <a:pt x="4327" y="25960"/>
                  <a:pt x="4327" y="25960"/>
                </a:cubicBezTo>
                <a:lnTo>
                  <a:pt x="44051" y="10684"/>
                </a:lnTo>
                <a:cubicBezTo>
                  <a:pt x="41510" y="9791"/>
                  <a:pt x="42609" y="7168"/>
                  <a:pt x="42609" y="7168"/>
                </a:cubicBezTo>
                <a:cubicBezTo>
                  <a:pt x="42609" y="7168"/>
                  <a:pt x="41521" y="6466"/>
                  <a:pt x="41047" y="5753"/>
                </a:cubicBezTo>
                <a:cubicBezTo>
                  <a:pt x="40574" y="5040"/>
                  <a:pt x="41434" y="3418"/>
                  <a:pt x="41434" y="3418"/>
                </a:cubicBezTo>
                <a:cubicBezTo>
                  <a:pt x="41434" y="3418"/>
                  <a:pt x="39806" y="2993"/>
                  <a:pt x="39491" y="2221"/>
                </a:cubicBezTo>
                <a:cubicBezTo>
                  <a:pt x="39175" y="1442"/>
                  <a:pt x="40035" y="0"/>
                  <a:pt x="40035" y="0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399;p48">
            <a:extLst>
              <a:ext uri="{FF2B5EF4-FFF2-40B4-BE49-F238E27FC236}">
                <a16:creationId xmlns:a16="http://schemas.microsoft.com/office/drawing/2014/main" id="{F25364FA-1B86-46F2-86D4-845B7E621EC2}"/>
              </a:ext>
            </a:extLst>
          </p:cNvPr>
          <p:cNvSpPr/>
          <p:nvPr/>
        </p:nvSpPr>
        <p:spPr>
          <a:xfrm rot="1441502">
            <a:off x="4420373" y="3924206"/>
            <a:ext cx="1215421" cy="732796"/>
          </a:xfrm>
          <a:custGeom>
            <a:avLst/>
            <a:gdLst/>
            <a:ahLst/>
            <a:cxnLst/>
            <a:rect l="l" t="t" r="r" b="b"/>
            <a:pathLst>
              <a:path w="44052" h="25961" extrusionOk="0">
                <a:moveTo>
                  <a:pt x="40035" y="0"/>
                </a:moveTo>
                <a:lnTo>
                  <a:pt x="0" y="15402"/>
                </a:lnTo>
                <a:cubicBezTo>
                  <a:pt x="0" y="15402"/>
                  <a:pt x="1513" y="15761"/>
                  <a:pt x="1873" y="16638"/>
                </a:cubicBezTo>
                <a:cubicBezTo>
                  <a:pt x="2237" y="17514"/>
                  <a:pt x="1524" y="18526"/>
                  <a:pt x="1524" y="18526"/>
                </a:cubicBezTo>
                <a:cubicBezTo>
                  <a:pt x="1524" y="18526"/>
                  <a:pt x="2999" y="18885"/>
                  <a:pt x="3380" y="19816"/>
                </a:cubicBezTo>
                <a:cubicBezTo>
                  <a:pt x="3767" y="20752"/>
                  <a:pt x="2885" y="22439"/>
                  <a:pt x="2885" y="22439"/>
                </a:cubicBezTo>
                <a:cubicBezTo>
                  <a:pt x="2885" y="22439"/>
                  <a:pt x="4447" y="23011"/>
                  <a:pt x="4703" y="23631"/>
                </a:cubicBezTo>
                <a:cubicBezTo>
                  <a:pt x="4958" y="24252"/>
                  <a:pt x="4327" y="25960"/>
                  <a:pt x="4327" y="25960"/>
                </a:cubicBezTo>
                <a:lnTo>
                  <a:pt x="44051" y="10684"/>
                </a:lnTo>
                <a:cubicBezTo>
                  <a:pt x="41510" y="9791"/>
                  <a:pt x="42609" y="7168"/>
                  <a:pt x="42609" y="7168"/>
                </a:cubicBezTo>
                <a:cubicBezTo>
                  <a:pt x="42609" y="7168"/>
                  <a:pt x="41521" y="6466"/>
                  <a:pt x="41047" y="5753"/>
                </a:cubicBezTo>
                <a:cubicBezTo>
                  <a:pt x="40574" y="5040"/>
                  <a:pt x="41434" y="3418"/>
                  <a:pt x="41434" y="3418"/>
                </a:cubicBezTo>
                <a:cubicBezTo>
                  <a:pt x="41434" y="3418"/>
                  <a:pt x="39806" y="2993"/>
                  <a:pt x="39491" y="2221"/>
                </a:cubicBezTo>
                <a:cubicBezTo>
                  <a:pt x="39175" y="1442"/>
                  <a:pt x="40035" y="0"/>
                  <a:pt x="40035" y="0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7493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E54E147-691F-4FED-A151-F2CC32F4C0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0346" y="419539"/>
            <a:ext cx="2398058" cy="1395794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671F633A-B0BA-4BD4-AE9E-12CBAC8C56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3870" y="1915106"/>
            <a:ext cx="2398058" cy="2661783"/>
          </a:xfrm>
          <a:prstGeom prst="rect">
            <a:avLst/>
          </a:prstGeom>
        </p:spPr>
      </p:pic>
      <p:pic>
        <p:nvPicPr>
          <p:cNvPr id="6" name="Picture 11">
            <a:extLst>
              <a:ext uri="{FF2B5EF4-FFF2-40B4-BE49-F238E27FC236}">
                <a16:creationId xmlns:a16="http://schemas.microsoft.com/office/drawing/2014/main" id="{977C6034-B7CD-43AD-9A49-E360C12187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9055" y="504870"/>
            <a:ext cx="2767637" cy="4133760"/>
          </a:xfrm>
          <a:prstGeom prst="rect">
            <a:avLst/>
          </a:prstGeom>
        </p:spPr>
      </p:pic>
      <p:sp>
        <p:nvSpPr>
          <p:cNvPr id="7" name="Google Shape;399;p48">
            <a:extLst>
              <a:ext uri="{FF2B5EF4-FFF2-40B4-BE49-F238E27FC236}">
                <a16:creationId xmlns:a16="http://schemas.microsoft.com/office/drawing/2014/main" id="{6BD3972F-26AE-4AF0-A6C7-D1700345EF62}"/>
              </a:ext>
            </a:extLst>
          </p:cNvPr>
          <p:cNvSpPr/>
          <p:nvPr/>
        </p:nvSpPr>
        <p:spPr>
          <a:xfrm rot="21197644">
            <a:off x="760571" y="365837"/>
            <a:ext cx="819548" cy="520425"/>
          </a:xfrm>
          <a:custGeom>
            <a:avLst/>
            <a:gdLst/>
            <a:ahLst/>
            <a:cxnLst/>
            <a:rect l="l" t="t" r="r" b="b"/>
            <a:pathLst>
              <a:path w="44052" h="25961" extrusionOk="0">
                <a:moveTo>
                  <a:pt x="40035" y="0"/>
                </a:moveTo>
                <a:lnTo>
                  <a:pt x="0" y="15402"/>
                </a:lnTo>
                <a:cubicBezTo>
                  <a:pt x="0" y="15402"/>
                  <a:pt x="1513" y="15761"/>
                  <a:pt x="1873" y="16638"/>
                </a:cubicBezTo>
                <a:cubicBezTo>
                  <a:pt x="2237" y="17514"/>
                  <a:pt x="1524" y="18526"/>
                  <a:pt x="1524" y="18526"/>
                </a:cubicBezTo>
                <a:cubicBezTo>
                  <a:pt x="1524" y="18526"/>
                  <a:pt x="2999" y="18885"/>
                  <a:pt x="3380" y="19816"/>
                </a:cubicBezTo>
                <a:cubicBezTo>
                  <a:pt x="3767" y="20752"/>
                  <a:pt x="2885" y="22439"/>
                  <a:pt x="2885" y="22439"/>
                </a:cubicBezTo>
                <a:cubicBezTo>
                  <a:pt x="2885" y="22439"/>
                  <a:pt x="4447" y="23011"/>
                  <a:pt x="4703" y="23631"/>
                </a:cubicBezTo>
                <a:cubicBezTo>
                  <a:pt x="4958" y="24252"/>
                  <a:pt x="4327" y="25960"/>
                  <a:pt x="4327" y="25960"/>
                </a:cubicBezTo>
                <a:lnTo>
                  <a:pt x="44051" y="10684"/>
                </a:lnTo>
                <a:cubicBezTo>
                  <a:pt x="41510" y="9791"/>
                  <a:pt x="42609" y="7168"/>
                  <a:pt x="42609" y="7168"/>
                </a:cubicBezTo>
                <a:cubicBezTo>
                  <a:pt x="42609" y="7168"/>
                  <a:pt x="41521" y="6466"/>
                  <a:pt x="41047" y="5753"/>
                </a:cubicBezTo>
                <a:cubicBezTo>
                  <a:pt x="40574" y="5040"/>
                  <a:pt x="41434" y="3418"/>
                  <a:pt x="41434" y="3418"/>
                </a:cubicBezTo>
                <a:cubicBezTo>
                  <a:pt x="41434" y="3418"/>
                  <a:pt x="39806" y="2993"/>
                  <a:pt x="39491" y="2221"/>
                </a:cubicBezTo>
                <a:cubicBezTo>
                  <a:pt x="39175" y="1442"/>
                  <a:pt x="40035" y="0"/>
                  <a:pt x="40035" y="0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399;p48">
            <a:extLst>
              <a:ext uri="{FF2B5EF4-FFF2-40B4-BE49-F238E27FC236}">
                <a16:creationId xmlns:a16="http://schemas.microsoft.com/office/drawing/2014/main" id="{388C6D23-0630-4387-A684-B8FFC610D30F}"/>
              </a:ext>
            </a:extLst>
          </p:cNvPr>
          <p:cNvSpPr/>
          <p:nvPr/>
        </p:nvSpPr>
        <p:spPr>
          <a:xfrm rot="21197644">
            <a:off x="1354186" y="1765145"/>
            <a:ext cx="819548" cy="520425"/>
          </a:xfrm>
          <a:custGeom>
            <a:avLst/>
            <a:gdLst/>
            <a:ahLst/>
            <a:cxnLst/>
            <a:rect l="l" t="t" r="r" b="b"/>
            <a:pathLst>
              <a:path w="44052" h="25961" extrusionOk="0">
                <a:moveTo>
                  <a:pt x="40035" y="0"/>
                </a:moveTo>
                <a:lnTo>
                  <a:pt x="0" y="15402"/>
                </a:lnTo>
                <a:cubicBezTo>
                  <a:pt x="0" y="15402"/>
                  <a:pt x="1513" y="15761"/>
                  <a:pt x="1873" y="16638"/>
                </a:cubicBezTo>
                <a:cubicBezTo>
                  <a:pt x="2237" y="17514"/>
                  <a:pt x="1524" y="18526"/>
                  <a:pt x="1524" y="18526"/>
                </a:cubicBezTo>
                <a:cubicBezTo>
                  <a:pt x="1524" y="18526"/>
                  <a:pt x="2999" y="18885"/>
                  <a:pt x="3380" y="19816"/>
                </a:cubicBezTo>
                <a:cubicBezTo>
                  <a:pt x="3767" y="20752"/>
                  <a:pt x="2885" y="22439"/>
                  <a:pt x="2885" y="22439"/>
                </a:cubicBezTo>
                <a:cubicBezTo>
                  <a:pt x="2885" y="22439"/>
                  <a:pt x="4447" y="23011"/>
                  <a:pt x="4703" y="23631"/>
                </a:cubicBezTo>
                <a:cubicBezTo>
                  <a:pt x="4958" y="24252"/>
                  <a:pt x="4327" y="25960"/>
                  <a:pt x="4327" y="25960"/>
                </a:cubicBezTo>
                <a:lnTo>
                  <a:pt x="44051" y="10684"/>
                </a:lnTo>
                <a:cubicBezTo>
                  <a:pt x="41510" y="9791"/>
                  <a:pt x="42609" y="7168"/>
                  <a:pt x="42609" y="7168"/>
                </a:cubicBezTo>
                <a:cubicBezTo>
                  <a:pt x="42609" y="7168"/>
                  <a:pt x="41521" y="6466"/>
                  <a:pt x="41047" y="5753"/>
                </a:cubicBezTo>
                <a:cubicBezTo>
                  <a:pt x="40574" y="5040"/>
                  <a:pt x="41434" y="3418"/>
                  <a:pt x="41434" y="3418"/>
                </a:cubicBezTo>
                <a:cubicBezTo>
                  <a:pt x="41434" y="3418"/>
                  <a:pt x="39806" y="2993"/>
                  <a:pt x="39491" y="2221"/>
                </a:cubicBezTo>
                <a:cubicBezTo>
                  <a:pt x="39175" y="1442"/>
                  <a:pt x="40035" y="0"/>
                  <a:pt x="40035" y="0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399;p48">
            <a:extLst>
              <a:ext uri="{FF2B5EF4-FFF2-40B4-BE49-F238E27FC236}">
                <a16:creationId xmlns:a16="http://schemas.microsoft.com/office/drawing/2014/main" id="{D35F0177-C225-4E67-96C8-16E937553E46}"/>
              </a:ext>
            </a:extLst>
          </p:cNvPr>
          <p:cNvSpPr/>
          <p:nvPr/>
        </p:nvSpPr>
        <p:spPr>
          <a:xfrm rot="21197644">
            <a:off x="4162226" y="365837"/>
            <a:ext cx="819548" cy="520425"/>
          </a:xfrm>
          <a:custGeom>
            <a:avLst/>
            <a:gdLst/>
            <a:ahLst/>
            <a:cxnLst/>
            <a:rect l="l" t="t" r="r" b="b"/>
            <a:pathLst>
              <a:path w="44052" h="25961" extrusionOk="0">
                <a:moveTo>
                  <a:pt x="40035" y="0"/>
                </a:moveTo>
                <a:lnTo>
                  <a:pt x="0" y="15402"/>
                </a:lnTo>
                <a:cubicBezTo>
                  <a:pt x="0" y="15402"/>
                  <a:pt x="1513" y="15761"/>
                  <a:pt x="1873" y="16638"/>
                </a:cubicBezTo>
                <a:cubicBezTo>
                  <a:pt x="2237" y="17514"/>
                  <a:pt x="1524" y="18526"/>
                  <a:pt x="1524" y="18526"/>
                </a:cubicBezTo>
                <a:cubicBezTo>
                  <a:pt x="1524" y="18526"/>
                  <a:pt x="2999" y="18885"/>
                  <a:pt x="3380" y="19816"/>
                </a:cubicBezTo>
                <a:cubicBezTo>
                  <a:pt x="3767" y="20752"/>
                  <a:pt x="2885" y="22439"/>
                  <a:pt x="2885" y="22439"/>
                </a:cubicBezTo>
                <a:cubicBezTo>
                  <a:pt x="2885" y="22439"/>
                  <a:pt x="4447" y="23011"/>
                  <a:pt x="4703" y="23631"/>
                </a:cubicBezTo>
                <a:cubicBezTo>
                  <a:pt x="4958" y="24252"/>
                  <a:pt x="4327" y="25960"/>
                  <a:pt x="4327" y="25960"/>
                </a:cubicBezTo>
                <a:lnTo>
                  <a:pt x="44051" y="10684"/>
                </a:lnTo>
                <a:cubicBezTo>
                  <a:pt x="41510" y="9791"/>
                  <a:pt x="42609" y="7168"/>
                  <a:pt x="42609" y="7168"/>
                </a:cubicBezTo>
                <a:cubicBezTo>
                  <a:pt x="42609" y="7168"/>
                  <a:pt x="41521" y="6466"/>
                  <a:pt x="41047" y="5753"/>
                </a:cubicBezTo>
                <a:cubicBezTo>
                  <a:pt x="40574" y="5040"/>
                  <a:pt x="41434" y="3418"/>
                  <a:pt x="41434" y="3418"/>
                </a:cubicBezTo>
                <a:cubicBezTo>
                  <a:pt x="41434" y="3418"/>
                  <a:pt x="39806" y="2993"/>
                  <a:pt x="39491" y="2221"/>
                </a:cubicBezTo>
                <a:cubicBezTo>
                  <a:pt x="39175" y="1442"/>
                  <a:pt x="40035" y="0"/>
                  <a:pt x="40035" y="0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1992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E44EAB02-1780-47E4-80AB-D0647BE636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107" y="418800"/>
            <a:ext cx="2404934" cy="1397211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5E4607FC-50D0-4E40-845E-9DABC1352B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1933" y="1895813"/>
            <a:ext cx="2452104" cy="2742817"/>
          </a:xfrm>
          <a:prstGeom prst="rect">
            <a:avLst/>
          </a:prstGeom>
        </p:spPr>
      </p:pic>
      <p:pic>
        <p:nvPicPr>
          <p:cNvPr id="9" name="Picture 13">
            <a:extLst>
              <a:ext uri="{FF2B5EF4-FFF2-40B4-BE49-F238E27FC236}">
                <a16:creationId xmlns:a16="http://schemas.microsoft.com/office/drawing/2014/main" id="{CE6553DC-EA48-4FB9-BAEF-13E70F9B54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511871"/>
            <a:ext cx="2751233" cy="4119757"/>
          </a:xfrm>
          <a:prstGeom prst="rect">
            <a:avLst/>
          </a:prstGeom>
        </p:spPr>
      </p:pic>
      <p:sp>
        <p:nvSpPr>
          <p:cNvPr id="10" name="Google Shape;399;p48">
            <a:extLst>
              <a:ext uri="{FF2B5EF4-FFF2-40B4-BE49-F238E27FC236}">
                <a16:creationId xmlns:a16="http://schemas.microsoft.com/office/drawing/2014/main" id="{D54FD0FA-1492-43EE-99BA-EF7E7D331CD8}"/>
              </a:ext>
            </a:extLst>
          </p:cNvPr>
          <p:cNvSpPr/>
          <p:nvPr/>
        </p:nvSpPr>
        <p:spPr>
          <a:xfrm rot="21197644">
            <a:off x="765332" y="365836"/>
            <a:ext cx="819548" cy="520425"/>
          </a:xfrm>
          <a:custGeom>
            <a:avLst/>
            <a:gdLst/>
            <a:ahLst/>
            <a:cxnLst/>
            <a:rect l="l" t="t" r="r" b="b"/>
            <a:pathLst>
              <a:path w="44052" h="25961" extrusionOk="0">
                <a:moveTo>
                  <a:pt x="40035" y="0"/>
                </a:moveTo>
                <a:lnTo>
                  <a:pt x="0" y="15402"/>
                </a:lnTo>
                <a:cubicBezTo>
                  <a:pt x="0" y="15402"/>
                  <a:pt x="1513" y="15761"/>
                  <a:pt x="1873" y="16638"/>
                </a:cubicBezTo>
                <a:cubicBezTo>
                  <a:pt x="2237" y="17514"/>
                  <a:pt x="1524" y="18526"/>
                  <a:pt x="1524" y="18526"/>
                </a:cubicBezTo>
                <a:cubicBezTo>
                  <a:pt x="1524" y="18526"/>
                  <a:pt x="2999" y="18885"/>
                  <a:pt x="3380" y="19816"/>
                </a:cubicBezTo>
                <a:cubicBezTo>
                  <a:pt x="3767" y="20752"/>
                  <a:pt x="2885" y="22439"/>
                  <a:pt x="2885" y="22439"/>
                </a:cubicBezTo>
                <a:cubicBezTo>
                  <a:pt x="2885" y="22439"/>
                  <a:pt x="4447" y="23011"/>
                  <a:pt x="4703" y="23631"/>
                </a:cubicBezTo>
                <a:cubicBezTo>
                  <a:pt x="4958" y="24252"/>
                  <a:pt x="4327" y="25960"/>
                  <a:pt x="4327" y="25960"/>
                </a:cubicBezTo>
                <a:lnTo>
                  <a:pt x="44051" y="10684"/>
                </a:lnTo>
                <a:cubicBezTo>
                  <a:pt x="41510" y="9791"/>
                  <a:pt x="42609" y="7168"/>
                  <a:pt x="42609" y="7168"/>
                </a:cubicBezTo>
                <a:cubicBezTo>
                  <a:pt x="42609" y="7168"/>
                  <a:pt x="41521" y="6466"/>
                  <a:pt x="41047" y="5753"/>
                </a:cubicBezTo>
                <a:cubicBezTo>
                  <a:pt x="40574" y="5040"/>
                  <a:pt x="41434" y="3418"/>
                  <a:pt x="41434" y="3418"/>
                </a:cubicBezTo>
                <a:cubicBezTo>
                  <a:pt x="41434" y="3418"/>
                  <a:pt x="39806" y="2993"/>
                  <a:pt x="39491" y="2221"/>
                </a:cubicBezTo>
                <a:cubicBezTo>
                  <a:pt x="39175" y="1442"/>
                  <a:pt x="40035" y="0"/>
                  <a:pt x="40035" y="0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399;p48">
            <a:extLst>
              <a:ext uri="{FF2B5EF4-FFF2-40B4-BE49-F238E27FC236}">
                <a16:creationId xmlns:a16="http://schemas.microsoft.com/office/drawing/2014/main" id="{03379CBB-E825-4819-A828-9A7AB464D8E3}"/>
              </a:ext>
            </a:extLst>
          </p:cNvPr>
          <p:cNvSpPr/>
          <p:nvPr/>
        </p:nvSpPr>
        <p:spPr>
          <a:xfrm rot="21197644">
            <a:off x="1410993" y="1809907"/>
            <a:ext cx="819548" cy="520425"/>
          </a:xfrm>
          <a:custGeom>
            <a:avLst/>
            <a:gdLst/>
            <a:ahLst/>
            <a:cxnLst/>
            <a:rect l="l" t="t" r="r" b="b"/>
            <a:pathLst>
              <a:path w="44052" h="25961" extrusionOk="0">
                <a:moveTo>
                  <a:pt x="40035" y="0"/>
                </a:moveTo>
                <a:lnTo>
                  <a:pt x="0" y="15402"/>
                </a:lnTo>
                <a:cubicBezTo>
                  <a:pt x="0" y="15402"/>
                  <a:pt x="1513" y="15761"/>
                  <a:pt x="1873" y="16638"/>
                </a:cubicBezTo>
                <a:cubicBezTo>
                  <a:pt x="2237" y="17514"/>
                  <a:pt x="1524" y="18526"/>
                  <a:pt x="1524" y="18526"/>
                </a:cubicBezTo>
                <a:cubicBezTo>
                  <a:pt x="1524" y="18526"/>
                  <a:pt x="2999" y="18885"/>
                  <a:pt x="3380" y="19816"/>
                </a:cubicBezTo>
                <a:cubicBezTo>
                  <a:pt x="3767" y="20752"/>
                  <a:pt x="2885" y="22439"/>
                  <a:pt x="2885" y="22439"/>
                </a:cubicBezTo>
                <a:cubicBezTo>
                  <a:pt x="2885" y="22439"/>
                  <a:pt x="4447" y="23011"/>
                  <a:pt x="4703" y="23631"/>
                </a:cubicBezTo>
                <a:cubicBezTo>
                  <a:pt x="4958" y="24252"/>
                  <a:pt x="4327" y="25960"/>
                  <a:pt x="4327" y="25960"/>
                </a:cubicBezTo>
                <a:lnTo>
                  <a:pt x="44051" y="10684"/>
                </a:lnTo>
                <a:cubicBezTo>
                  <a:pt x="41510" y="9791"/>
                  <a:pt x="42609" y="7168"/>
                  <a:pt x="42609" y="7168"/>
                </a:cubicBezTo>
                <a:cubicBezTo>
                  <a:pt x="42609" y="7168"/>
                  <a:pt x="41521" y="6466"/>
                  <a:pt x="41047" y="5753"/>
                </a:cubicBezTo>
                <a:cubicBezTo>
                  <a:pt x="40574" y="5040"/>
                  <a:pt x="41434" y="3418"/>
                  <a:pt x="41434" y="3418"/>
                </a:cubicBezTo>
                <a:cubicBezTo>
                  <a:pt x="41434" y="3418"/>
                  <a:pt x="39806" y="2993"/>
                  <a:pt x="39491" y="2221"/>
                </a:cubicBezTo>
                <a:cubicBezTo>
                  <a:pt x="39175" y="1442"/>
                  <a:pt x="40035" y="0"/>
                  <a:pt x="40035" y="0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399;p48">
            <a:extLst>
              <a:ext uri="{FF2B5EF4-FFF2-40B4-BE49-F238E27FC236}">
                <a16:creationId xmlns:a16="http://schemas.microsoft.com/office/drawing/2014/main" id="{2E32FF4B-BE0B-4C99-A3DF-E53F97B44E57}"/>
              </a:ext>
            </a:extLst>
          </p:cNvPr>
          <p:cNvSpPr/>
          <p:nvPr/>
        </p:nvSpPr>
        <p:spPr>
          <a:xfrm rot="21197644">
            <a:off x="4313728" y="365836"/>
            <a:ext cx="819548" cy="520425"/>
          </a:xfrm>
          <a:custGeom>
            <a:avLst/>
            <a:gdLst/>
            <a:ahLst/>
            <a:cxnLst/>
            <a:rect l="l" t="t" r="r" b="b"/>
            <a:pathLst>
              <a:path w="44052" h="25961" extrusionOk="0">
                <a:moveTo>
                  <a:pt x="40035" y="0"/>
                </a:moveTo>
                <a:lnTo>
                  <a:pt x="0" y="15402"/>
                </a:lnTo>
                <a:cubicBezTo>
                  <a:pt x="0" y="15402"/>
                  <a:pt x="1513" y="15761"/>
                  <a:pt x="1873" y="16638"/>
                </a:cubicBezTo>
                <a:cubicBezTo>
                  <a:pt x="2237" y="17514"/>
                  <a:pt x="1524" y="18526"/>
                  <a:pt x="1524" y="18526"/>
                </a:cubicBezTo>
                <a:cubicBezTo>
                  <a:pt x="1524" y="18526"/>
                  <a:pt x="2999" y="18885"/>
                  <a:pt x="3380" y="19816"/>
                </a:cubicBezTo>
                <a:cubicBezTo>
                  <a:pt x="3767" y="20752"/>
                  <a:pt x="2885" y="22439"/>
                  <a:pt x="2885" y="22439"/>
                </a:cubicBezTo>
                <a:cubicBezTo>
                  <a:pt x="2885" y="22439"/>
                  <a:pt x="4447" y="23011"/>
                  <a:pt x="4703" y="23631"/>
                </a:cubicBezTo>
                <a:cubicBezTo>
                  <a:pt x="4958" y="24252"/>
                  <a:pt x="4327" y="25960"/>
                  <a:pt x="4327" y="25960"/>
                </a:cubicBezTo>
                <a:lnTo>
                  <a:pt x="44051" y="10684"/>
                </a:lnTo>
                <a:cubicBezTo>
                  <a:pt x="41510" y="9791"/>
                  <a:pt x="42609" y="7168"/>
                  <a:pt x="42609" y="7168"/>
                </a:cubicBezTo>
                <a:cubicBezTo>
                  <a:pt x="42609" y="7168"/>
                  <a:pt x="41521" y="6466"/>
                  <a:pt x="41047" y="5753"/>
                </a:cubicBezTo>
                <a:cubicBezTo>
                  <a:pt x="40574" y="5040"/>
                  <a:pt x="41434" y="3418"/>
                  <a:pt x="41434" y="3418"/>
                </a:cubicBezTo>
                <a:cubicBezTo>
                  <a:pt x="41434" y="3418"/>
                  <a:pt x="39806" y="2993"/>
                  <a:pt x="39491" y="2221"/>
                </a:cubicBezTo>
                <a:cubicBezTo>
                  <a:pt x="39175" y="1442"/>
                  <a:pt x="40035" y="0"/>
                  <a:pt x="40035" y="0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9084753"/>
      </p:ext>
    </p:extLst>
  </p:cSld>
  <p:clrMapOvr>
    <a:masterClrMapping/>
  </p:clrMapOvr>
</p:sld>
</file>

<file path=ppt/theme/theme1.xml><?xml version="1.0" encoding="utf-8"?>
<a:theme xmlns:a="http://schemas.openxmlformats.org/drawingml/2006/main" name="Notebook Lesson by Slidesgo">
  <a:themeElements>
    <a:clrScheme name="Simple Light">
      <a:dk1>
        <a:srgbClr val="595959"/>
      </a:dk1>
      <a:lt1>
        <a:srgbClr val="F1C232"/>
      </a:lt1>
      <a:dk2>
        <a:srgbClr val="595959"/>
      </a:dk2>
      <a:lt2>
        <a:srgbClr val="A8D68C"/>
      </a:lt2>
      <a:accent1>
        <a:srgbClr val="F1C232"/>
      </a:accent1>
      <a:accent2>
        <a:srgbClr val="B44141"/>
      </a:accent2>
      <a:accent3>
        <a:srgbClr val="F1C232"/>
      </a:accent3>
      <a:accent4>
        <a:srgbClr val="DF7070"/>
      </a:accent4>
      <a:accent5>
        <a:srgbClr val="7A9E64"/>
      </a:accent5>
      <a:accent6>
        <a:srgbClr val="595959"/>
      </a:accent6>
      <a:hlink>
        <a:srgbClr val="5959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3899</TotalTime>
  <Words>247</Words>
  <Application>Microsoft Office PowerPoint</Application>
  <PresentationFormat>Presentación en pantalla (16:9)</PresentationFormat>
  <Paragraphs>43</Paragraphs>
  <Slides>21</Slides>
  <Notes>21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6" baseType="lpstr">
      <vt:lpstr>Arial</vt:lpstr>
      <vt:lpstr>Roboto Mono Medium</vt:lpstr>
      <vt:lpstr>Concert One</vt:lpstr>
      <vt:lpstr>Coming Soon</vt:lpstr>
      <vt:lpstr>Notebook Lesson by Slidesgo</vt:lpstr>
      <vt:lpstr>Educación Cristiana</vt:lpstr>
      <vt:lpstr>09</vt:lpstr>
      <vt:lpstr>Taxonomía de Bloom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NOTEBOOK LESSON</dc:title>
  <dc:creator>LEVÍ ORTA</dc:creator>
  <cp:lastModifiedBy>LEVÍ</cp:lastModifiedBy>
  <cp:revision>60</cp:revision>
  <dcterms:modified xsi:type="dcterms:W3CDTF">2022-12-08T04:30:32Z</dcterms:modified>
</cp:coreProperties>
</file>