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75" r:id="rId3"/>
    <p:sldId id="258" r:id="rId4"/>
    <p:sldId id="257" r:id="rId5"/>
    <p:sldId id="276" r:id="rId6"/>
    <p:sldId id="260" r:id="rId7"/>
    <p:sldId id="270" r:id="rId8"/>
    <p:sldId id="277" r:id="rId9"/>
    <p:sldId id="261" r:id="rId10"/>
    <p:sldId id="262" r:id="rId11"/>
    <p:sldId id="263" r:id="rId12"/>
    <p:sldId id="280" r:id="rId13"/>
    <p:sldId id="278" r:id="rId14"/>
    <p:sldId id="286" r:id="rId15"/>
    <p:sldId id="279" r:id="rId16"/>
    <p:sldId id="287" r:id="rId17"/>
    <p:sldId id="273" r:id="rId18"/>
    <p:sldId id="288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6259"/>
  </p:normalViewPr>
  <p:slideViewPr>
    <p:cSldViewPr snapToGrid="0" snapToObjects="1">
      <p:cViewPr varScale="1">
        <p:scale>
          <a:sx n="123" d="100"/>
          <a:sy n="123" d="100"/>
        </p:scale>
        <p:origin x="1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9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9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245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2726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611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439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448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180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30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436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45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836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444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278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247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544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39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04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50800" dist="25400" dir="4980000" algn="tl" rotWithShape="0">
              <a:srgbClr val="000000">
                <a:alpha val="36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C258-06F3-4C43-B67B-E3A3E1F778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/>
              <a:t>Подготовка к браку</a:t>
            </a:r>
            <a:endParaRPr lang="en-US" sz="8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5D242C-DBFD-0A4E-BCAA-ED37AE6BA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Курс которой поможет вам убедиться в выборе спутника жизни и поможет избежать многих проблем в браке </a:t>
            </a:r>
          </a:p>
          <a:p>
            <a:r>
              <a:rPr lang="ru-RU" dirty="0"/>
              <a:t>Август 2021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14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Зачем нужен брак и Божий дизайн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Autofit/>
          </a:bodyPr>
          <a:lstStyle/>
          <a:p>
            <a:r>
              <a:rPr lang="ru-RU" sz="2800" dirty="0"/>
              <a:t>Принять супруга таким как она/он есть</a:t>
            </a:r>
          </a:p>
          <a:p>
            <a:r>
              <a:rPr lang="ru-RU" sz="2800" dirty="0"/>
              <a:t>Оставить родителей </a:t>
            </a:r>
          </a:p>
          <a:p>
            <a:r>
              <a:rPr lang="ru-RU" sz="2800" dirty="0"/>
              <a:t>Прилепиться к вашему супругу/супруге </a:t>
            </a:r>
          </a:p>
          <a:p>
            <a:r>
              <a:rPr lang="ru-RU" sz="2800" dirty="0"/>
              <a:t>Стать одной плотью </a:t>
            </a:r>
          </a:p>
          <a:p>
            <a:r>
              <a:rPr lang="ru-RU" sz="2800" dirty="0"/>
              <a:t>Брак это единство </a:t>
            </a:r>
            <a:endParaRPr lang="en-US" sz="28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9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Оцените ваши отношения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800" dirty="0"/>
              <a:t>Понять истину </a:t>
            </a:r>
          </a:p>
          <a:p>
            <a:r>
              <a:rPr lang="ru-RU" sz="2800" dirty="0"/>
              <a:t>Духовная совместимость </a:t>
            </a:r>
          </a:p>
          <a:p>
            <a:r>
              <a:rPr lang="ru-RU" sz="2800" dirty="0"/>
              <a:t>Туман в голове</a:t>
            </a:r>
          </a:p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8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782DC-7CAD-FD46-9C95-235247AFF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Туман в голове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0AAF7-9DE1-5D46-99A3-A0D1965FCA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numCol="2">
            <a:normAutofit/>
          </a:bodyPr>
          <a:lstStyle/>
          <a:p>
            <a:pPr lvl="1"/>
            <a:r>
              <a:rPr lang="ru-RU" sz="2400" dirty="0"/>
              <a:t>Идеалистическое отношение </a:t>
            </a:r>
          </a:p>
          <a:p>
            <a:pPr lvl="1"/>
            <a:r>
              <a:rPr lang="ru-RU" sz="2400" dirty="0"/>
              <a:t>Одиночество </a:t>
            </a:r>
          </a:p>
          <a:p>
            <a:pPr lvl="1"/>
            <a:r>
              <a:rPr lang="ru-RU" sz="2400" dirty="0"/>
              <a:t>Интимная близость</a:t>
            </a:r>
          </a:p>
          <a:p>
            <a:pPr lvl="1"/>
            <a:r>
              <a:rPr lang="ru-RU" sz="2400" dirty="0"/>
              <a:t>Духовная незрелость</a:t>
            </a:r>
          </a:p>
          <a:p>
            <a:pPr lvl="1"/>
            <a:endParaRPr lang="ru-RU" sz="2400" dirty="0"/>
          </a:p>
          <a:p>
            <a:pPr lvl="1"/>
            <a:r>
              <a:rPr lang="ru-RU" sz="2400" dirty="0"/>
              <a:t>Подготовка к свадьбе</a:t>
            </a:r>
          </a:p>
          <a:p>
            <a:pPr lvl="1"/>
            <a:r>
              <a:rPr lang="ru-RU" sz="2400" dirty="0"/>
              <a:t>Страх неудачи </a:t>
            </a:r>
          </a:p>
          <a:p>
            <a:pPr lvl="1"/>
            <a:r>
              <a:rPr lang="ru-RU" sz="2400" dirty="0"/>
              <a:t>Страх обязательства </a:t>
            </a:r>
          </a:p>
          <a:p>
            <a:pPr lvl="1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8525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Оцените ваши отношения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800" dirty="0"/>
              <a:t>Любые отношения будут иметь трудности, но иногда эти трудности указывают на глубоко засевшие проблемы, которые, если их игнорировать, могут                      отравить ваш брак</a:t>
            </a:r>
            <a:endParaRPr lang="en-US" sz="28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61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1B1C1-0F15-C54A-A2B9-5BFC9A72A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Колесо Принятия решения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4EEBC-FB1F-DD4F-B09D-B1DA9A684BC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Ваши отношения со Христом</a:t>
            </a:r>
          </a:p>
          <a:p>
            <a:r>
              <a:rPr lang="ru-RU" dirty="0"/>
              <a:t>Слово Божье </a:t>
            </a:r>
          </a:p>
          <a:p>
            <a:r>
              <a:rPr lang="ru-RU" dirty="0"/>
              <a:t>Молитва </a:t>
            </a:r>
          </a:p>
          <a:p>
            <a:r>
              <a:rPr lang="ru-RU" dirty="0"/>
              <a:t>Благочестивые советники</a:t>
            </a:r>
          </a:p>
          <a:p>
            <a:r>
              <a:rPr lang="ru-RU" dirty="0"/>
              <a:t>Желания и обстоятельства </a:t>
            </a:r>
          </a:p>
          <a:p>
            <a:r>
              <a:rPr lang="ru-RU" dirty="0"/>
              <a:t>Руководство Духа Святого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515420E-B4D5-3948-A27C-18FB40981DE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259586" y="2366963"/>
            <a:ext cx="2568177" cy="34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6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Принятие решения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400" dirty="0"/>
              <a:t>Проведите тихое время с богом</a:t>
            </a:r>
          </a:p>
          <a:p>
            <a:r>
              <a:rPr lang="ru-RU" sz="2400" dirty="0"/>
              <a:t>Примите решение следовать воле божьей </a:t>
            </a:r>
          </a:p>
          <a:p>
            <a:r>
              <a:rPr lang="ru-RU" sz="2400" dirty="0"/>
              <a:t>Честно оцените ваши отношения </a:t>
            </a:r>
          </a:p>
          <a:p>
            <a:r>
              <a:rPr lang="ru-RU" sz="2400" dirty="0"/>
              <a:t>Тот ли это человек, которого вам                               посылает Господь</a:t>
            </a:r>
          </a:p>
          <a:p>
            <a:r>
              <a:rPr lang="ru-RU" sz="2400" dirty="0"/>
              <a:t>Следуйте своей вере </a:t>
            </a:r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64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Искреннее общение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400" dirty="0"/>
              <a:t>«Умение слушать – это трудная работа. Она требует умения слышать не только ушами, но также глазами и сердцем. Поэтому искреннее слушание требует соответствующих.                 навыков слушания.» </a:t>
            </a:r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49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Искреннее общение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400" dirty="0"/>
              <a:t>Слушать, чтобы понять </a:t>
            </a:r>
          </a:p>
          <a:p>
            <a:r>
              <a:rPr lang="ru-RU" sz="2400" dirty="0"/>
              <a:t>Необходимые навыки слушания </a:t>
            </a:r>
          </a:p>
          <a:p>
            <a:r>
              <a:rPr lang="ru-RU" sz="2400" dirty="0"/>
              <a:t>Вопросы для уточнения </a:t>
            </a:r>
          </a:p>
          <a:p>
            <a:r>
              <a:rPr lang="ru-RU" sz="2400" dirty="0"/>
              <a:t>Проект пары</a:t>
            </a:r>
          </a:p>
          <a:p>
            <a:r>
              <a:rPr lang="ru-RU" sz="2400" dirty="0"/>
              <a:t>Упражнение на общение </a:t>
            </a:r>
          </a:p>
          <a:p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9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Роли и обязанности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400" dirty="0"/>
              <a:t>Светское представление о ролях в браке</a:t>
            </a:r>
          </a:p>
          <a:p>
            <a:r>
              <a:rPr lang="ru-RU" sz="2400" dirty="0"/>
              <a:t>Библейская роль мужа </a:t>
            </a:r>
          </a:p>
          <a:p>
            <a:r>
              <a:rPr lang="ru-RU" sz="2400" dirty="0"/>
              <a:t>Библейская роль жены </a:t>
            </a:r>
          </a:p>
          <a:p>
            <a:r>
              <a:rPr lang="ru-RU" sz="2400" dirty="0"/>
              <a:t>Заявление о принятии ролей в                          браке</a:t>
            </a:r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0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Деньги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2400" dirty="0"/>
              <a:t>Типичные ошибки в распоряжении финансами</a:t>
            </a:r>
          </a:p>
          <a:p>
            <a:r>
              <a:rPr lang="ru-RU" sz="2400" dirty="0"/>
              <a:t>Кому принадлежат деньги? </a:t>
            </a:r>
          </a:p>
          <a:p>
            <a:r>
              <a:rPr lang="ru-RU" sz="2400" dirty="0"/>
              <a:t>Если Бог владелец всего – то какова моя роль?</a:t>
            </a:r>
          </a:p>
          <a:p>
            <a:r>
              <a:rPr lang="ru-RU" sz="2400" dirty="0"/>
              <a:t>Духовные решения </a:t>
            </a:r>
          </a:p>
          <a:p>
            <a:r>
              <a:rPr lang="ru-RU" sz="2400" dirty="0"/>
              <a:t>Составление бюджета </a:t>
            </a:r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1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DD72D-1431-114D-B095-9315A7F3E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 к браку </a:t>
            </a:r>
            <a:br>
              <a:rPr lang="ru-RU" dirty="0"/>
            </a:b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CF3E443-D74C-E54D-9471-949D67B676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190206" y="609600"/>
            <a:ext cx="3886200" cy="51816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A1D129-DFCE-3A4B-8FC9-5679FE6D5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 err="1"/>
              <a:t>Девид</a:t>
            </a:r>
            <a:r>
              <a:rPr lang="ru-RU" dirty="0"/>
              <a:t> </a:t>
            </a:r>
            <a:r>
              <a:rPr lang="ru-RU" dirty="0" err="1"/>
              <a:t>боэи</a:t>
            </a:r>
            <a:r>
              <a:rPr lang="ru-RU" dirty="0"/>
              <a:t>, </a:t>
            </a:r>
            <a:r>
              <a:rPr lang="ru-RU" dirty="0" err="1"/>
              <a:t>брент</a:t>
            </a:r>
            <a:r>
              <a:rPr lang="ru-RU" dirty="0"/>
              <a:t> нельсон, </a:t>
            </a:r>
            <a:r>
              <a:rPr lang="ru-RU" dirty="0" err="1"/>
              <a:t>джефф</a:t>
            </a:r>
            <a:r>
              <a:rPr lang="ru-RU" dirty="0"/>
              <a:t> </a:t>
            </a:r>
            <a:r>
              <a:rPr lang="ru-RU" dirty="0" err="1"/>
              <a:t>шульц</a:t>
            </a:r>
            <a:r>
              <a:rPr lang="ru-RU" dirty="0"/>
              <a:t>, </a:t>
            </a:r>
            <a:r>
              <a:rPr lang="ru-RU" dirty="0" err="1"/>
              <a:t>ллойд</a:t>
            </a:r>
            <a:r>
              <a:rPr lang="ru-RU" dirty="0"/>
              <a:t> </a:t>
            </a:r>
            <a:r>
              <a:rPr lang="ru-RU" dirty="0" err="1"/>
              <a:t>шадрах</a:t>
            </a:r>
            <a:r>
              <a:rPr lang="ru-RU" dirty="0"/>
              <a:t> </a:t>
            </a:r>
          </a:p>
          <a:p>
            <a:r>
              <a:rPr lang="ru-RU" dirty="0"/>
              <a:t>Под редакцией </a:t>
            </a:r>
            <a:r>
              <a:rPr lang="ru-RU" dirty="0" err="1"/>
              <a:t>денниса</a:t>
            </a:r>
            <a:r>
              <a:rPr lang="ru-RU" dirty="0"/>
              <a:t> </a:t>
            </a:r>
            <a:r>
              <a:rPr lang="ru-RU" dirty="0" err="1"/>
              <a:t>реэни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986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Интимная близость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Светское представление о сексе </a:t>
            </a:r>
          </a:p>
          <a:p>
            <a:r>
              <a:rPr lang="ru-RU" sz="2400" dirty="0"/>
              <a:t>Понять прошлое </a:t>
            </a:r>
          </a:p>
          <a:p>
            <a:r>
              <a:rPr lang="ru-RU" sz="2400" dirty="0"/>
              <a:t>Понять истину и правильные цели </a:t>
            </a:r>
          </a:p>
          <a:p>
            <a:r>
              <a:rPr lang="ru-RU" sz="2400" dirty="0"/>
              <a:t>Понимание различий </a:t>
            </a:r>
          </a:p>
          <a:p>
            <a:r>
              <a:rPr lang="ru-RU" sz="2400" dirty="0"/>
              <a:t>Что из прошлого мне нужно                       рассказать?</a:t>
            </a:r>
          </a:p>
          <a:p>
            <a:r>
              <a:rPr lang="ru-RU" sz="2400" dirty="0"/>
              <a:t>Что нам теперь делать?</a:t>
            </a:r>
            <a:endParaRPr lang="en-US" sz="24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Подготовка к браку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/>
              <a:t>Анкета личной истории</a:t>
            </a:r>
          </a:p>
          <a:p>
            <a:r>
              <a:rPr lang="ru-RU" sz="2400" dirty="0"/>
              <a:t>Большие надежды </a:t>
            </a:r>
          </a:p>
          <a:p>
            <a:r>
              <a:rPr lang="ru-RU" sz="2400" dirty="0"/>
              <a:t>Зачем нужен брак и Божий дизайн для брака </a:t>
            </a:r>
          </a:p>
          <a:p>
            <a:r>
              <a:rPr lang="ru-RU" sz="2400" dirty="0"/>
              <a:t>Оцените ваши отношения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5E30C43-A13E-B642-945B-2C6F06041DF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Принятие решения </a:t>
            </a:r>
          </a:p>
          <a:p>
            <a:r>
              <a:rPr lang="ru-RU" sz="2400" dirty="0"/>
              <a:t>Искреннее общение </a:t>
            </a:r>
          </a:p>
          <a:p>
            <a:r>
              <a:rPr lang="ru-RU" sz="2400" dirty="0"/>
              <a:t>Роли и обязанности </a:t>
            </a:r>
          </a:p>
          <a:p>
            <a:r>
              <a:rPr lang="ru-RU" sz="2400" dirty="0"/>
              <a:t>Деньги </a:t>
            </a:r>
          </a:p>
          <a:p>
            <a:r>
              <a:rPr lang="ru-RU" sz="2400" dirty="0"/>
              <a:t>Интимная близость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7578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Анкета личной истории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Autofit/>
          </a:bodyPr>
          <a:lstStyle/>
          <a:p>
            <a:r>
              <a:rPr lang="ru-RU" sz="3200" dirty="0"/>
              <a:t>История ваших отношений </a:t>
            </a:r>
          </a:p>
          <a:p>
            <a:r>
              <a:rPr lang="ru-RU" sz="3200" dirty="0"/>
              <a:t>Ваша семья </a:t>
            </a:r>
          </a:p>
          <a:p>
            <a:r>
              <a:rPr lang="ru-RU" sz="3200" dirty="0"/>
              <a:t>Ваш духовный путь </a:t>
            </a:r>
          </a:p>
          <a:p>
            <a:r>
              <a:rPr lang="ru-RU" sz="3200" dirty="0"/>
              <a:t>Разное </a:t>
            </a:r>
          </a:p>
          <a:p>
            <a:r>
              <a:rPr lang="ru-RU" sz="3200" dirty="0"/>
              <a:t>Карта жизни </a:t>
            </a:r>
            <a:endParaRPr lang="en-US" sz="32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7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Анкета личной истории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Autofit/>
          </a:bodyPr>
          <a:lstStyle/>
          <a:p>
            <a:r>
              <a:rPr lang="ru-RU" sz="3200" dirty="0"/>
              <a:t>История ваших отношений </a:t>
            </a:r>
          </a:p>
          <a:p>
            <a:r>
              <a:rPr lang="ru-RU" sz="3200" dirty="0"/>
              <a:t>Ваша семья </a:t>
            </a:r>
          </a:p>
          <a:p>
            <a:r>
              <a:rPr lang="ru-RU" sz="3200" dirty="0"/>
              <a:t>Ваш духовный путь </a:t>
            </a:r>
          </a:p>
          <a:p>
            <a:r>
              <a:rPr lang="ru-RU" sz="3200" dirty="0"/>
              <a:t>Разное </a:t>
            </a:r>
          </a:p>
          <a:p>
            <a:r>
              <a:rPr lang="ru-RU" sz="3200" dirty="0"/>
              <a:t>Карта жизни </a:t>
            </a:r>
            <a:endParaRPr lang="en-US" sz="32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0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Большие надежды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3200" dirty="0"/>
              <a:t>Иллюзия и реальность </a:t>
            </a:r>
          </a:p>
          <a:p>
            <a:r>
              <a:rPr lang="ru-RU" sz="3200" dirty="0"/>
              <a:t>Ведущий принцип</a:t>
            </a:r>
          </a:p>
          <a:p>
            <a:r>
              <a:rPr lang="ru-RU" sz="3200" dirty="0"/>
              <a:t>Обзор больших надежд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0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782DC-7CAD-FD46-9C95-235247AFF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Большие надежды </a:t>
            </a: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0AAF7-9DE1-5D46-99A3-A0D1965FCA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numCol="2">
            <a:normAutofit/>
          </a:bodyPr>
          <a:lstStyle/>
          <a:p>
            <a:pPr lvl="1"/>
            <a:r>
              <a:rPr lang="ru-RU" sz="2400" dirty="0"/>
              <a:t>Отношение в браке </a:t>
            </a:r>
          </a:p>
          <a:p>
            <a:pPr lvl="1"/>
            <a:r>
              <a:rPr lang="ru-RU" sz="2400" dirty="0"/>
              <a:t>Финансы </a:t>
            </a:r>
          </a:p>
          <a:p>
            <a:pPr lvl="1"/>
            <a:r>
              <a:rPr lang="ru-RU" sz="2400" dirty="0"/>
              <a:t>Дом </a:t>
            </a:r>
          </a:p>
          <a:p>
            <a:pPr lvl="1"/>
            <a:r>
              <a:rPr lang="ru-RU" sz="2400" dirty="0"/>
              <a:t>Общение и развлечение</a:t>
            </a:r>
          </a:p>
          <a:p>
            <a:pPr lvl="1"/>
            <a:r>
              <a:rPr lang="ru-RU" sz="2400" dirty="0"/>
              <a:t>Заботы по дому</a:t>
            </a:r>
          </a:p>
          <a:p>
            <a:pPr lvl="1"/>
            <a:r>
              <a:rPr lang="ru-RU" sz="2400" dirty="0"/>
              <a:t>Дети и воспитание</a:t>
            </a:r>
          </a:p>
          <a:p>
            <a:pPr lvl="1"/>
            <a:r>
              <a:rPr lang="ru-RU" sz="2400" dirty="0"/>
              <a:t>Духовная жизнь </a:t>
            </a:r>
          </a:p>
          <a:p>
            <a:pPr lvl="1"/>
            <a:r>
              <a:rPr lang="ru-RU" sz="2400" dirty="0"/>
              <a:t>Праздники и отпуск </a:t>
            </a:r>
          </a:p>
          <a:p>
            <a:pPr lvl="1"/>
            <a:r>
              <a:rPr lang="ru-RU" sz="2400" dirty="0"/>
              <a:t>Родители и родственники </a:t>
            </a:r>
          </a:p>
          <a:p>
            <a:pPr lvl="1"/>
            <a:r>
              <a:rPr lang="ru-RU" sz="2400" dirty="0"/>
              <a:t>секс</a:t>
            </a:r>
          </a:p>
        </p:txBody>
      </p:sp>
    </p:spTree>
    <p:extLst>
      <p:ext uri="{BB962C8B-B14F-4D97-AF65-F5344CB8AC3E}">
        <p14:creationId xmlns:p14="http://schemas.microsoft.com/office/powerpoint/2010/main" val="180664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66CA0-EC9A-114D-BE27-42C78EDD6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Зачем нужен брак и Божий дизайн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96CE9-3F00-E841-8F74-1AB9E27F8FA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effectLst/>
              </a:rPr>
              <a:t>И сказал Господь Бог: не хорошо быть человеку одному; сотворим ему помощника, соответственного ему. И навел Господь Бог на человека крепкий сон; и, когда он уснул, взял одно из </a:t>
            </a:r>
            <a:r>
              <a:rPr lang="ru-RU" dirty="0" err="1">
                <a:effectLst/>
              </a:rPr>
              <a:t>ребр</a:t>
            </a:r>
            <a:r>
              <a:rPr lang="ru-RU" dirty="0">
                <a:effectLst/>
              </a:rPr>
              <a:t> его, и закрыл то место </a:t>
            </a:r>
            <a:r>
              <a:rPr lang="ru-RU" dirty="0" err="1">
                <a:effectLst/>
              </a:rPr>
              <a:t>плотию</a:t>
            </a:r>
            <a:r>
              <a:rPr lang="ru-RU" dirty="0">
                <a:effectLst/>
              </a:rPr>
              <a:t>. 22 И создал Господь Бог из ребра, взятого у человека, жену, и привел ее к человеку. 23 И сказал человек: вот, это кость от костей моих и плоть от плоти моей; она будет называться женою, ибо взята от мужа. 24 Потому оставит человек отца своего и мать свою и прилепится к жене своей; и будут одна плоть. 25 И были оба наги, Адам и жена его, и не стыдились. Быт 2:18-25</a:t>
            </a:r>
          </a:p>
          <a:p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08578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409F-9986-8748-8CF8-0107C683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/>
              <a:t>Зачем нужен брак и Божий дизайн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F6B0F-847A-9140-B8B9-C7035F15D9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587812" cy="3424107"/>
          </a:xfrm>
        </p:spPr>
        <p:txBody>
          <a:bodyPr>
            <a:normAutofit/>
          </a:bodyPr>
          <a:lstStyle/>
          <a:p>
            <a:r>
              <a:rPr lang="ru-RU" sz="3200" dirty="0"/>
              <a:t>Взаимное дополнение друг друга </a:t>
            </a:r>
          </a:p>
          <a:p>
            <a:r>
              <a:rPr lang="ru-RU" sz="3200" dirty="0"/>
              <a:t>умножая божье наследие </a:t>
            </a:r>
          </a:p>
          <a:p>
            <a:r>
              <a:rPr lang="ru-RU" sz="3200" dirty="0"/>
              <a:t>Отражать образ божий </a:t>
            </a:r>
            <a:endParaRPr lang="en-US" sz="32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F302CF4-5F54-6F4B-89D8-B5CA12AF79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442857" y="3912076"/>
            <a:ext cx="2830285" cy="1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3118</TotalTime>
  <Words>537</Words>
  <Application>Microsoft Macintosh PowerPoint</Application>
  <PresentationFormat>On-screen Show (4:3)</PresentationFormat>
  <Paragraphs>110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Tw Cen MT</vt:lpstr>
      <vt:lpstr>Droplet</vt:lpstr>
      <vt:lpstr>Подготовка к браку</vt:lpstr>
      <vt:lpstr>Подготовка к браку  </vt:lpstr>
      <vt:lpstr>Подготовка к браку</vt:lpstr>
      <vt:lpstr>Анкета личной истории</vt:lpstr>
      <vt:lpstr>Анкета личной истории</vt:lpstr>
      <vt:lpstr>Большие надежды </vt:lpstr>
      <vt:lpstr>Большие надежды </vt:lpstr>
      <vt:lpstr>Зачем нужен брак и Божий дизайн</vt:lpstr>
      <vt:lpstr>Зачем нужен брак и Божий дизайн</vt:lpstr>
      <vt:lpstr>Зачем нужен брак и Божий дизайн</vt:lpstr>
      <vt:lpstr>Оцените ваши отношения</vt:lpstr>
      <vt:lpstr>Туман в голове</vt:lpstr>
      <vt:lpstr>Оцените ваши отношения</vt:lpstr>
      <vt:lpstr>Колесо Принятия решения</vt:lpstr>
      <vt:lpstr>Принятие решения</vt:lpstr>
      <vt:lpstr>Искреннее общение </vt:lpstr>
      <vt:lpstr>Искреннее общение </vt:lpstr>
      <vt:lpstr>Роли и обязанности</vt:lpstr>
      <vt:lpstr>Деньги</vt:lpstr>
      <vt:lpstr>Интимная близость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браку</dc:title>
  <dc:creator>sergey perevyshko</dc:creator>
  <cp:lastModifiedBy>Dima Olga</cp:lastModifiedBy>
  <cp:revision>31</cp:revision>
  <dcterms:created xsi:type="dcterms:W3CDTF">2021-08-05T06:21:18Z</dcterms:created>
  <dcterms:modified xsi:type="dcterms:W3CDTF">2021-08-11T14:58:11Z</dcterms:modified>
</cp:coreProperties>
</file>