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4" r:id="rId4"/>
    <p:sldId id="275" r:id="rId5"/>
    <p:sldId id="259" r:id="rId6"/>
    <p:sldId id="260" r:id="rId7"/>
    <p:sldId id="261" r:id="rId8"/>
    <p:sldId id="276" r:id="rId9"/>
    <p:sldId id="264" r:id="rId10"/>
    <p:sldId id="277" r:id="rId11"/>
    <p:sldId id="265" r:id="rId12"/>
    <p:sldId id="266" r:id="rId13"/>
    <p:sldId id="267" r:id="rId14"/>
    <p:sldId id="278" r:id="rId15"/>
    <p:sldId id="269" r:id="rId16"/>
    <p:sldId id="271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84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0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6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5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6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5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2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7758F-FF61-4EDD-A0BC-4219F83F6CEC}" type="datetimeFigureOut">
              <a:rPr lang="en-US" smtClean="0"/>
              <a:t>4/13/2018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20483"/>
          </a:xfrm>
        </p:spPr>
        <p:txBody>
          <a:bodyPr>
            <a:normAutofit fontScale="90000"/>
          </a:bodyPr>
          <a:lstStyle/>
          <a:p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Discerniendo </a:t>
            </a:r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 de Dios en </a:t>
            </a:r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fuego de 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Discernir el proposito de D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11232"/>
            <a:ext cx="12473354" cy="4646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0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8"/>
            <a:ext cx="12192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propósito de Dios cuando estamos en la trampa de la ofensa es TRANSFORMARNOS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30215"/>
            <a:ext cx="12192000" cy="5427785"/>
          </a:xfrm>
        </p:spPr>
        <p:txBody>
          <a:bodyPr>
            <a:normAutofit fontScale="92500"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mayoría de las veces en el conflicto lo que es expuesto en nuestros deseos es exactamente lo que Dios quiere cambiar en nosotros</a:t>
            </a:r>
          </a:p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líder cristiano vas a estar envuelto en conflicto con otros y debemos ayudarles en traer paz a la relación y observar la dinámica de la trampa de la ofensa como la oportunidad que da Dios para darte dirección de como ayudar y dar libertad de ese mal deseo y restaurar la relación y transformar sus vidas y quitar lo que no se parece a Cristo de nosotros, el esta diciendo dámelo a mi. 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67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33045"/>
          </a:xfrm>
        </p:spPr>
        <p:txBody>
          <a:bodyPr>
            <a:noAutofit/>
          </a:bodyPr>
          <a:lstStyle/>
          <a:p>
            <a:r>
              <a:rPr lang="es-A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escondamos lo malo que sale en la ofensa, traigámoslo a Cristo</a:t>
            </a:r>
            <a:endParaRPr lang="es-AR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5"/>
            <a:ext cx="12192000" cy="5697415"/>
          </a:xfrm>
        </p:spPr>
        <p:txBody>
          <a:bodyPr>
            <a:normAutofit fontScale="85000" lnSpcReduction="2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vez que hemos sido expuestos en la trampa de la ofensa y los deseos salieron a flote no debemos esconderlos debemos dejárselos a Dios para que nos transforme y que nos haga como Cristo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i afirmamos que no tenemos pecado, nos engañamos a nosotros mismos y no tenemos la verdad. </a:t>
            </a:r>
            <a:r>
              <a:rPr lang="es-ES" sz="4000" b="1" baseline="30000" dirty="0"/>
              <a:t>9 </a:t>
            </a:r>
            <a:r>
              <a:rPr lang="es-ES" sz="4000" dirty="0"/>
              <a:t>Si confesamos nuestros pecados, Dios, que es fiel y justo, nos los perdonará y nos limpiará de toda </a:t>
            </a:r>
            <a:r>
              <a:rPr lang="es-ES" sz="4000" dirty="0" smtClean="0"/>
              <a:t>maldad.”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Juan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1:8-9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no entra en shock cuando ve quien somos realmente, el sabe eso de nosotros y de que estamos hechos y si te encuentras en esa situación tan comprometedora que es el conflicto ve al fuego de paz y recibe su misericordia que es dada gratis y preséntate y regresa al fuego destructor y cumple su voluntad y redime lo que se había perdido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477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9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III) El Tercer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Proposito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cuando estamos en la trampa de la ofensa es LA RECONCILIACION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72307"/>
            <a:ext cx="12192000" cy="6224953"/>
          </a:xfrm>
        </p:spPr>
        <p:txBody>
          <a:bodyPr>
            <a:normAutofit fontScale="92500" lnSpcReduction="20000"/>
          </a:bodyPr>
          <a:lstStyle/>
          <a:p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hablamos de la reconciliación inmediatamente queremos ir con la persona que tenemos el conflicto y  trabajar en la reconciliación, pero debemos ir primero con nuestra relación con nuestro padre celestial antes que cualquier otra persona pues es la relación mas importante que restaurar.</a:t>
            </a:r>
          </a:p>
          <a:p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“¿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qué te fijas en la astilla que tiene tu hermano en el ojo, y no le das importancia a la viga que está en el tuyo? 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puedes decirle a tu hermano: “Déjame sacarte la astilla del ojo”, cuando ahí tienes una viga en el tuyo? </a:t>
            </a:r>
            <a:r>
              <a:rPr lang="es-ES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¡Hipócrita!, saca primero la viga de tu propio ojo, y entonces verás con claridad para sacar la astilla del ojo de tu </a:t>
            </a:r>
            <a:r>
              <a:rPr lang="es-E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hermano.”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7:3-5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 lo regular pensamos remover lo del otro en vez de lo nuestro el reto es pensar en nuestras justificaciones y removamos todo de porque merecemos lo que queremos y ponerlo al lado y ver solo a Cristo y restaurar la relación con el y así actuar en el conflicto correctamente con los que estamos en conflicto 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91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quiere que actuemos como el en el conflicto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 fontScale="92500" lnSpcReduction="2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Cristo busca a esa oveja perdida que esta atrapada en la trampa de la ofensa por su amor por ella, no por si esta bien o esta mal, en un conflicto justificamos nuestros deseos al pensar que estamos bien pero debemos amarlos estén bien o mal y nuestra respuesta es responder con gracia y perdón que nos da Cristo y dárselos a ellos con los que estamos en conflicto y la reconciliación es no porque lo merezca o nosotros lo merecemos sino porque Cristo lo pide de nosotros, el nos compro y nos da su amor y su vida y quiere que compartamos esa vida y los tratemos a otros como el nos trata…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 smtClean="0"/>
              <a:t> </a:t>
            </a:r>
            <a:r>
              <a:rPr lang="es-ES" sz="4000" dirty="0" smtClean="0"/>
              <a:t>El </a:t>
            </a:r>
            <a:r>
              <a:rPr lang="es-ES" sz="4000" dirty="0"/>
              <a:t>que afirma que está en la luz, pero odia a su hermano, todavía está en la oscuridad. </a:t>
            </a:r>
            <a:r>
              <a:rPr lang="es-ES" sz="4000" b="1" baseline="30000" dirty="0"/>
              <a:t>10 </a:t>
            </a:r>
            <a:r>
              <a:rPr lang="es-ES" sz="4000" dirty="0"/>
              <a:t>El que ama a su hermano permanece en la luz, y no hay nada en su </a:t>
            </a:r>
            <a:r>
              <a:rPr lang="es-ES" sz="4000" dirty="0" smtClean="0"/>
              <a:t>vida</a:t>
            </a:r>
            <a:r>
              <a:rPr lang="es-ES" sz="4000" dirty="0"/>
              <a:t> que lo haga </a:t>
            </a:r>
            <a:r>
              <a:rPr lang="es-ES" sz="4000" dirty="0" smtClean="0"/>
              <a:t>tropezar.”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Juan 2:9-10</a:t>
            </a:r>
          </a:p>
        </p:txBody>
      </p:sp>
    </p:spTree>
    <p:extLst>
      <p:ext uri="{BB962C8B-B14F-4D97-AF65-F5344CB8AC3E}">
        <p14:creationId xmlns:p14="http://schemas.microsoft.com/office/powerpoint/2010/main" val="3186910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9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Propósitos de Dios cuando estamos en la trampa de la ofensa son…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5415"/>
            <a:ext cx="12192000" cy="6224953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Deliberarnos de la trampa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Transformarnos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Reconciliarnos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Destruir el trabajo del diablo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54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9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IV) El Cuarto propósito de Dios cuando estamos en la trampa de la ofensa es Destruir el trabajo del Diablo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9539"/>
            <a:ext cx="12192000" cy="6224953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que practica el pecado es del diablo, porque el diablo ha estado pecando desde el principio. El Hijo de Dios fue enviado precisamente para destruir las obras del diablo.”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Juan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3:8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Destruir es liberarnos, quitar el peso, la mayoría del tiempo en conflictos lo que se muestra es miedo, orgullo, amor al dinero, y al revelarlo Dios alguna carga es para liberarnos de eso, el enemigo quiere que los juzguemos y criticarlos y no reconocemos que el debe o quiere destruir lo malo en el y quiere usarte como embajador y que lo ministres y eso puedo hacerse si te concentras no en ti si no en Dios que cambia tus prioridades y ayudas al otro 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661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Destruye el trabajo del diablo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armas con que luchamos no son del mundo, sino que tienen el poder divino para derribar fortalezas. 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Destruimos argumentos y toda altivez que se levanta contra el conocimiento de Dios, y llevamos cautivo todo pensamiento para que se someta a Cristo. 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estamos dispuestos a castigar cualquier acto de desobediencia una vez que yo pueda contar con la completa obediencia de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ustedes.”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10:4-6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caemos en la rampa del ofensa y ofendemos a otros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687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2000" cy="6224953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 oportunidades que se ofrecen en este curso no intentan mantenerte sin ofender o caer en la trampa de la ofensa, pasara, pero cuando pasen debemos tomar la desobediencia a Dios deja que te libere te transforme y te reconcilies con quien tienes el conflicto y confiesa tu pecado si mentiste confiesa la mentira y pide perdón, son las oportunidades que da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siempre trabaja en medio de la trampa de la ofensa para liberarte, transformarte reconciliarte y destruir el trabajo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 diablo. 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61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35814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33046"/>
            <a:ext cx="8135814" cy="6224953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esta lección queremos analizar el propósito de Dios en la trampa de fuego de la ofensa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 como el enemigo tiene un propósito de evitar o prevenir que camines con Cristo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tiene objetivos, recuerden que Dios siempre esta trabajando y proveyendo oportunidades para los que están en conflicto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814" y="1"/>
            <a:ext cx="4056185" cy="608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135814" y="6083103"/>
            <a:ext cx="4056186" cy="822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fuego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99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35814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1999" cy="6224953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ocasiones me pongo una corbata que no combinaba con el traje y que molesta a la vista y al llegar mi esposa decía: “necesitas cambiarte la corbata”, me protegía de ser avergonzado y me cambiaba, algunas veces me hacia el comentario pero había días que iba tarde o estaba enojado que algunas veces el mismo comentario me sentía ofendido, y esa es la dinámica de la ofensa, puede empezar en cualquier momento, pues aunque era una pequeña ofensa pero empezaba así y me iba así y decía ya estoy grandecito y me visto como quiera y me sentía ofendido y a veces ignoraba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1185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35814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12191999" cy="6224953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la ofensa es engañoso de ese modo, el tiempo pasa y la olvido como si nunca paso y el fuego destructivo termina, pero viene otro comentario y reconozco que estoy en esa trampa y digo cosas duras a mi esposa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Salta la pregunta: ¿Q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ue hace Dios en esos momentos cuando estoy en la trampa de fuego de la ofensa?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Veamos 4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propositos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que Dios esta haciendo en la trampa de la ofensa 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7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2960"/>
          </a:xfrm>
        </p:spPr>
        <p:txBody>
          <a:bodyPr>
            <a:no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El primer </a:t>
            </a:r>
            <a:r>
              <a:rPr lang="es-AR" sz="40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Proposito</a:t>
            </a:r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Dios es Estar ahí para liberarnos de la trampa de la ofensa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12192000" cy="6035039"/>
          </a:xfrm>
        </p:spPr>
        <p:txBody>
          <a:bodyPr>
            <a:normAutofit fontScale="62500" lnSpcReduction="20000"/>
          </a:bodyPr>
          <a:lstStyle/>
          <a:p>
            <a:r>
              <a:rPr lang="es-ES" sz="4800" dirty="0" smtClean="0"/>
              <a:t> 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Dios no espera que nosotros hagamos el trabajo. el es el libertador y nos ensena que debemos cortar de nosotros para salir de la trampa de la ofensa</a:t>
            </a:r>
          </a:p>
          <a:p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 primer propósito es liberarnos, entonces: ¿Que provee para nosotros ser libres de la trampa de la ofensa?</a:t>
            </a:r>
            <a:endParaRPr lang="es-E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Que observemos los hechos, no ver la trampa en primer lugar. </a:t>
            </a:r>
          </a:p>
          <a:p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“El </a:t>
            </a: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buen juicio hace al hombre paciente;</a:t>
            </a:r>
            <a:b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su gloria es pasar por alto la ofensa</a:t>
            </a:r>
            <a:r>
              <a:rPr lang="es-E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Proverbios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19:11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ocasiones las ofensas pequeñas las magnificamos y debemos ver que es mas serio, si se me hace un comentario, debo ponerla delante de Dios y si vuelvo a ver a ese que me ofendió y estoy molesto es algo que debo arreglar, Dios esta haciendo algo y quiere que busque la reconciliación y debo salir de esa trampa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Reconocemos que necesitamos ser liberados de esa trampa y viene lo segundo por hacer…</a:t>
            </a:r>
          </a:p>
        </p:txBody>
      </p:sp>
    </p:spTree>
    <p:extLst>
      <p:ext uri="{BB962C8B-B14F-4D97-AF65-F5344CB8AC3E}">
        <p14:creationId xmlns:p14="http://schemas.microsoft.com/office/powerpoint/2010/main" val="4053032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65052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Rechazar el Debate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65053"/>
            <a:ext cx="12192000" cy="603503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Desde entonces comenzó Jesús a advertir a sus discípulos que tenía que ir a Jerusalén y sufrir muchas cosas a manos de los ancianos, de los jefes de los sacerdotes y de los maestros de la ley, y que era necesario que lo mataran y que al tercer día resucitara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Pedro lo llevó aparte y comenzó a reprenderlo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¡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ninguna manera, Señor! ¡Esto no te sucederá jamás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s-ES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Jesús se volvió y le dijo a Pedro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¡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Aléjate de mí, Satanás! Quieres hacerme tropezar; no piensas en las cosas de Dios, sino en las de los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hombres.”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</a:t>
            </a:r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16:21-23</a:t>
            </a:r>
          </a:p>
          <a:p>
            <a:r>
              <a:rPr lang="es-E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vio Cristo que cualquier cosa que se interpusiera en cumplir la voluntad de su padre lo consideraba una ofensa y revoco esa ofensa potencial y le dijo apártate de mi satanás, no entro en esa ofensa y nos anima a hacer lo mismo que cuando veamos la ofensa potencial y rechazarla, es mas que solo ver la ofensa sino ver lo que es y rechazarla.</a:t>
            </a:r>
            <a:endParaRPr lang="es-E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71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371"/>
            <a:ext cx="12192000" cy="82296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s-A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tercera manera de cortar la ofensa es cortan la raíz de 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4332"/>
            <a:ext cx="11957538" cy="5993668"/>
          </a:xfrm>
        </p:spPr>
        <p:txBody>
          <a:bodyPr>
            <a:normAutofit fontScale="40000" lnSpcReduction="20000"/>
          </a:bodyPr>
          <a:lstStyle/>
          <a:p>
            <a:r>
              <a:rPr lang="es-ES" sz="4800" dirty="0" smtClean="0"/>
              <a:t> </a:t>
            </a:r>
            <a:r>
              <a:rPr lang="es-ES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dijo: “</a:t>
            </a:r>
            <a:r>
              <a:rPr lang="es-ES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tu mano o tu pie te hace pecar, córtatelo y arrójalo. Más te vale entrar en la vida manco o cojo que ser arrojado al fuego eterno con tus dos manos y tus dos pies. </a:t>
            </a:r>
            <a:r>
              <a:rPr lang="es-ES" sz="9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9 </a:t>
            </a:r>
            <a:r>
              <a:rPr lang="es-ES" sz="9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Y, si tu ojo te hace pecar, sácatelo y arrójalo. Más te vale entrar tuerto en la vida que con dos ojos ser arrojado al fuego del </a:t>
            </a:r>
            <a:r>
              <a:rPr lang="es-ES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infierno.” Mateo </a:t>
            </a:r>
            <a:r>
              <a:rPr lang="es-ES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18:8-9</a:t>
            </a:r>
          </a:p>
          <a:p>
            <a:r>
              <a:rPr lang="es-ES" sz="9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¿Que significa cortar ojo, mano o pies? Los deseos del corazón son expuestos cuando la carnada es mordida, es un deseo del cual Dios esta queriendo quitar, talvez sea lo que hacemos con nuestras manos, lugares a donde vamos con nuestros pies, algo que vemos con nuestros ojos, los que Dios nos revela es que le busquemos en el fuego de paz y nos pide que tratemos de ser mejores personas, parar lo malo y seguirle</a:t>
            </a:r>
            <a:endParaRPr lang="es-ES" sz="9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411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1371"/>
            <a:ext cx="12192000" cy="822960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s-AR" sz="31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tercera manera de cortar la ofensa es cortan la raíz de 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4332"/>
            <a:ext cx="11957538" cy="6497760"/>
          </a:xfrm>
        </p:spPr>
        <p:txBody>
          <a:bodyPr>
            <a:normAutofit fontScale="55000" lnSpcReduction="20000"/>
          </a:bodyPr>
          <a:lstStyle/>
          <a:p>
            <a:r>
              <a:rPr lang="es-ES" sz="8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Otras ocasiones mordemos el anzuelo y caemos en la trampa de la ofensa y nos sentimos agusto ya que es la carne y nos justificamos y pensamos que estamos bien, que debemos hacer menos al otro y cuando eso pasa, Cristo nos rescatara y lo llamo rescatarnos del fuego y cristo se hace un liberador, ya no estamos haciéndonos disponibles porque ya nos gano la carne y tomamos la ofensa y controla nuestro corazón y si no nos libera estaremos ahí,</a:t>
            </a:r>
          </a:p>
          <a:p>
            <a:endParaRPr lang="es-ES" sz="8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687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8"/>
            <a:ext cx="121920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segundo propósito de Dios cuando estamos en la trampa de la ofensa es TRANSFORMARNOS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430215"/>
            <a:ext cx="12192000" cy="5427785"/>
          </a:xfrm>
        </p:spPr>
        <p:txBody>
          <a:bodyPr>
            <a:normAutofit fontScale="92500" lnSpcReduction="20000"/>
          </a:bodyPr>
          <a:lstStyle/>
          <a:p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la ofensa expone nuestros deseos ocultos, cuando estamos ofendidos revela algo de nuestros deseos, pensamos que tenemos el derecho a sentirnos ofendidos, pero Dios nos muestra que no debemos sentir ese derecho sino debemos traerlo a el y preguntarle si nos cambia ya que es una señal de su amor para nosotros…</a:t>
            </a:r>
          </a:p>
          <a:p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respecto a la vida que antes llevaban, se les enseñó que debían quitarse el ropaje de la vieja naturaleza, la cual está corrompida por los deseos engañosos; 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renovados en la actitud de su mente; 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24 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ponerse el ropaje de la nueva naturaleza, creada a imagen de Dios, en verdadera justicia y santidad.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s-E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 4:22-24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524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</TotalTime>
  <Words>1415</Words>
  <Application>Microsoft Office PowerPoint</Application>
  <PresentationFormat>Widescreen</PresentationFormat>
  <Paragraphs>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Discerniendo el propósito de Dios en la trampa de fuego de la ofensa</vt:lpstr>
      <vt:lpstr>Introducción</vt:lpstr>
      <vt:lpstr>Introducción</vt:lpstr>
      <vt:lpstr>Introducción</vt:lpstr>
      <vt:lpstr>I) El primer Proposito de Dios es Estar ahí para liberarnos de la trampa de la ofensa</vt:lpstr>
      <vt:lpstr>B) Rechazar el Debate</vt:lpstr>
      <vt:lpstr>C) La tercera manera de cortar la ofensa es cortan la raíz de la ofensa</vt:lpstr>
      <vt:lpstr>C) La tercera manera de cortar la ofensa es cortan la raíz de la ofensa</vt:lpstr>
      <vt:lpstr>II) El segundo propósito de Dios cuando estamos en la trampa de la ofensa es TRANSFORMARNOS</vt:lpstr>
      <vt:lpstr>II) El segundo propósito de Dios cuando estamos en la trampa de la ofensa es TRANSFORMARNOS</vt:lpstr>
      <vt:lpstr>No escondamos lo malo que sale en la ofensa, traigámoslo a Cristo</vt:lpstr>
      <vt:lpstr>III) El Tercer Proposito de Dios cuando estamos en la trampa de la ofensa es LA RECONCILIACION </vt:lpstr>
      <vt:lpstr>Cristo quiere que actuemos como el en el conflicto</vt:lpstr>
      <vt:lpstr>Los Propósitos de Dios cuando estamos en la trampa de la ofensa son…</vt:lpstr>
      <vt:lpstr>IV) El Cuarto propósito de Dios cuando estamos en la trampa de la ofensa es Destruir el trabajo del Diablo</vt:lpstr>
      <vt:lpstr>Destruye el trabajo del diablo</vt:lpstr>
      <vt:lpstr>Nota Final: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trampa de Fuego</dc:title>
  <dc:creator>Jorge Muniz</dc:creator>
  <cp:lastModifiedBy>Jorge Muniz</cp:lastModifiedBy>
  <cp:revision>33</cp:revision>
  <dcterms:created xsi:type="dcterms:W3CDTF">2018-03-20T14:22:48Z</dcterms:created>
  <dcterms:modified xsi:type="dcterms:W3CDTF">2018-04-13T17:57:40Z</dcterms:modified>
</cp:coreProperties>
</file>