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128" r:id="rId3"/>
    <p:sldId id="2129" r:id="rId4"/>
    <p:sldId id="268" r:id="rId5"/>
    <p:sldId id="269" r:id="rId6"/>
    <p:sldId id="260" r:id="rId7"/>
    <p:sldId id="262" r:id="rId8"/>
    <p:sldId id="263" r:id="rId9"/>
    <p:sldId id="261" r:id="rId10"/>
    <p:sldId id="258" r:id="rId11"/>
    <p:sldId id="2130" r:id="rId12"/>
    <p:sldId id="2131" r:id="rId13"/>
    <p:sldId id="264" r:id="rId14"/>
    <p:sldId id="2132" r:id="rId15"/>
    <p:sldId id="266" r:id="rId16"/>
    <p:sldId id="2133" r:id="rId17"/>
    <p:sldId id="265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0CBADB-86B8-104D-B4B1-49D99BE62E99}" v="6" dt="2020-12-01T23:10:36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>
        <p:scale>
          <a:sx n="119" d="100"/>
          <a:sy n="119" d="100"/>
        </p:scale>
        <p:origin x="76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raham castro juarez" userId="42e04ae371b34804" providerId="LiveId" clId="{1F0CBADB-86B8-104D-B4B1-49D99BE62E99}"/>
    <pc:docChg chg="custSel addSld delSld modSld">
      <pc:chgData name="abraham castro juarez" userId="42e04ae371b34804" providerId="LiveId" clId="{1F0CBADB-86B8-104D-B4B1-49D99BE62E99}" dt="2020-12-01T23:10:39.844" v="10"/>
      <pc:docMkLst>
        <pc:docMk/>
      </pc:docMkLst>
      <pc:sldChg chg="del">
        <pc:chgData name="abraham castro juarez" userId="42e04ae371b34804" providerId="LiveId" clId="{1F0CBADB-86B8-104D-B4B1-49D99BE62E99}" dt="2020-12-01T23:08:23.668" v="2" actId="2696"/>
        <pc:sldMkLst>
          <pc:docMk/>
          <pc:sldMk cId="3069356200" sldId="257"/>
        </pc:sldMkLst>
      </pc:sldChg>
      <pc:sldChg chg="add del">
        <pc:chgData name="abraham castro juarez" userId="42e04ae371b34804" providerId="LiveId" clId="{1F0CBADB-86B8-104D-B4B1-49D99BE62E99}" dt="2020-12-01T23:08:39.267" v="3" actId="2696"/>
        <pc:sldMkLst>
          <pc:docMk/>
          <pc:sldMk cId="2329816643" sldId="265"/>
        </pc:sldMkLst>
      </pc:sldChg>
      <pc:sldChg chg="addSp delSp modSp add mod modAnim">
        <pc:chgData name="abraham castro juarez" userId="42e04ae371b34804" providerId="LiveId" clId="{1F0CBADB-86B8-104D-B4B1-49D99BE62E99}" dt="2020-12-01T23:10:39.844" v="10"/>
        <pc:sldMkLst>
          <pc:docMk/>
          <pc:sldMk cId="3681899081" sldId="265"/>
        </pc:sldMkLst>
        <pc:spChg chg="add del mod">
          <ac:chgData name="abraham castro juarez" userId="42e04ae371b34804" providerId="LiveId" clId="{1F0CBADB-86B8-104D-B4B1-49D99BE62E99}" dt="2020-12-01T23:10:39.844" v="10"/>
          <ac:spMkLst>
            <pc:docMk/>
            <pc:sldMk cId="3681899081" sldId="265"/>
            <ac:spMk id="2" creationId="{2CE405E6-2434-AE41-9BE5-1CB0EEBF0D8F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35" creationId="{945F1031-41CA-49EF-BA59-B88A8A8ADC7A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36" creationId="{C99BE71A-4B65-4916-840A-A6B27FD85A83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37" creationId="{7610FC84-7139-4F35-BF34-8DC4C9A53911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38" creationId="{57EBA1C9-5A49-40E3-A7B9-74AE03CC2957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39" creationId="{1C30B627-7285-4A99-9E6C-83EF5AB470DB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40" creationId="{F980C9AD-E7B2-4B17-B5F8-18AF8EADB16B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41" creationId="{3BA46FF8-7A2E-41AA-A960-C61F09D7BDB2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42" creationId="{5DF47754-50B6-4E7F-988E-44FE8FE96BA3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43" creationId="{58E96D0D-3FB7-4A65-9426-EF47D71DB891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44" creationId="{02877C95-D6E5-45CF-89FA-02FFF10ED79A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45" creationId="{451C5DFC-A804-42E9-99A1-624373978B50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46" creationId="{A877BDA4-E7DB-435B-8B5A-BCE2F20E0516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47" creationId="{05D82214-E5B2-4482-8F0B-589766E14F75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48" creationId="{F81AB7A1-E8E6-4CE9-9CB3-9D7C4E7C836C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49" creationId="{16EDF061-989B-449B-9955-1BEECE71927D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50" creationId="{3932944A-247F-48A1-BAE1-F2367AFE2A58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51" creationId="{E2AEC71C-E77A-4673-8311-59CEF6A810EF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52" creationId="{5B196FD4-68FC-4AED-B776-3CF64DFB9EBE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53" creationId="{F6B5C9B5-9ACD-485C-A07E-140485F5E107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54" creationId="{77FAC2FF-8747-4146-AEF6-3B5A1D3DEF64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55" creationId="{F9486D68-ED9E-4D38-9C34-F46ECF7DFBC0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56" creationId="{E02BDABC-5A5D-4922-875D-EE35A74DF0A9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57" creationId="{DB954DDB-31F6-4D23-8AC9-8A02398F556F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58" creationId="{8B157BAA-6FBF-46FB-84DD-FA40AD000ECB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59" creationId="{1879483F-0F85-4970-8C4E-0555BB3B17E7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60" creationId="{E780298B-D86A-4E00-ADE9-C896837B22BA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61" creationId="{A5CE1EBD-9A13-452E-9934-AA57F364ACA5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62" creationId="{371DB494-18FF-4BE6-A8E1-EEC3012EDA7D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63" creationId="{2A829D88-F2C5-4E29-A968-5F066F2F902F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88" creationId="{05908E37-1B1A-8E42-BBAD-6AF06C4D77BC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89" creationId="{4BAB536E-D873-DD44-ABFB-77F55A198F0C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91" creationId="{5ACAA1FB-5575-214A-A6E6-F4F0A9823C76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92" creationId="{397A01ED-DD41-4144-B51B-4102E03FE2A1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94" creationId="{1F0757F2-6A3A-3746-AF32-11639552A58F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95" creationId="{63B415D9-1FC9-E641-8DF8-F0CA5822CD02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97" creationId="{E173DE4F-2917-8C48-8ACF-609BA522C299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98" creationId="{91ACC2D2-287F-864E-8A8A-7D1D648556B2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100" creationId="{A35538EB-201E-C943-9B81-3A7C2F6CAD58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101" creationId="{ABCA0BEA-E354-E44F-BAFD-B4A9B5551662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103" creationId="{14BDEABB-4074-1747-9581-C9AE9A3DC94F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104" creationId="{AAE11B34-1048-A247-BD16-2C12F36BF511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106" creationId="{69198913-296B-9E4B-97D7-ABBCA2B6448C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107" creationId="{E157DFCE-512D-6742-BE18-78AECF72625C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109" creationId="{6D9B4A49-F38B-F84C-9CF7-8892A549EC72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110" creationId="{F871CA7F-86E2-8846-B5A7-D34742E7A563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112" creationId="{F54D8BB6-3E0E-0F46-B029-A195A874A789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113" creationId="{FFF2F91E-8142-0548-BF9D-747855B6B977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115" creationId="{27D58A49-0ED5-7D46-A957-84C8933484E9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116" creationId="{2E8673D6-972B-D341-8213-4905454E4139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117" creationId="{2324CCF5-C409-6947-ACE5-ED4DD1DB4603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118" creationId="{0C6673D6-E644-F641-9341-DE1533D2F03F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119" creationId="{E485BB0D-F0F5-A342-97EA-30D84D6AFB91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120" creationId="{C563D1CE-EEE4-8F44-B278-2A4EB8F5737F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121" creationId="{0C34BCBC-5613-CA41-AC29-9EEADC4096EC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122" creationId="{F9322D2C-4CB4-D54B-944C-FE02E12CAAA7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123" creationId="{F8B6D6DE-A4DB-1049-901E-81652DE3F85B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124" creationId="{FF1AEFD5-CB9D-6A44-A565-3E15D45D5A99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125" creationId="{A191EA0B-5CC9-AA4B-8687-878B2E930F9C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126" creationId="{3FA44BD7-19C5-A446-B16D-E2DE42E0C9BA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127" creationId="{65BA1FBB-1740-F242-B18D-C6CD5FC73D3A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128" creationId="{1C06856C-AFDC-084A-8FF9-95D7987D68E0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129" creationId="{670AEE19-377C-D940-B9C6-D9A00DEF2C87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130" creationId="{128B3082-9B8E-C74E-8C71-1EBCAEF34643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131" creationId="{7F95D076-28A2-0A49-B9DD-B813DD0CD663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132" creationId="{C8E79E64-9100-8847-AB5A-CAE7BC36BEC9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133" creationId="{7C36EE7B-8844-4A49-90A3-79478F5BC0AA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134" creationId="{9F70B741-D401-724E-B412-89FC68034852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135" creationId="{0A2BFAA9-CC42-4C4D-9745-5AE5BBFE47C3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136" creationId="{F2CB1FF1-8D9B-0E43-B972-2EF36E43242D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137" creationId="{347DD2F8-3B3A-574E-BA4E-F2203036EB4E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138" creationId="{CE802631-134A-C74D-A07B-15B93002B977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139" creationId="{E88256FB-3E6B-7646-858B-624E2A7D140D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140" creationId="{261885EF-96A1-9F41-B095-0DC1FAFC3E82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141" creationId="{15570160-AE22-5D49-BF95-9DBF134FF2DF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142" creationId="{2178D1A0-768E-DE48-B2EE-ED4EB1387011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143" creationId="{CACA357D-9C12-734E-AA60-945C335A52AE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144" creationId="{878C5200-FF3A-E44D-A1FD-DABFB3DD6838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145" creationId="{F87E0878-AFE1-BF48-8B75-E9CCAC0B1A54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146" creationId="{5360461E-2C87-0A4A-ABD1-DCF8B4E1AF71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147" creationId="{C8037EBD-137B-0C45-99D1-83AE7CE676D4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148" creationId="{F95D566E-1332-2841-88AE-F87E1D39D2CF}"/>
          </ac:spMkLst>
        </pc:spChg>
        <pc:spChg chg="add mod">
          <ac:chgData name="abraham castro juarez" userId="42e04ae371b34804" providerId="LiveId" clId="{1F0CBADB-86B8-104D-B4B1-49D99BE62E99}" dt="2020-12-01T23:10:00.680" v="7"/>
          <ac:spMkLst>
            <pc:docMk/>
            <pc:sldMk cId="3681899081" sldId="265"/>
            <ac:spMk id="149" creationId="{3C928082-99D9-DF47-A1F5-311E37A65E4C}"/>
          </ac:spMkLst>
        </pc:spChg>
        <pc:spChg chg="del">
          <ac:chgData name="abraham castro juarez" userId="42e04ae371b34804" providerId="LiveId" clId="{1F0CBADB-86B8-104D-B4B1-49D99BE62E99}" dt="2020-12-01T23:08:49.553" v="5" actId="478"/>
          <ac:spMkLst>
            <pc:docMk/>
            <pc:sldMk cId="3681899081" sldId="265"/>
            <ac:spMk id="3072" creationId="{769E13EB-D837-4507-BAA9-0945D1A15ECA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3073" creationId="{69E1EC2B-ED45-4135-B519-4EB82A20D5DF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3074" creationId="{6A08DD3D-EA1B-47CF-81EF-1D235420655F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3075" creationId="{534BB407-2E4C-4863-B01A-DD8CFCC00406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3076" creationId="{4A05CC28-5EDB-43FB-81A4-7EEC33EA7241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3077" creationId="{A0517CFC-1007-44AB-BC42-A50CF8886CAF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3079" creationId="{0E2EED29-E09C-4C0E-95F7-0F25119384D6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3080" creationId="{447812AC-0776-4054-92A8-25EFCAB62F48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3082" creationId="{FF43661B-9AA4-4817-85B7-3740E0D0BE39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3083" creationId="{8047C20E-DAF0-4762-8BDE-689B336D0144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3085" creationId="{8EA00C11-E713-41B7-B782-0F6B912FA065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3086" creationId="{DF965D26-FA60-4B9C-BF67-C92C80C856D4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3088" creationId="{8A8CB9F8-9B25-41B9-B84C-F5AB0D7A09BF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3089" creationId="{C408526A-0DFF-46A8-A4A0-FB44122AB9F8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3091" creationId="{7CF669C2-536B-440E-A239-D1422DB5599E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3092" creationId="{9FC1062B-A66B-483C-9F26-5A37701C7C58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3094" creationId="{4ACC3EBF-F636-41A1-B073-BBD6B147058B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3095" creationId="{178D4B04-2DA4-475F-B08E-E4EBDAEB323A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3097" creationId="{FB7A3BBF-753F-4060-B621-7E48F6A2FF7B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3098" creationId="{8DFA9564-FA57-4940-ABD8-51B77E6B8924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3100" creationId="{9055E223-A11D-41B9-8073-5CDD7E272695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3101" creationId="{3D051CCF-1D78-4B1C-B8C9-A46F3B542882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3103" creationId="{CE239D41-1F4B-41C3-88D3-E5B5D0C82B49}"/>
          </ac:spMkLst>
        </pc:spChg>
        <pc:spChg chg="del">
          <ac:chgData name="abraham castro juarez" userId="42e04ae371b34804" providerId="LiveId" clId="{1F0CBADB-86B8-104D-B4B1-49D99BE62E99}" dt="2020-12-01T23:08:52.760" v="6" actId="478"/>
          <ac:spMkLst>
            <pc:docMk/>
            <pc:sldMk cId="3681899081" sldId="265"/>
            <ac:spMk id="3104" creationId="{0B8E4644-CD70-482D-AE84-56F3C6DE3155}"/>
          </ac:spMkLst>
        </pc:spChg>
        <pc:picChg chg="add mod">
          <ac:chgData name="abraham castro juarez" userId="42e04ae371b34804" providerId="LiveId" clId="{1F0CBADB-86B8-104D-B4B1-49D99BE62E99}" dt="2020-12-01T23:10:00.680" v="7"/>
          <ac:picMkLst>
            <pc:docMk/>
            <pc:sldMk cId="3681899081" sldId="265"/>
            <ac:picMk id="90" creationId="{54F8077D-7F59-8540-9C6E-5BABCD7E300A}"/>
          </ac:picMkLst>
        </pc:picChg>
        <pc:picChg chg="add mod">
          <ac:chgData name="abraham castro juarez" userId="42e04ae371b34804" providerId="LiveId" clId="{1F0CBADB-86B8-104D-B4B1-49D99BE62E99}" dt="2020-12-01T23:10:00.680" v="7"/>
          <ac:picMkLst>
            <pc:docMk/>
            <pc:sldMk cId="3681899081" sldId="265"/>
            <ac:picMk id="93" creationId="{08750C5B-7C13-E447-B0C2-51DC4156713C}"/>
          </ac:picMkLst>
        </pc:picChg>
        <pc:picChg chg="add mod">
          <ac:chgData name="abraham castro juarez" userId="42e04ae371b34804" providerId="LiveId" clId="{1F0CBADB-86B8-104D-B4B1-49D99BE62E99}" dt="2020-12-01T23:10:00.680" v="7"/>
          <ac:picMkLst>
            <pc:docMk/>
            <pc:sldMk cId="3681899081" sldId="265"/>
            <ac:picMk id="96" creationId="{5C19385B-5570-D64A-978E-D57E35FCF01C}"/>
          </ac:picMkLst>
        </pc:picChg>
        <pc:picChg chg="add mod">
          <ac:chgData name="abraham castro juarez" userId="42e04ae371b34804" providerId="LiveId" clId="{1F0CBADB-86B8-104D-B4B1-49D99BE62E99}" dt="2020-12-01T23:10:00.680" v="7"/>
          <ac:picMkLst>
            <pc:docMk/>
            <pc:sldMk cId="3681899081" sldId="265"/>
            <ac:picMk id="99" creationId="{EEBB1216-C867-8644-9C45-FD811A5C9A99}"/>
          </ac:picMkLst>
        </pc:picChg>
        <pc:picChg chg="add mod">
          <ac:chgData name="abraham castro juarez" userId="42e04ae371b34804" providerId="LiveId" clId="{1F0CBADB-86B8-104D-B4B1-49D99BE62E99}" dt="2020-12-01T23:10:00.680" v="7"/>
          <ac:picMkLst>
            <pc:docMk/>
            <pc:sldMk cId="3681899081" sldId="265"/>
            <ac:picMk id="102" creationId="{5FB4E551-F1E3-2F4F-9F86-4B5952BF01B7}"/>
          </ac:picMkLst>
        </pc:picChg>
        <pc:picChg chg="add mod">
          <ac:chgData name="abraham castro juarez" userId="42e04ae371b34804" providerId="LiveId" clId="{1F0CBADB-86B8-104D-B4B1-49D99BE62E99}" dt="2020-12-01T23:10:00.680" v="7"/>
          <ac:picMkLst>
            <pc:docMk/>
            <pc:sldMk cId="3681899081" sldId="265"/>
            <ac:picMk id="105" creationId="{2C8CE4B1-7F08-4B4A-9930-5A181919DBA7}"/>
          </ac:picMkLst>
        </pc:picChg>
        <pc:picChg chg="add mod">
          <ac:chgData name="abraham castro juarez" userId="42e04ae371b34804" providerId="LiveId" clId="{1F0CBADB-86B8-104D-B4B1-49D99BE62E99}" dt="2020-12-01T23:10:00.680" v="7"/>
          <ac:picMkLst>
            <pc:docMk/>
            <pc:sldMk cId="3681899081" sldId="265"/>
            <ac:picMk id="108" creationId="{2C0DF7F7-0E76-164D-9AF5-E99585F2F738}"/>
          </ac:picMkLst>
        </pc:picChg>
        <pc:picChg chg="add mod">
          <ac:chgData name="abraham castro juarez" userId="42e04ae371b34804" providerId="LiveId" clId="{1F0CBADB-86B8-104D-B4B1-49D99BE62E99}" dt="2020-12-01T23:10:00.680" v="7"/>
          <ac:picMkLst>
            <pc:docMk/>
            <pc:sldMk cId="3681899081" sldId="265"/>
            <ac:picMk id="111" creationId="{D74E8877-6579-E248-B2F5-E9C6501A44B3}"/>
          </ac:picMkLst>
        </pc:picChg>
        <pc:picChg chg="add mod">
          <ac:chgData name="abraham castro juarez" userId="42e04ae371b34804" providerId="LiveId" clId="{1F0CBADB-86B8-104D-B4B1-49D99BE62E99}" dt="2020-12-01T23:10:00.680" v="7"/>
          <ac:picMkLst>
            <pc:docMk/>
            <pc:sldMk cId="3681899081" sldId="265"/>
            <ac:picMk id="114" creationId="{AE0F9891-88B2-D94F-ABA3-0748FFA69483}"/>
          </ac:picMkLst>
        </pc:picChg>
        <pc:picChg chg="del">
          <ac:chgData name="abraham castro juarez" userId="42e04ae371b34804" providerId="LiveId" clId="{1F0CBADB-86B8-104D-B4B1-49D99BE62E99}" dt="2020-12-01T23:08:52.760" v="6" actId="478"/>
          <ac:picMkLst>
            <pc:docMk/>
            <pc:sldMk cId="3681899081" sldId="265"/>
            <ac:picMk id="3078" creationId="{BBF73963-C2E6-4590-B7B5-F7F378EC5558}"/>
          </ac:picMkLst>
        </pc:picChg>
        <pc:picChg chg="del">
          <ac:chgData name="abraham castro juarez" userId="42e04ae371b34804" providerId="LiveId" clId="{1F0CBADB-86B8-104D-B4B1-49D99BE62E99}" dt="2020-12-01T23:08:52.760" v="6" actId="478"/>
          <ac:picMkLst>
            <pc:docMk/>
            <pc:sldMk cId="3681899081" sldId="265"/>
            <ac:picMk id="3081" creationId="{5849D54B-9D84-4BF0-90BC-732193C5D16A}"/>
          </ac:picMkLst>
        </pc:picChg>
        <pc:picChg chg="del">
          <ac:chgData name="abraham castro juarez" userId="42e04ae371b34804" providerId="LiveId" clId="{1F0CBADB-86B8-104D-B4B1-49D99BE62E99}" dt="2020-12-01T23:08:52.760" v="6" actId="478"/>
          <ac:picMkLst>
            <pc:docMk/>
            <pc:sldMk cId="3681899081" sldId="265"/>
            <ac:picMk id="3084" creationId="{00441370-66A7-4BDD-AE5A-5F276EBD2736}"/>
          </ac:picMkLst>
        </pc:picChg>
        <pc:picChg chg="del">
          <ac:chgData name="abraham castro juarez" userId="42e04ae371b34804" providerId="LiveId" clId="{1F0CBADB-86B8-104D-B4B1-49D99BE62E99}" dt="2020-12-01T23:08:52.760" v="6" actId="478"/>
          <ac:picMkLst>
            <pc:docMk/>
            <pc:sldMk cId="3681899081" sldId="265"/>
            <ac:picMk id="3087" creationId="{1CCC4FF5-BBD5-4E0B-8952-055E381ADB39}"/>
          </ac:picMkLst>
        </pc:picChg>
        <pc:picChg chg="del">
          <ac:chgData name="abraham castro juarez" userId="42e04ae371b34804" providerId="LiveId" clId="{1F0CBADB-86B8-104D-B4B1-49D99BE62E99}" dt="2020-12-01T23:08:52.760" v="6" actId="478"/>
          <ac:picMkLst>
            <pc:docMk/>
            <pc:sldMk cId="3681899081" sldId="265"/>
            <ac:picMk id="3090" creationId="{D11C3A7D-C172-4265-98E9-16B388E173A7}"/>
          </ac:picMkLst>
        </pc:picChg>
        <pc:picChg chg="del">
          <ac:chgData name="abraham castro juarez" userId="42e04ae371b34804" providerId="LiveId" clId="{1F0CBADB-86B8-104D-B4B1-49D99BE62E99}" dt="2020-12-01T23:08:52.760" v="6" actId="478"/>
          <ac:picMkLst>
            <pc:docMk/>
            <pc:sldMk cId="3681899081" sldId="265"/>
            <ac:picMk id="3093" creationId="{5AE0FC89-623F-4D82-94F4-B9F2AD87BBC7}"/>
          </ac:picMkLst>
        </pc:picChg>
        <pc:picChg chg="del">
          <ac:chgData name="abraham castro juarez" userId="42e04ae371b34804" providerId="LiveId" clId="{1F0CBADB-86B8-104D-B4B1-49D99BE62E99}" dt="2020-12-01T23:08:52.760" v="6" actId="478"/>
          <ac:picMkLst>
            <pc:docMk/>
            <pc:sldMk cId="3681899081" sldId="265"/>
            <ac:picMk id="3096" creationId="{A6417C84-80CB-408C-8672-6969262F99A8}"/>
          </ac:picMkLst>
        </pc:picChg>
        <pc:picChg chg="del">
          <ac:chgData name="abraham castro juarez" userId="42e04ae371b34804" providerId="LiveId" clId="{1F0CBADB-86B8-104D-B4B1-49D99BE62E99}" dt="2020-12-01T23:08:52.760" v="6" actId="478"/>
          <ac:picMkLst>
            <pc:docMk/>
            <pc:sldMk cId="3681899081" sldId="265"/>
            <ac:picMk id="3099" creationId="{DB0B3686-A958-4144-8F2B-098B4A322706}"/>
          </ac:picMkLst>
        </pc:picChg>
        <pc:picChg chg="del">
          <ac:chgData name="abraham castro juarez" userId="42e04ae371b34804" providerId="LiveId" clId="{1F0CBADB-86B8-104D-B4B1-49D99BE62E99}" dt="2020-12-01T23:08:52.760" v="6" actId="478"/>
          <ac:picMkLst>
            <pc:docMk/>
            <pc:sldMk cId="3681899081" sldId="265"/>
            <ac:picMk id="3102" creationId="{6D06E4BF-EA1E-456D-8A48-A28EB2016220}"/>
          </ac:picMkLst>
        </pc:picChg>
      </pc:sldChg>
      <pc:sldChg chg="modSp">
        <pc:chgData name="abraham castro juarez" userId="42e04ae371b34804" providerId="LiveId" clId="{1F0CBADB-86B8-104D-B4B1-49D99BE62E99}" dt="2020-12-01T23:07:36.322" v="0" actId="1076"/>
        <pc:sldMkLst>
          <pc:docMk/>
          <pc:sldMk cId="3737656018" sldId="2133"/>
        </pc:sldMkLst>
        <pc:picChg chg="mod">
          <ac:chgData name="abraham castro juarez" userId="42e04ae371b34804" providerId="LiveId" clId="{1F0CBADB-86B8-104D-B4B1-49D99BE62E99}" dt="2020-12-01T23:07:36.322" v="0" actId="1076"/>
          <ac:picMkLst>
            <pc:docMk/>
            <pc:sldMk cId="3737656018" sldId="2133"/>
            <ac:picMk id="4" creationId="{1E879D9A-1029-4DA1-B1DB-9D82A749BBA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093C7-F614-DF44-8E29-479827C23E30}" type="datetimeFigureOut">
              <a:rPr lang="es-MX" smtClean="0"/>
              <a:t>01/12/20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E96FA-5224-3048-8B66-55E14F1D5A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68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E96FA-5224-3048-8B66-55E14F1D5AD6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19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350B5C-D8CE-EA49-BB03-E0A6A6F22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BF8351-F925-D546-8FCE-36EF938BD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9958F7-D282-6C4E-8861-AEDC42B07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3C89-BAF2-144A-B354-9165D002B4A9}" type="datetimeFigureOut">
              <a:rPr lang="es-MX" smtClean="0"/>
              <a:t>01/12/20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22B6F1-6001-4842-89EC-D1BF50C88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92E951-7202-C54D-A030-C7F152EC9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2CA2-8EA2-9E43-9615-6DDFD28F9A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969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E3FA26-4A76-B449-BDC3-17929F06C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879DBD-1446-9A49-BEAC-8B79891D0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6ADD9E-6A78-8148-AFC9-0412CA5EC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3C89-BAF2-144A-B354-9165D002B4A9}" type="datetimeFigureOut">
              <a:rPr lang="es-MX" smtClean="0"/>
              <a:t>01/12/20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9287F4-A5C8-E745-90A4-DA0455F65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6A59AB-B359-6D41-B017-DC1112246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2CA2-8EA2-9E43-9615-6DDFD28F9A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326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C3261D-FF6F-8547-81F3-036F4829B4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CAF8EA-1B78-1348-A6A2-AF617C1F2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526322-5E10-0C47-8210-EFF451645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3C89-BAF2-144A-B354-9165D002B4A9}" type="datetimeFigureOut">
              <a:rPr lang="es-MX" smtClean="0"/>
              <a:t>01/12/20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49598F-8BE5-6846-8637-6C282F63E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8EF9F6-62B4-0E42-A184-7828CB507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2CA2-8EA2-9E43-9615-6DDFD28F9A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516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B8C3DC-36F3-E645-BBA9-C94B079CE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8234BC-E61C-784F-9349-B375E56CA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CDCC56-9511-4F49-A3DF-EA0A0526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3C89-BAF2-144A-B354-9165D002B4A9}" type="datetimeFigureOut">
              <a:rPr lang="es-MX" smtClean="0"/>
              <a:t>01/12/20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8270D4-F891-4642-AA51-53E9EE355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82EB57-2838-884B-81AC-5DB1222A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2CA2-8EA2-9E43-9615-6DDFD28F9A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27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EC7FEA-660B-A14F-9862-EB40B1554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C818C0-0B94-7C44-A471-2EAF1B441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80F7E4-B10E-FB43-AE4E-04F3CCFD2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3C89-BAF2-144A-B354-9165D002B4A9}" type="datetimeFigureOut">
              <a:rPr lang="es-MX" smtClean="0"/>
              <a:t>01/12/20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037DD6-A2BB-F04E-9FD9-10B379E0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13BD35-519D-D744-BBA2-62CB6C95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2CA2-8EA2-9E43-9615-6DDFD28F9A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6767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8B0120-9E46-E045-AE48-60B4EDF02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B2C5CB-031D-4B48-8683-58324E3597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999EB6-CE0D-B646-AF58-9D9430C1B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93B1AA-4F1D-E545-AFE7-49BC56520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3C89-BAF2-144A-B354-9165D002B4A9}" type="datetimeFigureOut">
              <a:rPr lang="es-MX" smtClean="0"/>
              <a:t>01/12/20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09D2AC-FD8D-3048-8E7C-26171F8E3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D050B3-D6DE-4044-A78F-2B164480A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2CA2-8EA2-9E43-9615-6DDFD28F9A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775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E13B8A-956C-F844-8B97-7C94BF9BA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F40108-709E-AC4D-936C-3D3C1F1E7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01B78B-52BD-2042-AD90-5523329A3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34FE28C-79FE-7A47-A927-787254A716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46B6836-1569-DE4A-A18C-711AEACDE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08F9647-04A8-2E42-932C-2D46454D1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3C89-BAF2-144A-B354-9165D002B4A9}" type="datetimeFigureOut">
              <a:rPr lang="es-MX" smtClean="0"/>
              <a:t>01/12/20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CE6A28C-EA6A-A141-AE87-9C5800D57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F17A9B8-222F-204E-959E-BF57E9153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2CA2-8EA2-9E43-9615-6DDFD28F9A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444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58B388-B96A-974B-B648-740F86B40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32EDF38-1BE7-094A-B11F-90D5B2407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3C89-BAF2-144A-B354-9165D002B4A9}" type="datetimeFigureOut">
              <a:rPr lang="es-MX" smtClean="0"/>
              <a:t>01/12/20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F547941-BD72-F94C-AC64-72480F0B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836A427-E35B-AB4A-9A8E-26A815502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2CA2-8EA2-9E43-9615-6DDFD28F9A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215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6254C77-87C7-5641-A8D0-A6BE66136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3C89-BAF2-144A-B354-9165D002B4A9}" type="datetimeFigureOut">
              <a:rPr lang="es-MX" smtClean="0"/>
              <a:t>01/12/20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5DD28BD-6376-6C4F-B480-794D119FE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4C40C26-F12C-C14B-8290-9BE392391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2CA2-8EA2-9E43-9615-6DDFD28F9A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407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DE430F-72C6-EF45-88E9-56F6B7C0A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709C2B-C815-A344-9DA4-F53BCA39A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315EBF5-8392-E84C-A08F-51F58F4D1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C80336-C1FD-164D-9B7D-26C633ABB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3C89-BAF2-144A-B354-9165D002B4A9}" type="datetimeFigureOut">
              <a:rPr lang="es-MX" smtClean="0"/>
              <a:t>01/12/20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02557D-712C-F14A-ACA0-3087E566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383A07-D3E3-384E-8485-527955187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2CA2-8EA2-9E43-9615-6DDFD28F9A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603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6583DA-6D4C-C44D-A22A-A1EC6E276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306CF47-D9D2-184B-B383-DBC58E8E7D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F5D28F-8186-CE49-A70E-E0CCBB0DB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3AE08D-1FD3-8A4E-B583-7996E4946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3C89-BAF2-144A-B354-9165D002B4A9}" type="datetimeFigureOut">
              <a:rPr lang="es-MX" smtClean="0"/>
              <a:t>01/12/20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B72DE5-FC91-574B-B0A8-FEC24AC3D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177BBC-5B05-DB40-9E49-69070D42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2CA2-8EA2-9E43-9615-6DDFD28F9A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369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B99871A-A7C9-4246-913D-FDE3149F7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809704-297A-594E-8955-7D38FFC98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914E67-0787-894D-BEC3-E33C0B77A4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C3C89-BAF2-144A-B354-9165D002B4A9}" type="datetimeFigureOut">
              <a:rPr lang="es-MX" smtClean="0"/>
              <a:t>01/12/20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BF3B74-3492-0440-A761-B2E59AAEC3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81EF7-1FF0-5945-804B-81671EA20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42CA2-8EA2-9E43-9615-6DDFD28F9A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794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40.emf"/><Relationship Id="rId18" Type="http://schemas.openxmlformats.org/officeDocument/2006/relationships/image" Target="../media/image45.emf"/><Relationship Id="rId26" Type="http://schemas.microsoft.com/office/2007/relationships/hdphoto" Target="../media/hdphoto1.wdp"/><Relationship Id="rId3" Type="http://schemas.openxmlformats.org/officeDocument/2006/relationships/image" Target="../media/image30.emf"/><Relationship Id="rId21" Type="http://schemas.openxmlformats.org/officeDocument/2006/relationships/image" Target="../media/image48.emf"/><Relationship Id="rId7" Type="http://schemas.openxmlformats.org/officeDocument/2006/relationships/image" Target="../media/image34.emf"/><Relationship Id="rId12" Type="http://schemas.openxmlformats.org/officeDocument/2006/relationships/image" Target="../media/image39.emf"/><Relationship Id="rId17" Type="http://schemas.openxmlformats.org/officeDocument/2006/relationships/image" Target="../media/image44.emf"/><Relationship Id="rId25" Type="http://schemas.openxmlformats.org/officeDocument/2006/relationships/image" Target="../media/image5.png"/><Relationship Id="rId2" Type="http://schemas.openxmlformats.org/officeDocument/2006/relationships/image" Target="../media/image3.jpeg"/><Relationship Id="rId16" Type="http://schemas.openxmlformats.org/officeDocument/2006/relationships/image" Target="../media/image43.emf"/><Relationship Id="rId20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11" Type="http://schemas.openxmlformats.org/officeDocument/2006/relationships/image" Target="../media/image38.emf"/><Relationship Id="rId24" Type="http://schemas.openxmlformats.org/officeDocument/2006/relationships/image" Target="../media/image4.png"/><Relationship Id="rId5" Type="http://schemas.openxmlformats.org/officeDocument/2006/relationships/image" Target="../media/image32.emf"/><Relationship Id="rId15" Type="http://schemas.openxmlformats.org/officeDocument/2006/relationships/image" Target="../media/image42.emf"/><Relationship Id="rId23" Type="http://schemas.openxmlformats.org/officeDocument/2006/relationships/image" Target="../media/image50.emf"/><Relationship Id="rId10" Type="http://schemas.openxmlformats.org/officeDocument/2006/relationships/image" Target="../media/image37.emf"/><Relationship Id="rId19" Type="http://schemas.openxmlformats.org/officeDocument/2006/relationships/image" Target="../media/image46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Relationship Id="rId14" Type="http://schemas.openxmlformats.org/officeDocument/2006/relationships/image" Target="../media/image41.emf"/><Relationship Id="rId22" Type="http://schemas.openxmlformats.org/officeDocument/2006/relationships/image" Target="../media/image4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image" Target="../media/image41.emf"/><Relationship Id="rId18" Type="http://schemas.openxmlformats.org/officeDocument/2006/relationships/image" Target="../media/image46.emf"/><Relationship Id="rId3" Type="http://schemas.openxmlformats.org/officeDocument/2006/relationships/image" Target="../media/image31.emf"/><Relationship Id="rId21" Type="http://schemas.openxmlformats.org/officeDocument/2006/relationships/image" Target="../media/image49.emf"/><Relationship Id="rId7" Type="http://schemas.openxmlformats.org/officeDocument/2006/relationships/image" Target="../media/image35.emf"/><Relationship Id="rId12" Type="http://schemas.openxmlformats.org/officeDocument/2006/relationships/image" Target="../media/image40.emf"/><Relationship Id="rId17" Type="http://schemas.openxmlformats.org/officeDocument/2006/relationships/image" Target="../media/image45.emf"/><Relationship Id="rId25" Type="http://schemas.microsoft.com/office/2007/relationships/hdphoto" Target="../media/hdphoto1.wdp"/><Relationship Id="rId2" Type="http://schemas.openxmlformats.org/officeDocument/2006/relationships/image" Target="../media/image3.jpeg"/><Relationship Id="rId16" Type="http://schemas.openxmlformats.org/officeDocument/2006/relationships/image" Target="../media/image44.emf"/><Relationship Id="rId20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11" Type="http://schemas.openxmlformats.org/officeDocument/2006/relationships/image" Target="../media/image39.emf"/><Relationship Id="rId24" Type="http://schemas.openxmlformats.org/officeDocument/2006/relationships/image" Target="../media/image5.png"/><Relationship Id="rId5" Type="http://schemas.openxmlformats.org/officeDocument/2006/relationships/image" Target="../media/image33.emf"/><Relationship Id="rId15" Type="http://schemas.openxmlformats.org/officeDocument/2006/relationships/image" Target="../media/image43.emf"/><Relationship Id="rId23" Type="http://schemas.openxmlformats.org/officeDocument/2006/relationships/image" Target="../media/image4.png"/><Relationship Id="rId10" Type="http://schemas.openxmlformats.org/officeDocument/2006/relationships/image" Target="../media/image38.emf"/><Relationship Id="rId19" Type="http://schemas.openxmlformats.org/officeDocument/2006/relationships/image" Target="../media/image47.emf"/><Relationship Id="rId4" Type="http://schemas.openxmlformats.org/officeDocument/2006/relationships/image" Target="../media/image32.emf"/><Relationship Id="rId9" Type="http://schemas.openxmlformats.org/officeDocument/2006/relationships/image" Target="../media/image37.emf"/><Relationship Id="rId14" Type="http://schemas.openxmlformats.org/officeDocument/2006/relationships/image" Target="../media/image42.emf"/><Relationship Id="rId22" Type="http://schemas.openxmlformats.org/officeDocument/2006/relationships/image" Target="../media/image5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13" Type="http://schemas.openxmlformats.org/officeDocument/2006/relationships/image" Target="../media/image60.emf"/><Relationship Id="rId3" Type="http://schemas.openxmlformats.org/officeDocument/2006/relationships/image" Target="../media/image3.jpeg"/><Relationship Id="rId7" Type="http://schemas.openxmlformats.org/officeDocument/2006/relationships/image" Target="../media/image54.emf"/><Relationship Id="rId12" Type="http://schemas.openxmlformats.org/officeDocument/2006/relationships/image" Target="../media/image5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58.emf"/><Relationship Id="rId5" Type="http://schemas.openxmlformats.org/officeDocument/2006/relationships/image" Target="../media/image5.png"/><Relationship Id="rId15" Type="http://schemas.openxmlformats.org/officeDocument/2006/relationships/image" Target="../media/image62.emf"/><Relationship Id="rId10" Type="http://schemas.openxmlformats.org/officeDocument/2006/relationships/image" Target="../media/image57.emf"/><Relationship Id="rId4" Type="http://schemas.openxmlformats.org/officeDocument/2006/relationships/image" Target="../media/image4.png"/><Relationship Id="rId9" Type="http://schemas.openxmlformats.org/officeDocument/2006/relationships/image" Target="../media/image56.emf"/><Relationship Id="rId14" Type="http://schemas.openxmlformats.org/officeDocument/2006/relationships/image" Target="../media/image6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11" Type="http://schemas.openxmlformats.org/officeDocument/2006/relationships/image" Target="../media/image13.png"/><Relationship Id="rId5" Type="http://schemas.openxmlformats.org/officeDocument/2006/relationships/image" Target="../media/image8.emf"/><Relationship Id="rId10" Type="http://schemas.microsoft.com/office/2007/relationships/hdphoto" Target="../media/hdphoto2.wdp"/><Relationship Id="rId4" Type="http://schemas.openxmlformats.org/officeDocument/2006/relationships/image" Target="../media/image7.emf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2.png"/><Relationship Id="rId7" Type="http://schemas.openxmlformats.org/officeDocument/2006/relationships/image" Target="../media/image1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ECE8AA06-6F1F-A849-85FC-96817CF38E82}"/>
              </a:ext>
            </a:extLst>
          </p:cNvPr>
          <p:cNvSpPr/>
          <p:nvPr/>
        </p:nvSpPr>
        <p:spPr>
          <a:xfrm>
            <a:off x="5379297" y="3244334"/>
            <a:ext cx="1433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  <a:latin typeface="Century Gothic" pitchFamily="34" charset="0"/>
              </a:rPr>
              <a:t>Semana: </a:t>
            </a:r>
            <a:r>
              <a:rPr lang="es-MX" b="1" dirty="0">
                <a:latin typeface="Century Gothic" pitchFamily="34" charset="0"/>
              </a:rPr>
              <a:t>3 </a:t>
            </a:r>
            <a:endParaRPr lang="es-MX" dirty="0"/>
          </a:p>
        </p:txBody>
      </p:sp>
      <p:sp>
        <p:nvSpPr>
          <p:cNvPr id="24" name="Google Shape;10;p2">
            <a:extLst>
              <a:ext uri="{FF2B5EF4-FFF2-40B4-BE49-F238E27FC236}">
                <a16:creationId xmlns:a16="http://schemas.microsoft.com/office/drawing/2014/main" id="{48CE9C9D-FE25-D44A-8426-DCD050DC7D2B}"/>
              </a:ext>
            </a:extLst>
          </p:cNvPr>
          <p:cNvSpPr/>
          <p:nvPr/>
        </p:nvSpPr>
        <p:spPr>
          <a:xfrm>
            <a:off x="2640891" y="1519042"/>
            <a:ext cx="6813962" cy="4032773"/>
          </a:xfrm>
          <a:prstGeom prst="plaque">
            <a:avLst>
              <a:gd name="adj" fmla="val 11691"/>
            </a:avLst>
          </a:prstGeom>
          <a:solidFill>
            <a:schemeClr val="bg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1 Título">
            <a:extLst>
              <a:ext uri="{FF2B5EF4-FFF2-40B4-BE49-F238E27FC236}">
                <a16:creationId xmlns:a16="http://schemas.microsoft.com/office/drawing/2014/main" id="{68C675B0-F668-AC47-8904-4308022B3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8208" y="4387484"/>
            <a:ext cx="7913687" cy="2387600"/>
          </a:xfrm>
        </p:spPr>
        <p:txBody>
          <a:bodyPr rtlCol="0">
            <a:normAutofit fontScale="9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s-MX" sz="4900" b="1" dirty="0">
                <a:solidFill>
                  <a:srgbClr val="C00000"/>
                </a:solidFill>
                <a:latin typeface="Century Gothic" pitchFamily="34" charset="0"/>
              </a:rPr>
              <a:t>UNIDAD: </a:t>
            </a:r>
            <a:r>
              <a:rPr lang="es-MX" sz="4900" b="1" dirty="0">
                <a:latin typeface="Century Gothic" pitchFamily="34" charset="0"/>
              </a:rPr>
              <a:t>11 </a:t>
            </a:r>
            <a:br>
              <a:rPr lang="es-MX" sz="4900" b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es-MX" sz="4900" b="1" dirty="0">
                <a:solidFill>
                  <a:srgbClr val="C00000"/>
                </a:solidFill>
                <a:latin typeface="Century Gothic" pitchFamily="34" charset="0"/>
              </a:rPr>
              <a:t>     Tema:</a:t>
            </a:r>
            <a:r>
              <a:rPr lang="es-MX" sz="4900" b="1" dirty="0">
                <a:latin typeface="Century Gothic" pitchFamily="34" charset="0"/>
              </a:rPr>
              <a:t> REPASO GENERAL</a:t>
            </a:r>
            <a:br>
              <a:rPr lang="es-MX" sz="4900" b="1" dirty="0">
                <a:solidFill>
                  <a:srgbClr val="C00000"/>
                </a:solidFill>
                <a:latin typeface="Century Gothic" pitchFamily="34" charset="0"/>
              </a:rPr>
            </a:br>
            <a:br>
              <a:rPr lang="es-MX" b="1" dirty="0">
                <a:latin typeface="Century Gothic" pitchFamily="34" charset="0"/>
              </a:rPr>
            </a:br>
            <a:endParaRPr lang="es-MX" sz="3100" dirty="0">
              <a:latin typeface="Century Gothic" pitchFamily="34" charset="0"/>
            </a:endParaRPr>
          </a:p>
        </p:txBody>
      </p:sp>
      <p:sp>
        <p:nvSpPr>
          <p:cNvPr id="26" name="CuadroTexto 7">
            <a:extLst>
              <a:ext uri="{FF2B5EF4-FFF2-40B4-BE49-F238E27FC236}">
                <a16:creationId xmlns:a16="http://schemas.microsoft.com/office/drawing/2014/main" id="{0050C7F9-51E9-B246-B5A6-5FFF285E1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2810" y="1670021"/>
            <a:ext cx="48101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GRIEGO</a:t>
            </a:r>
          </a:p>
        </p:txBody>
      </p:sp>
      <p:grpSp>
        <p:nvGrpSpPr>
          <p:cNvPr id="27" name="Google Shape;989;p34">
            <a:extLst>
              <a:ext uri="{FF2B5EF4-FFF2-40B4-BE49-F238E27FC236}">
                <a16:creationId xmlns:a16="http://schemas.microsoft.com/office/drawing/2014/main" id="{0F3BEC13-77AE-DD47-8053-72684A466FB3}"/>
              </a:ext>
            </a:extLst>
          </p:cNvPr>
          <p:cNvGrpSpPr/>
          <p:nvPr/>
        </p:nvGrpSpPr>
        <p:grpSpPr>
          <a:xfrm>
            <a:off x="3611105" y="3930047"/>
            <a:ext cx="6276814" cy="998216"/>
            <a:chOff x="4319250" y="3137000"/>
            <a:chExt cx="885825" cy="524125"/>
          </a:xfrm>
        </p:grpSpPr>
        <p:sp>
          <p:nvSpPr>
            <p:cNvPr id="28" name="Google Shape;990;p34">
              <a:extLst>
                <a:ext uri="{FF2B5EF4-FFF2-40B4-BE49-F238E27FC236}">
                  <a16:creationId xmlns:a16="http://schemas.microsoft.com/office/drawing/2014/main" id="{EBDEF13C-A1D9-1C47-A151-0C0DBF1567F5}"/>
                </a:ext>
              </a:extLst>
            </p:cNvPr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991;p34">
              <a:extLst>
                <a:ext uri="{FF2B5EF4-FFF2-40B4-BE49-F238E27FC236}">
                  <a16:creationId xmlns:a16="http://schemas.microsoft.com/office/drawing/2014/main" id="{6C412763-303F-F34B-9533-C3BE7F83FA0F}"/>
                </a:ext>
              </a:extLst>
            </p:cNvPr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992;p34">
              <a:extLst>
                <a:ext uri="{FF2B5EF4-FFF2-40B4-BE49-F238E27FC236}">
                  <a16:creationId xmlns:a16="http://schemas.microsoft.com/office/drawing/2014/main" id="{EB7A3107-C406-874B-A6AC-66156360D7F5}"/>
                </a:ext>
              </a:extLst>
            </p:cNvPr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993;p34">
              <a:extLst>
                <a:ext uri="{FF2B5EF4-FFF2-40B4-BE49-F238E27FC236}">
                  <a16:creationId xmlns:a16="http://schemas.microsoft.com/office/drawing/2014/main" id="{4ECD0F0E-43D4-5548-A3BF-919403D8762F}"/>
                </a:ext>
              </a:extLst>
            </p:cNvPr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994;p34">
              <a:extLst>
                <a:ext uri="{FF2B5EF4-FFF2-40B4-BE49-F238E27FC236}">
                  <a16:creationId xmlns:a16="http://schemas.microsoft.com/office/drawing/2014/main" id="{76433FE0-8CD4-9C40-8614-AB48A7EE770F}"/>
                </a:ext>
              </a:extLst>
            </p:cNvPr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Google Shape;995;p34">
              <a:extLst>
                <a:ext uri="{FF2B5EF4-FFF2-40B4-BE49-F238E27FC236}">
                  <a16:creationId xmlns:a16="http://schemas.microsoft.com/office/drawing/2014/main" id="{CC99554E-5A46-C840-A89D-706560815096}"/>
                </a:ext>
              </a:extLst>
            </p:cNvPr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Google Shape;996;p34">
              <a:extLst>
                <a:ext uri="{FF2B5EF4-FFF2-40B4-BE49-F238E27FC236}">
                  <a16:creationId xmlns:a16="http://schemas.microsoft.com/office/drawing/2014/main" id="{7B7B77E5-E433-1444-A3C1-6CF9E410C6C4}"/>
                </a:ext>
              </a:extLst>
            </p:cNvPr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Google Shape;997;p34">
              <a:extLst>
                <a:ext uri="{FF2B5EF4-FFF2-40B4-BE49-F238E27FC236}">
                  <a16:creationId xmlns:a16="http://schemas.microsoft.com/office/drawing/2014/main" id="{3412BA5D-9419-5846-AB95-B35DD2F54CF1}"/>
                </a:ext>
              </a:extLst>
            </p:cNvPr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998;p34">
              <a:extLst>
                <a:ext uri="{FF2B5EF4-FFF2-40B4-BE49-F238E27FC236}">
                  <a16:creationId xmlns:a16="http://schemas.microsoft.com/office/drawing/2014/main" id="{D864B4CE-7CA0-D14B-A333-13BC55B2E7ED}"/>
                </a:ext>
              </a:extLst>
            </p:cNvPr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999;p34">
              <a:extLst>
                <a:ext uri="{FF2B5EF4-FFF2-40B4-BE49-F238E27FC236}">
                  <a16:creationId xmlns:a16="http://schemas.microsoft.com/office/drawing/2014/main" id="{20492B02-C18E-DA4D-A526-565B5B498133}"/>
                </a:ext>
              </a:extLst>
            </p:cNvPr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Google Shape;1000;p34">
              <a:extLst>
                <a:ext uri="{FF2B5EF4-FFF2-40B4-BE49-F238E27FC236}">
                  <a16:creationId xmlns:a16="http://schemas.microsoft.com/office/drawing/2014/main" id="{E2C3D85F-3B89-1B42-9BB3-F806ADA3EDF8}"/>
                </a:ext>
              </a:extLst>
            </p:cNvPr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9" name="Google Shape;1237;p68">
            <a:extLst>
              <a:ext uri="{FF2B5EF4-FFF2-40B4-BE49-F238E27FC236}">
                <a16:creationId xmlns:a16="http://schemas.microsoft.com/office/drawing/2014/main" id="{36EFD8BC-EE3E-7A43-9231-48DEBE62B738}"/>
              </a:ext>
            </a:extLst>
          </p:cNvPr>
          <p:cNvPicPr preferRelativeResize="0"/>
          <p:nvPr/>
        </p:nvPicPr>
        <p:blipFill>
          <a:blip r:embed="rId2">
            <a:alphaModFix/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49722" y="1519042"/>
            <a:ext cx="652114" cy="66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1237;p68">
            <a:extLst>
              <a:ext uri="{FF2B5EF4-FFF2-40B4-BE49-F238E27FC236}">
                <a16:creationId xmlns:a16="http://schemas.microsoft.com/office/drawing/2014/main" id="{0DCC29E4-5A6B-3E43-B2BA-D2BE5E339AE3}"/>
              </a:ext>
            </a:extLst>
          </p:cNvPr>
          <p:cNvPicPr preferRelativeResize="0"/>
          <p:nvPr/>
        </p:nvPicPr>
        <p:blipFill>
          <a:blip r:embed="rId2">
            <a:alphaModFix/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55210" y="1446240"/>
            <a:ext cx="652114" cy="66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1237;p68">
            <a:extLst>
              <a:ext uri="{FF2B5EF4-FFF2-40B4-BE49-F238E27FC236}">
                <a16:creationId xmlns:a16="http://schemas.microsoft.com/office/drawing/2014/main" id="{C1C2AABF-6378-B74C-832F-3A27239B2884}"/>
              </a:ext>
            </a:extLst>
          </p:cNvPr>
          <p:cNvPicPr preferRelativeResize="0"/>
          <p:nvPr/>
        </p:nvPicPr>
        <p:blipFill>
          <a:blip r:embed="rId2">
            <a:alphaModFix/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80535" y="5006058"/>
            <a:ext cx="652114" cy="66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237;p68">
            <a:extLst>
              <a:ext uri="{FF2B5EF4-FFF2-40B4-BE49-F238E27FC236}">
                <a16:creationId xmlns:a16="http://schemas.microsoft.com/office/drawing/2014/main" id="{1A3CE5F8-52AB-524C-8C36-1B515A749734}"/>
              </a:ext>
            </a:extLst>
          </p:cNvPr>
          <p:cNvPicPr preferRelativeResize="0"/>
          <p:nvPr/>
        </p:nvPicPr>
        <p:blipFill>
          <a:blip r:embed="rId2">
            <a:alphaModFix/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69609" y="5125230"/>
            <a:ext cx="652114" cy="66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2" descr="Instituto de Lideres Cristianos - Inicio | Facebook">
            <a:extLst>
              <a:ext uri="{FF2B5EF4-FFF2-40B4-BE49-F238E27FC236}">
                <a16:creationId xmlns:a16="http://schemas.microsoft.com/office/drawing/2014/main" id="{C024A9B0-AD3D-554D-A9F4-6B72C8E62D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0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587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stituto de Lideres Cristianos - Inicio | Facebook">
            <a:extLst>
              <a:ext uri="{FF2B5EF4-FFF2-40B4-BE49-F238E27FC236}">
                <a16:creationId xmlns:a16="http://schemas.microsoft.com/office/drawing/2014/main" id="{2D51557C-B166-424B-B96C-37EEEC1485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BB254E4-E1BE-4A3C-B49B-81CACD62FA87}"/>
              </a:ext>
            </a:extLst>
          </p:cNvPr>
          <p:cNvSpPr txBox="1"/>
          <p:nvPr/>
        </p:nvSpPr>
        <p:spPr>
          <a:xfrm>
            <a:off x="2377860" y="0"/>
            <a:ext cx="9810422" cy="6848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Print" panose="02000600000000000000" pitchFamily="2" charset="0"/>
                <a:cs typeface="Calibri" panose="020F0502020204030204" pitchFamily="34" charset="0"/>
              </a:rPr>
              <a:t>Paradigmas de los adjetivos de la 1ª y 2ª declinación </a:t>
            </a:r>
            <a:endParaRPr kumimoji="0" lang="el-GR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egoe Print" panose="020006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165" name="AutoShape 168">
            <a:extLst>
              <a:ext uri="{FF2B5EF4-FFF2-40B4-BE49-F238E27FC236}">
                <a16:creationId xmlns:a16="http://schemas.microsoft.com/office/drawing/2014/main" id="{4A4A3EC1-40F0-4423-91DD-9FDE2E77AAA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673225" y="2412166"/>
            <a:ext cx="884555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66" name="Rectangle 170">
            <a:extLst>
              <a:ext uri="{FF2B5EF4-FFF2-40B4-BE49-F238E27FC236}">
                <a16:creationId xmlns:a16="http://schemas.microsoft.com/office/drawing/2014/main" id="{EE7384FF-1A8F-4B5F-89DB-670D950F4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163" y="2791579"/>
            <a:ext cx="1279525" cy="714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195" name="Picture 171">
            <a:extLst>
              <a:ext uri="{FF2B5EF4-FFF2-40B4-BE49-F238E27FC236}">
                <a16:creationId xmlns:a16="http://schemas.microsoft.com/office/drawing/2014/main" id="{7D04F6A0-C860-4E6A-9BCC-9497F444C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2793166"/>
            <a:ext cx="127952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" name="Rectangle 172">
            <a:extLst>
              <a:ext uri="{FF2B5EF4-FFF2-40B4-BE49-F238E27FC236}">
                <a16:creationId xmlns:a16="http://schemas.microsoft.com/office/drawing/2014/main" id="{3FDADCF5-8E00-4DFD-A048-3E54FA2F6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163" y="2791579"/>
            <a:ext cx="1279525" cy="714375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68" name="Rectangle 173">
            <a:extLst>
              <a:ext uri="{FF2B5EF4-FFF2-40B4-BE49-F238E27FC236}">
                <a16:creationId xmlns:a16="http://schemas.microsoft.com/office/drawing/2014/main" id="{F01982FC-AD6E-4F68-AD71-F20160F1C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688" y="2791579"/>
            <a:ext cx="1316038" cy="714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198" name="Picture 174">
            <a:extLst>
              <a:ext uri="{FF2B5EF4-FFF2-40B4-BE49-F238E27FC236}">
                <a16:creationId xmlns:a16="http://schemas.microsoft.com/office/drawing/2014/main" id="{16E6EF7F-EC3F-4FAB-BC8D-906CF27BB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2793166"/>
            <a:ext cx="131603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9" name="Rectangle 175">
            <a:extLst>
              <a:ext uri="{FF2B5EF4-FFF2-40B4-BE49-F238E27FC236}">
                <a16:creationId xmlns:a16="http://schemas.microsoft.com/office/drawing/2014/main" id="{CA4F5FE9-7359-4DC7-9D66-9EB113AFA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688" y="2791579"/>
            <a:ext cx="1316038" cy="714375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70" name="Rectangle 176">
            <a:extLst>
              <a:ext uri="{FF2B5EF4-FFF2-40B4-BE49-F238E27FC236}">
                <a16:creationId xmlns:a16="http://schemas.microsoft.com/office/drawing/2014/main" id="{391CD54D-4427-487C-8028-C3F23A9EA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138" y="2791579"/>
            <a:ext cx="1250950" cy="714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01" name="Picture 177">
            <a:extLst>
              <a:ext uri="{FF2B5EF4-FFF2-40B4-BE49-F238E27FC236}">
                <a16:creationId xmlns:a16="http://schemas.microsoft.com/office/drawing/2014/main" id="{395039B1-DFED-4506-8897-0B4080B7A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2793166"/>
            <a:ext cx="12493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1" name="Rectangle 178">
            <a:extLst>
              <a:ext uri="{FF2B5EF4-FFF2-40B4-BE49-F238E27FC236}">
                <a16:creationId xmlns:a16="http://schemas.microsoft.com/office/drawing/2014/main" id="{27C30F9C-EE2C-492B-91D1-D0BECC118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138" y="2791579"/>
            <a:ext cx="1250950" cy="714375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72" name="Rectangle 179">
            <a:extLst>
              <a:ext uri="{FF2B5EF4-FFF2-40B4-BE49-F238E27FC236}">
                <a16:creationId xmlns:a16="http://schemas.microsoft.com/office/drawing/2014/main" id="{E8FCFF86-FDEA-4CD4-865F-BCAF2F127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2791579"/>
            <a:ext cx="1125538" cy="714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04" name="Picture 180">
            <a:extLst>
              <a:ext uri="{FF2B5EF4-FFF2-40B4-BE49-F238E27FC236}">
                <a16:creationId xmlns:a16="http://schemas.microsoft.com/office/drawing/2014/main" id="{8C9A72C4-3BED-4080-90B3-598C9D126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2793166"/>
            <a:ext cx="112553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3" name="Rectangle 181">
            <a:extLst>
              <a:ext uri="{FF2B5EF4-FFF2-40B4-BE49-F238E27FC236}">
                <a16:creationId xmlns:a16="http://schemas.microsoft.com/office/drawing/2014/main" id="{5FC7FA8F-2023-4489-ABBD-136FF2466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2791579"/>
            <a:ext cx="1125538" cy="714375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74" name="Rectangle 182">
            <a:extLst>
              <a:ext uri="{FF2B5EF4-FFF2-40B4-BE49-F238E27FC236}">
                <a16:creationId xmlns:a16="http://schemas.microsoft.com/office/drawing/2014/main" id="{9E501E67-886D-4F18-B2F3-88AE7A057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25" y="2791579"/>
            <a:ext cx="1327150" cy="714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07" name="Picture 183">
            <a:extLst>
              <a:ext uri="{FF2B5EF4-FFF2-40B4-BE49-F238E27FC236}">
                <a16:creationId xmlns:a16="http://schemas.microsoft.com/office/drawing/2014/main" id="{1C505820-25EE-4519-B04D-795FF54D0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2793166"/>
            <a:ext cx="132715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5" name="Rectangle 184">
            <a:extLst>
              <a:ext uri="{FF2B5EF4-FFF2-40B4-BE49-F238E27FC236}">
                <a16:creationId xmlns:a16="http://schemas.microsoft.com/office/drawing/2014/main" id="{28DB0ACF-6AFE-4846-B9E6-D66B86934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25" y="2791579"/>
            <a:ext cx="1327150" cy="714375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76" name="Rectangle 185">
            <a:extLst>
              <a:ext uri="{FF2B5EF4-FFF2-40B4-BE49-F238E27FC236}">
                <a16:creationId xmlns:a16="http://schemas.microsoft.com/office/drawing/2014/main" id="{DB49D739-AB1C-4576-B6FC-D42398361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188" y="2791579"/>
            <a:ext cx="1273175" cy="714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10" name="Picture 186">
            <a:extLst>
              <a:ext uri="{FF2B5EF4-FFF2-40B4-BE49-F238E27FC236}">
                <a16:creationId xmlns:a16="http://schemas.microsoft.com/office/drawing/2014/main" id="{802645D6-E042-43BA-B5C0-F22738455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2793166"/>
            <a:ext cx="1271588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" name="Rectangle 187">
            <a:extLst>
              <a:ext uri="{FF2B5EF4-FFF2-40B4-BE49-F238E27FC236}">
                <a16:creationId xmlns:a16="http://schemas.microsoft.com/office/drawing/2014/main" id="{2036DA87-0CDA-4343-B773-9F40A7104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188" y="2791579"/>
            <a:ext cx="1273175" cy="714375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78" name="Rectangle 188">
            <a:extLst>
              <a:ext uri="{FF2B5EF4-FFF2-40B4-BE49-F238E27FC236}">
                <a16:creationId xmlns:a16="http://schemas.microsoft.com/office/drawing/2014/main" id="{76F4AEA2-F29E-4761-8D17-AA6A39160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0363" y="2791579"/>
            <a:ext cx="1249363" cy="714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13" name="Picture 189">
            <a:extLst>
              <a:ext uri="{FF2B5EF4-FFF2-40B4-BE49-F238E27FC236}">
                <a16:creationId xmlns:a16="http://schemas.microsoft.com/office/drawing/2014/main" id="{256A5303-43FF-4BFC-8201-2F0B07742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363" y="2793166"/>
            <a:ext cx="12493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9" name="Rectangle 190">
            <a:extLst>
              <a:ext uri="{FF2B5EF4-FFF2-40B4-BE49-F238E27FC236}">
                <a16:creationId xmlns:a16="http://schemas.microsoft.com/office/drawing/2014/main" id="{D3BD16CB-9582-4AE9-AAE4-046D367F2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0363" y="2791579"/>
            <a:ext cx="1249363" cy="714375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80" name="Rectangle 191">
            <a:extLst>
              <a:ext uri="{FF2B5EF4-FFF2-40B4-BE49-F238E27FC236}">
                <a16:creationId xmlns:a16="http://schemas.microsoft.com/office/drawing/2014/main" id="{4E25D0B1-3272-4162-906C-E25B8BEA9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163" y="3885366"/>
            <a:ext cx="1279525" cy="3825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16" name="Picture 192">
            <a:extLst>
              <a:ext uri="{FF2B5EF4-FFF2-40B4-BE49-F238E27FC236}">
                <a16:creationId xmlns:a16="http://schemas.microsoft.com/office/drawing/2014/main" id="{05E54A74-7B28-43F9-B092-462C09A39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3886954"/>
            <a:ext cx="1279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1" name="Rectangle 193">
            <a:extLst>
              <a:ext uri="{FF2B5EF4-FFF2-40B4-BE49-F238E27FC236}">
                <a16:creationId xmlns:a16="http://schemas.microsoft.com/office/drawing/2014/main" id="{9E037455-D48C-4A2E-9EBB-7ABFC0785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163" y="3885366"/>
            <a:ext cx="1279525" cy="382588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82" name="Rectangle 194">
            <a:extLst>
              <a:ext uri="{FF2B5EF4-FFF2-40B4-BE49-F238E27FC236}">
                <a16:creationId xmlns:a16="http://schemas.microsoft.com/office/drawing/2014/main" id="{50B7435A-306A-4F89-92A7-258CEAAB2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688" y="3885366"/>
            <a:ext cx="1316038" cy="3825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19" name="Picture 195">
            <a:extLst>
              <a:ext uri="{FF2B5EF4-FFF2-40B4-BE49-F238E27FC236}">
                <a16:creationId xmlns:a16="http://schemas.microsoft.com/office/drawing/2014/main" id="{D26FA2CD-2EB2-4E4B-9E47-D1842B0E0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3886954"/>
            <a:ext cx="13160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3" name="Rectangle 196">
            <a:extLst>
              <a:ext uri="{FF2B5EF4-FFF2-40B4-BE49-F238E27FC236}">
                <a16:creationId xmlns:a16="http://schemas.microsoft.com/office/drawing/2014/main" id="{C092DF9F-17BA-42D3-A029-0520FA1F0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688" y="3885366"/>
            <a:ext cx="1316038" cy="382588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84" name="Rectangle 197">
            <a:extLst>
              <a:ext uri="{FF2B5EF4-FFF2-40B4-BE49-F238E27FC236}">
                <a16:creationId xmlns:a16="http://schemas.microsoft.com/office/drawing/2014/main" id="{B5B7D4B3-6195-449C-9E2E-3029283B0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138" y="3886954"/>
            <a:ext cx="1250950" cy="3825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22" name="Picture 198">
            <a:extLst>
              <a:ext uri="{FF2B5EF4-FFF2-40B4-BE49-F238E27FC236}">
                <a16:creationId xmlns:a16="http://schemas.microsoft.com/office/drawing/2014/main" id="{910E8660-C49E-418E-960A-4AB8A4FB1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3886954"/>
            <a:ext cx="12493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5" name="Rectangle 199">
            <a:extLst>
              <a:ext uri="{FF2B5EF4-FFF2-40B4-BE49-F238E27FC236}">
                <a16:creationId xmlns:a16="http://schemas.microsoft.com/office/drawing/2014/main" id="{28DE9765-080A-4ECF-A921-4CD7D7CE0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138" y="3886954"/>
            <a:ext cx="1250950" cy="382588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86" name="Rectangle 200">
            <a:extLst>
              <a:ext uri="{FF2B5EF4-FFF2-40B4-BE49-F238E27FC236}">
                <a16:creationId xmlns:a16="http://schemas.microsoft.com/office/drawing/2014/main" id="{8AB890EC-3A4B-4E4D-AEFC-868C55994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3886954"/>
            <a:ext cx="1125538" cy="3825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25" name="Picture 201">
            <a:extLst>
              <a:ext uri="{FF2B5EF4-FFF2-40B4-BE49-F238E27FC236}">
                <a16:creationId xmlns:a16="http://schemas.microsoft.com/office/drawing/2014/main" id="{537602D6-24FA-4E3E-BC9E-69C4EBD62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3886954"/>
            <a:ext cx="11255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" name="Rectangle 202">
            <a:extLst>
              <a:ext uri="{FF2B5EF4-FFF2-40B4-BE49-F238E27FC236}">
                <a16:creationId xmlns:a16="http://schemas.microsoft.com/office/drawing/2014/main" id="{4140EB26-0BB3-41DE-8B47-555389483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3886954"/>
            <a:ext cx="1125538" cy="382588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88" name="Rectangle 203">
            <a:extLst>
              <a:ext uri="{FF2B5EF4-FFF2-40B4-BE49-F238E27FC236}">
                <a16:creationId xmlns:a16="http://schemas.microsoft.com/office/drawing/2014/main" id="{34AAAA18-10E0-447B-B434-3EEB97C5B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25" y="3886954"/>
            <a:ext cx="1327150" cy="3825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28" name="Picture 204">
            <a:extLst>
              <a:ext uri="{FF2B5EF4-FFF2-40B4-BE49-F238E27FC236}">
                <a16:creationId xmlns:a16="http://schemas.microsoft.com/office/drawing/2014/main" id="{053D8142-D744-4A09-97CD-876FCA69C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3886954"/>
            <a:ext cx="1327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9" name="Rectangle 205">
            <a:extLst>
              <a:ext uri="{FF2B5EF4-FFF2-40B4-BE49-F238E27FC236}">
                <a16:creationId xmlns:a16="http://schemas.microsoft.com/office/drawing/2014/main" id="{E17FC9C9-13EF-44D1-85AF-2F53265E1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25" y="3886954"/>
            <a:ext cx="1327150" cy="382588"/>
          </a:xfrm>
          <a:prstGeom prst="rect">
            <a:avLst/>
          </a:prstGeom>
          <a:solidFill>
            <a:srgbClr val="FFF2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90" name="Rectangle 206">
            <a:extLst>
              <a:ext uri="{FF2B5EF4-FFF2-40B4-BE49-F238E27FC236}">
                <a16:creationId xmlns:a16="http://schemas.microsoft.com/office/drawing/2014/main" id="{F2DD4DBE-1886-4883-ABF8-7846B9A84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188" y="3886954"/>
            <a:ext cx="1273175" cy="3825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31" name="Picture 207">
            <a:extLst>
              <a:ext uri="{FF2B5EF4-FFF2-40B4-BE49-F238E27FC236}">
                <a16:creationId xmlns:a16="http://schemas.microsoft.com/office/drawing/2014/main" id="{B43D1D30-259B-4A6B-919A-4B5CEC624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3886954"/>
            <a:ext cx="1271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1" name="Rectangle 208">
            <a:extLst>
              <a:ext uri="{FF2B5EF4-FFF2-40B4-BE49-F238E27FC236}">
                <a16:creationId xmlns:a16="http://schemas.microsoft.com/office/drawing/2014/main" id="{B1D23F74-26F3-4F69-8E27-8439FD857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188" y="3886954"/>
            <a:ext cx="1273175" cy="382588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92" name="Rectangle 209">
            <a:extLst>
              <a:ext uri="{FF2B5EF4-FFF2-40B4-BE49-F238E27FC236}">
                <a16:creationId xmlns:a16="http://schemas.microsoft.com/office/drawing/2014/main" id="{68228D70-0B12-4451-BE9A-028C83B55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0363" y="3886954"/>
            <a:ext cx="1249363" cy="3825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34" name="Picture 210">
            <a:extLst>
              <a:ext uri="{FF2B5EF4-FFF2-40B4-BE49-F238E27FC236}">
                <a16:creationId xmlns:a16="http://schemas.microsoft.com/office/drawing/2014/main" id="{7B732456-CDE2-45B9-A226-C000D9A39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363" y="3886954"/>
            <a:ext cx="12493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3" name="Rectangle 211">
            <a:extLst>
              <a:ext uri="{FF2B5EF4-FFF2-40B4-BE49-F238E27FC236}">
                <a16:creationId xmlns:a16="http://schemas.microsoft.com/office/drawing/2014/main" id="{A9154C5E-8CE6-4847-BEA8-4142BCDEB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0363" y="3886954"/>
            <a:ext cx="1249363" cy="382588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94" name="Rectangle 212">
            <a:extLst>
              <a:ext uri="{FF2B5EF4-FFF2-40B4-BE49-F238E27FC236}">
                <a16:creationId xmlns:a16="http://schemas.microsoft.com/office/drawing/2014/main" id="{CA271CF0-6546-4301-B18F-A8C3582FF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163" y="4648954"/>
            <a:ext cx="1279525" cy="3825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37" name="Picture 213">
            <a:extLst>
              <a:ext uri="{FF2B5EF4-FFF2-40B4-BE49-F238E27FC236}">
                <a16:creationId xmlns:a16="http://schemas.microsoft.com/office/drawing/2014/main" id="{2F4C4E53-9CD5-4F6F-B6D2-E6D069561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4648954"/>
            <a:ext cx="1279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6" name="Rectangle 214">
            <a:extLst>
              <a:ext uri="{FF2B5EF4-FFF2-40B4-BE49-F238E27FC236}">
                <a16:creationId xmlns:a16="http://schemas.microsoft.com/office/drawing/2014/main" id="{0DB18DE0-6BA6-4F21-BE89-DDBF73424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163" y="4648954"/>
            <a:ext cx="1279525" cy="382588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97" name="Rectangle 215">
            <a:extLst>
              <a:ext uri="{FF2B5EF4-FFF2-40B4-BE49-F238E27FC236}">
                <a16:creationId xmlns:a16="http://schemas.microsoft.com/office/drawing/2014/main" id="{AC5B73A3-F211-45AC-BB8B-3B63121BF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688" y="4648954"/>
            <a:ext cx="1316038" cy="3825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40" name="Picture 216">
            <a:extLst>
              <a:ext uri="{FF2B5EF4-FFF2-40B4-BE49-F238E27FC236}">
                <a16:creationId xmlns:a16="http://schemas.microsoft.com/office/drawing/2014/main" id="{68FAD610-85CD-4F6B-9465-CD8660318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4648954"/>
            <a:ext cx="13160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9" name="Rectangle 217">
            <a:extLst>
              <a:ext uri="{FF2B5EF4-FFF2-40B4-BE49-F238E27FC236}">
                <a16:creationId xmlns:a16="http://schemas.microsoft.com/office/drawing/2014/main" id="{E050D0FB-68C7-4E20-9DFD-ADC508638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688" y="4648954"/>
            <a:ext cx="1316038" cy="382588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00" name="Rectangle 218">
            <a:extLst>
              <a:ext uri="{FF2B5EF4-FFF2-40B4-BE49-F238E27FC236}">
                <a16:creationId xmlns:a16="http://schemas.microsoft.com/office/drawing/2014/main" id="{BED5D954-6BE7-440F-BAE0-29623FA64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138" y="4648954"/>
            <a:ext cx="1250950" cy="3825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43" name="Picture 219">
            <a:extLst>
              <a:ext uri="{FF2B5EF4-FFF2-40B4-BE49-F238E27FC236}">
                <a16:creationId xmlns:a16="http://schemas.microsoft.com/office/drawing/2014/main" id="{A134D214-1292-4544-879D-3F905C6DA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4648954"/>
            <a:ext cx="12493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2" name="Rectangle 220">
            <a:extLst>
              <a:ext uri="{FF2B5EF4-FFF2-40B4-BE49-F238E27FC236}">
                <a16:creationId xmlns:a16="http://schemas.microsoft.com/office/drawing/2014/main" id="{BBAA6086-C6B9-4AC3-8495-B4DF11897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138" y="4648954"/>
            <a:ext cx="1250950" cy="382588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03" name="Rectangle 221">
            <a:extLst>
              <a:ext uri="{FF2B5EF4-FFF2-40B4-BE49-F238E27FC236}">
                <a16:creationId xmlns:a16="http://schemas.microsoft.com/office/drawing/2014/main" id="{6F3567A0-C7F0-4B5F-BAB5-8C2AE32C8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4648954"/>
            <a:ext cx="1125538" cy="3825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46" name="Picture 222">
            <a:extLst>
              <a:ext uri="{FF2B5EF4-FFF2-40B4-BE49-F238E27FC236}">
                <a16:creationId xmlns:a16="http://schemas.microsoft.com/office/drawing/2014/main" id="{72DCB82B-3475-49C4-B34B-6E275A302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4648954"/>
            <a:ext cx="11255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5" name="Rectangle 223">
            <a:extLst>
              <a:ext uri="{FF2B5EF4-FFF2-40B4-BE49-F238E27FC236}">
                <a16:creationId xmlns:a16="http://schemas.microsoft.com/office/drawing/2014/main" id="{C49332BC-C2F0-411A-9A5A-BBD13AE2E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4648954"/>
            <a:ext cx="1125538" cy="382588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06" name="Rectangle 224">
            <a:extLst>
              <a:ext uri="{FF2B5EF4-FFF2-40B4-BE49-F238E27FC236}">
                <a16:creationId xmlns:a16="http://schemas.microsoft.com/office/drawing/2014/main" id="{B12D9269-347D-4481-92EE-F6B47E81E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25" y="4648954"/>
            <a:ext cx="1327150" cy="381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49" name="Picture 225">
            <a:extLst>
              <a:ext uri="{FF2B5EF4-FFF2-40B4-BE49-F238E27FC236}">
                <a16:creationId xmlns:a16="http://schemas.microsoft.com/office/drawing/2014/main" id="{30A0912C-53FB-491F-900C-F1B20A7FA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4648954"/>
            <a:ext cx="1327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" name="Rectangle 226">
            <a:extLst>
              <a:ext uri="{FF2B5EF4-FFF2-40B4-BE49-F238E27FC236}">
                <a16:creationId xmlns:a16="http://schemas.microsoft.com/office/drawing/2014/main" id="{8A8E8338-F588-46BA-986E-424EE113A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25" y="4648954"/>
            <a:ext cx="1327150" cy="381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09" name="Rectangle 227">
            <a:extLst>
              <a:ext uri="{FF2B5EF4-FFF2-40B4-BE49-F238E27FC236}">
                <a16:creationId xmlns:a16="http://schemas.microsoft.com/office/drawing/2014/main" id="{8A2F6140-0E32-4AF3-BB49-273AAE962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188" y="4648954"/>
            <a:ext cx="1273175" cy="381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52" name="Picture 228">
            <a:extLst>
              <a:ext uri="{FF2B5EF4-FFF2-40B4-BE49-F238E27FC236}">
                <a16:creationId xmlns:a16="http://schemas.microsoft.com/office/drawing/2014/main" id="{327D9EFF-5774-4F32-BF13-30F8D360F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4648954"/>
            <a:ext cx="1271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1" name="Rectangle 229">
            <a:extLst>
              <a:ext uri="{FF2B5EF4-FFF2-40B4-BE49-F238E27FC236}">
                <a16:creationId xmlns:a16="http://schemas.microsoft.com/office/drawing/2014/main" id="{4D49E06A-501C-4EE7-9628-53B9FB9CD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188" y="4648954"/>
            <a:ext cx="1273175" cy="381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12" name="Rectangle 230">
            <a:extLst>
              <a:ext uri="{FF2B5EF4-FFF2-40B4-BE49-F238E27FC236}">
                <a16:creationId xmlns:a16="http://schemas.microsoft.com/office/drawing/2014/main" id="{7435C362-A581-4238-8B92-031527C73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0363" y="4648954"/>
            <a:ext cx="1249363" cy="381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55" name="Picture 231">
            <a:extLst>
              <a:ext uri="{FF2B5EF4-FFF2-40B4-BE49-F238E27FC236}">
                <a16:creationId xmlns:a16="http://schemas.microsoft.com/office/drawing/2014/main" id="{F4FBF378-B9A9-4D22-9299-F9EB5AB16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363" y="4648954"/>
            <a:ext cx="12493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4" name="Rectangle 232">
            <a:extLst>
              <a:ext uri="{FF2B5EF4-FFF2-40B4-BE49-F238E27FC236}">
                <a16:creationId xmlns:a16="http://schemas.microsoft.com/office/drawing/2014/main" id="{57DBF960-4ADD-4378-9A43-61B5A4623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0363" y="4648954"/>
            <a:ext cx="1249363" cy="381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15" name="Line 233">
            <a:extLst>
              <a:ext uri="{FF2B5EF4-FFF2-40B4-BE49-F238E27FC236}">
                <a16:creationId xmlns:a16="http://schemas.microsoft.com/office/drawing/2014/main" id="{57347229-0C9C-4EF1-99CC-8FBAF3E04C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0688" y="2437566"/>
            <a:ext cx="0" cy="2981325"/>
          </a:xfrm>
          <a:prstGeom prst="line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17" name="Line 234">
            <a:extLst>
              <a:ext uri="{FF2B5EF4-FFF2-40B4-BE49-F238E27FC236}">
                <a16:creationId xmlns:a16="http://schemas.microsoft.com/office/drawing/2014/main" id="{309F7E10-3D49-4E71-A7F4-B70DC8E4CC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6725" y="2780466"/>
            <a:ext cx="0" cy="2638425"/>
          </a:xfrm>
          <a:prstGeom prst="line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18" name="Line 235">
            <a:extLst>
              <a:ext uri="{FF2B5EF4-FFF2-40B4-BE49-F238E27FC236}">
                <a16:creationId xmlns:a16="http://schemas.microsoft.com/office/drawing/2014/main" id="{0AC73B06-85C0-4287-8476-3A477D9F9D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6088" y="2780466"/>
            <a:ext cx="0" cy="2638425"/>
          </a:xfrm>
          <a:prstGeom prst="line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20" name="Line 236">
            <a:extLst>
              <a:ext uri="{FF2B5EF4-FFF2-40B4-BE49-F238E27FC236}">
                <a16:creationId xmlns:a16="http://schemas.microsoft.com/office/drawing/2014/main" id="{A03949BB-8924-4B9D-8CCF-59F06579E6D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1625" y="2437566"/>
            <a:ext cx="0" cy="2981325"/>
          </a:xfrm>
          <a:prstGeom prst="line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21" name="Line 237">
            <a:extLst>
              <a:ext uri="{FF2B5EF4-FFF2-40B4-BE49-F238E27FC236}">
                <a16:creationId xmlns:a16="http://schemas.microsoft.com/office/drawing/2014/main" id="{740B7A9F-F186-468C-8886-C12AC47FA65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8775" y="2780466"/>
            <a:ext cx="0" cy="2638425"/>
          </a:xfrm>
          <a:prstGeom prst="line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23" name="Line 238">
            <a:extLst>
              <a:ext uri="{FF2B5EF4-FFF2-40B4-BE49-F238E27FC236}">
                <a16:creationId xmlns:a16="http://schemas.microsoft.com/office/drawing/2014/main" id="{7492732E-5B4B-4BA3-B0DC-10537047E7FA}"/>
              </a:ext>
            </a:extLst>
          </p:cNvPr>
          <p:cNvSpPr>
            <a:spLocks noChangeShapeType="1"/>
          </p:cNvSpPr>
          <p:nvPr/>
        </p:nvSpPr>
        <p:spPr bwMode="auto">
          <a:xfrm>
            <a:off x="9250363" y="2780466"/>
            <a:ext cx="0" cy="2638425"/>
          </a:xfrm>
          <a:prstGeom prst="line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24" name="Line 239">
            <a:extLst>
              <a:ext uri="{FF2B5EF4-FFF2-40B4-BE49-F238E27FC236}">
                <a16:creationId xmlns:a16="http://schemas.microsoft.com/office/drawing/2014/main" id="{688162C4-8B0B-4154-87A7-67E82C5B1F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4813" y="2793166"/>
            <a:ext cx="8831263" cy="0"/>
          </a:xfrm>
          <a:prstGeom prst="line">
            <a:avLst/>
          </a:prstGeom>
          <a:noFill/>
          <a:ln w="254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26" name="Line 240">
            <a:extLst>
              <a:ext uri="{FF2B5EF4-FFF2-40B4-BE49-F238E27FC236}">
                <a16:creationId xmlns:a16="http://schemas.microsoft.com/office/drawing/2014/main" id="{835A6418-1AC9-4A9A-AD97-8DA8FB3D9E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4813" y="3505954"/>
            <a:ext cx="8831263" cy="0"/>
          </a:xfrm>
          <a:prstGeom prst="line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27" name="Line 241">
            <a:extLst>
              <a:ext uri="{FF2B5EF4-FFF2-40B4-BE49-F238E27FC236}">
                <a16:creationId xmlns:a16="http://schemas.microsoft.com/office/drawing/2014/main" id="{BD5975FC-8EEE-4AE0-AFB2-4F0105ABBF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4813" y="3886954"/>
            <a:ext cx="8831263" cy="0"/>
          </a:xfrm>
          <a:prstGeom prst="line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29" name="Line 242">
            <a:extLst>
              <a:ext uri="{FF2B5EF4-FFF2-40B4-BE49-F238E27FC236}">
                <a16:creationId xmlns:a16="http://schemas.microsoft.com/office/drawing/2014/main" id="{97921E52-3BE1-4DF3-984B-0E19CA6C09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4813" y="4267954"/>
            <a:ext cx="8831263" cy="0"/>
          </a:xfrm>
          <a:prstGeom prst="line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30" name="Line 243">
            <a:extLst>
              <a:ext uri="{FF2B5EF4-FFF2-40B4-BE49-F238E27FC236}">
                <a16:creationId xmlns:a16="http://schemas.microsoft.com/office/drawing/2014/main" id="{73AF3947-9E95-423E-BF8A-5438A5B298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4813" y="4648954"/>
            <a:ext cx="8831263" cy="0"/>
          </a:xfrm>
          <a:prstGeom prst="line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32" name="Line 244">
            <a:extLst>
              <a:ext uri="{FF2B5EF4-FFF2-40B4-BE49-F238E27FC236}">
                <a16:creationId xmlns:a16="http://schemas.microsoft.com/office/drawing/2014/main" id="{9DD1433B-1201-4A3A-B675-DEBC0E39258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4813" y="5029954"/>
            <a:ext cx="8831263" cy="0"/>
          </a:xfrm>
          <a:prstGeom prst="line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33" name="Line 245">
            <a:extLst>
              <a:ext uri="{FF2B5EF4-FFF2-40B4-BE49-F238E27FC236}">
                <a16:creationId xmlns:a16="http://schemas.microsoft.com/office/drawing/2014/main" id="{ED4DC20A-8EA3-4D92-A346-7F4D04BC15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1163" y="2437566"/>
            <a:ext cx="0" cy="2981325"/>
          </a:xfrm>
          <a:prstGeom prst="line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35" name="Line 246">
            <a:extLst>
              <a:ext uri="{FF2B5EF4-FFF2-40B4-BE49-F238E27FC236}">
                <a16:creationId xmlns:a16="http://schemas.microsoft.com/office/drawing/2014/main" id="{FF9D5122-A93D-4140-97E1-9C2038C566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99725" y="2437566"/>
            <a:ext cx="0" cy="2981325"/>
          </a:xfrm>
          <a:prstGeom prst="line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36" name="Line 247">
            <a:extLst>
              <a:ext uri="{FF2B5EF4-FFF2-40B4-BE49-F238E27FC236}">
                <a16:creationId xmlns:a16="http://schemas.microsoft.com/office/drawing/2014/main" id="{0E46C9A7-892D-4B3A-A1E8-41B5A18AE2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4813" y="2443916"/>
            <a:ext cx="8831263" cy="0"/>
          </a:xfrm>
          <a:prstGeom prst="line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38" name="Line 248">
            <a:extLst>
              <a:ext uri="{FF2B5EF4-FFF2-40B4-BE49-F238E27FC236}">
                <a16:creationId xmlns:a16="http://schemas.microsoft.com/office/drawing/2014/main" id="{5BB64376-285C-4AFF-998E-53FCEE9C66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4813" y="5412541"/>
            <a:ext cx="8831263" cy="0"/>
          </a:xfrm>
          <a:prstGeom prst="line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39" name="Rectangle 249">
            <a:extLst>
              <a:ext uri="{FF2B5EF4-FFF2-40B4-BE49-F238E27FC236}">
                <a16:creationId xmlns:a16="http://schemas.microsoft.com/office/drawing/2014/main" id="{8D91BACD-3AB7-4545-BFD8-9D4DA4927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775" y="2478841"/>
            <a:ext cx="8858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Singular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1" name="Rectangle 250">
            <a:extLst>
              <a:ext uri="{FF2B5EF4-FFF2-40B4-BE49-F238E27FC236}">
                <a16:creationId xmlns:a16="http://schemas.microsoft.com/office/drawing/2014/main" id="{7358D83D-DB27-476C-872B-780633327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2625" y="2478841"/>
            <a:ext cx="6715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Plural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2" name="Rectangle 251">
            <a:extLst>
              <a:ext uri="{FF2B5EF4-FFF2-40B4-BE49-F238E27FC236}">
                <a16:creationId xmlns:a16="http://schemas.microsoft.com/office/drawing/2014/main" id="{A2EA6F8D-9BE8-49C6-9B05-4F1A055DA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2996366"/>
            <a:ext cx="12001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Masculino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4" name="Rectangle 252">
            <a:extLst>
              <a:ext uri="{FF2B5EF4-FFF2-40B4-BE49-F238E27FC236}">
                <a16:creationId xmlns:a16="http://schemas.microsoft.com/office/drawing/2014/main" id="{ED94BB7E-A5F2-4D95-A5D0-C25D73CAC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6263" y="2996366"/>
            <a:ext cx="1166813" cy="379413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Femenino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5" name="Rectangle 253">
            <a:extLst>
              <a:ext uri="{FF2B5EF4-FFF2-40B4-BE49-F238E27FC236}">
                <a16:creationId xmlns:a16="http://schemas.microsoft.com/office/drawing/2014/main" id="{F57DB9AD-FCBC-4D19-B62E-DD736FACD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996366"/>
            <a:ext cx="8651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Neutro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7" name="Rectangle 254">
            <a:extLst>
              <a:ext uri="{FF2B5EF4-FFF2-40B4-BE49-F238E27FC236}">
                <a16:creationId xmlns:a16="http://schemas.microsoft.com/office/drawing/2014/main" id="{243B4D6F-3573-41F3-801C-7337D6B61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996366"/>
            <a:ext cx="12001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Masculino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8" name="Rectangle 255">
            <a:extLst>
              <a:ext uri="{FF2B5EF4-FFF2-40B4-BE49-F238E27FC236}">
                <a16:creationId xmlns:a16="http://schemas.microsoft.com/office/drawing/2014/main" id="{35916483-6981-4447-9EE9-2B9BCC145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2996366"/>
            <a:ext cx="11668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Femenino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0" name="Rectangle 256">
            <a:extLst>
              <a:ext uri="{FF2B5EF4-FFF2-40B4-BE49-F238E27FC236}">
                <a16:creationId xmlns:a16="http://schemas.microsoft.com/office/drawing/2014/main" id="{9301FDEA-2674-4C5B-9F6C-3CF1F11A9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0713" y="2996366"/>
            <a:ext cx="8651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Neutro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1" name="Rectangle 257">
            <a:extLst>
              <a:ext uri="{FF2B5EF4-FFF2-40B4-BE49-F238E27FC236}">
                <a16:creationId xmlns:a16="http://schemas.microsoft.com/office/drawing/2014/main" id="{7D930A09-478F-41DD-ABFC-EE0584CA1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588" y="3558341"/>
            <a:ext cx="12049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Nominativo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3" name="Rectangle 258">
            <a:extLst>
              <a:ext uri="{FF2B5EF4-FFF2-40B4-BE49-F238E27FC236}">
                <a16:creationId xmlns:a16="http://schemas.microsoft.com/office/drawing/2014/main" id="{827AE880-1945-4B3D-956E-AB8D86A1F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838" y="3549770"/>
            <a:ext cx="695324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¢gaq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4" name="Rectangle 259">
            <a:extLst>
              <a:ext uri="{FF2B5EF4-FFF2-40B4-BE49-F238E27FC236}">
                <a16:creationId xmlns:a16="http://schemas.microsoft.com/office/drawing/2014/main" id="{41F1FB4E-FE51-4A79-A770-883AB585C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538339"/>
            <a:ext cx="4413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Òj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6" name="Rectangle 260">
            <a:extLst>
              <a:ext uri="{FF2B5EF4-FFF2-40B4-BE49-F238E27FC236}">
                <a16:creationId xmlns:a16="http://schemas.microsoft.com/office/drawing/2014/main" id="{5D8F887E-1137-4B33-A4F7-5393188CB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9450" y="3572630"/>
            <a:ext cx="692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¢gaq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7" name="Rectangle 261">
            <a:extLst>
              <a:ext uri="{FF2B5EF4-FFF2-40B4-BE49-F238E27FC236}">
                <a16:creationId xmlns:a16="http://schemas.microsoft.com/office/drawing/2014/main" id="{19F57B9D-342D-46EE-BEE0-065C7EBCC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4613" y="3572629"/>
            <a:ext cx="3175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»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8" name="Rectangle 262">
            <a:extLst>
              <a:ext uri="{FF2B5EF4-FFF2-40B4-BE49-F238E27FC236}">
                <a16:creationId xmlns:a16="http://schemas.microsoft.com/office/drawing/2014/main" id="{C0A3816C-6DC4-44AF-BC94-D0E9B13EB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638" y="3572630"/>
            <a:ext cx="6984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¢gaq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9" name="Rectangle 263">
            <a:extLst>
              <a:ext uri="{FF2B5EF4-FFF2-40B4-BE49-F238E27FC236}">
                <a16:creationId xmlns:a16="http://schemas.microsoft.com/office/drawing/2014/main" id="{F8A82BCB-EBBF-4C64-9684-74FE461B3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800" y="3572629"/>
            <a:ext cx="4556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Òn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0" name="Rectangle 264">
            <a:extLst>
              <a:ext uri="{FF2B5EF4-FFF2-40B4-BE49-F238E27FC236}">
                <a16:creationId xmlns:a16="http://schemas.microsoft.com/office/drawing/2014/main" id="{A219C2BE-7C37-485B-9AA1-4B0ABEEDD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6413" y="3572630"/>
            <a:ext cx="7191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¢gaq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1" name="Rectangle 265">
            <a:extLst>
              <a:ext uri="{FF2B5EF4-FFF2-40B4-BE49-F238E27FC236}">
                <a16:creationId xmlns:a16="http://schemas.microsoft.com/office/drawing/2014/main" id="{7E7AF141-A092-48FC-B9CE-D09F9F857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1575" y="3572629"/>
            <a:ext cx="4111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o…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2" name="Rectangle 266">
            <a:extLst>
              <a:ext uri="{FF2B5EF4-FFF2-40B4-BE49-F238E27FC236}">
                <a16:creationId xmlns:a16="http://schemas.microsoft.com/office/drawing/2014/main" id="{48DF9E00-468F-410F-AFF1-61C6887D3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9114" y="3572629"/>
            <a:ext cx="7572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¢gaq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3" name="Rectangle 267">
            <a:extLst>
              <a:ext uri="{FF2B5EF4-FFF2-40B4-BE49-F238E27FC236}">
                <a16:creationId xmlns:a16="http://schemas.microsoft.com/office/drawing/2014/main" id="{3CF04246-0B88-4119-92E5-C3A7553B0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4275" y="3572629"/>
            <a:ext cx="4429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a…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4" name="Rectangle 268">
            <a:extLst>
              <a:ext uri="{FF2B5EF4-FFF2-40B4-BE49-F238E27FC236}">
                <a16:creationId xmlns:a16="http://schemas.microsoft.com/office/drawing/2014/main" id="{9F39A27D-47E8-40AD-BBED-B8166BF8E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0388" y="3572630"/>
            <a:ext cx="714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¢gaq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5" name="Rectangle 269">
            <a:extLst>
              <a:ext uri="{FF2B5EF4-FFF2-40B4-BE49-F238E27FC236}">
                <a16:creationId xmlns:a16="http://schemas.microsoft.com/office/drawing/2014/main" id="{15B1FF8D-78D2-4D7B-8545-9DFEC8CA0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5550" y="3572629"/>
            <a:ext cx="3413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£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6" name="Rectangle 270">
            <a:extLst>
              <a:ext uri="{FF2B5EF4-FFF2-40B4-BE49-F238E27FC236}">
                <a16:creationId xmlns:a16="http://schemas.microsoft.com/office/drawing/2014/main" id="{0893D781-CE5B-48AB-AB84-B9715CD1B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937754"/>
            <a:ext cx="9032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Genitivo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7" name="Rectangle 271">
            <a:extLst>
              <a:ext uri="{FF2B5EF4-FFF2-40B4-BE49-F238E27FC236}">
                <a16:creationId xmlns:a16="http://schemas.microsoft.com/office/drawing/2014/main" id="{AD08C08D-01A1-485C-9F3C-F6DBA6ABA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3955216"/>
            <a:ext cx="692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¢gaq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8" name="Rectangle 272">
            <a:extLst>
              <a:ext uri="{FF2B5EF4-FFF2-40B4-BE49-F238E27FC236}">
                <a16:creationId xmlns:a16="http://schemas.microsoft.com/office/drawing/2014/main" id="{CA3168CE-4330-4B74-8979-5F756B970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8" y="3955216"/>
            <a:ext cx="474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oà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9" name="Rectangle 273">
            <a:extLst>
              <a:ext uri="{FF2B5EF4-FFF2-40B4-BE49-F238E27FC236}">
                <a16:creationId xmlns:a16="http://schemas.microsoft.com/office/drawing/2014/main" id="{48DB1920-EE99-4016-B388-954BF4333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775" y="3955215"/>
            <a:ext cx="708023" cy="37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¢gaq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0" name="Rectangle 274">
            <a:extLst>
              <a:ext uri="{FF2B5EF4-FFF2-40B4-BE49-F238E27FC236}">
                <a16:creationId xmlns:a16="http://schemas.microsoft.com/office/drawing/2014/main" id="{9FC5358A-122C-42C9-860B-5132CB5F5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6350" y="3955216"/>
            <a:ext cx="45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Áj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1" name="Rectangle 275">
            <a:extLst>
              <a:ext uri="{FF2B5EF4-FFF2-40B4-BE49-F238E27FC236}">
                <a16:creationId xmlns:a16="http://schemas.microsoft.com/office/drawing/2014/main" id="{CAC06195-3EF3-4BB3-93A8-49D9BC2ED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7526" y="3955216"/>
            <a:ext cx="6826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¢gaq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2" name="Rectangle 276">
            <a:extLst>
              <a:ext uri="{FF2B5EF4-FFF2-40B4-BE49-F238E27FC236}">
                <a16:creationId xmlns:a16="http://schemas.microsoft.com/office/drawing/2014/main" id="{A64DFE2C-B0F2-4EBC-925A-9CDC36B8D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688" y="3955216"/>
            <a:ext cx="474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oà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3" name="Rectangle 277">
            <a:extLst>
              <a:ext uri="{FF2B5EF4-FFF2-40B4-BE49-F238E27FC236}">
                <a16:creationId xmlns:a16="http://schemas.microsoft.com/office/drawing/2014/main" id="{1308E9CA-5047-43A8-8CE1-B5B93CA70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75" y="3955216"/>
            <a:ext cx="34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¢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4" name="Rectangle 278">
            <a:extLst>
              <a:ext uri="{FF2B5EF4-FFF2-40B4-BE49-F238E27FC236}">
                <a16:creationId xmlns:a16="http://schemas.microsoft.com/office/drawing/2014/main" id="{05FDD4BE-4B35-4F2D-996B-F95F7A8BD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2938" y="3955216"/>
            <a:ext cx="509585" cy="37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gaq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5" name="Rectangle 279">
            <a:extLst>
              <a:ext uri="{FF2B5EF4-FFF2-40B4-BE49-F238E27FC236}">
                <a16:creationId xmlns:a16="http://schemas.microsoft.com/office/drawing/2014/main" id="{AAE4BEAC-4627-40A8-9BA3-135C3079D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3955216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în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6" name="Rectangle 280">
            <a:extLst>
              <a:ext uri="{FF2B5EF4-FFF2-40B4-BE49-F238E27FC236}">
                <a16:creationId xmlns:a16="http://schemas.microsoft.com/office/drawing/2014/main" id="{89394075-9F3F-4A09-A68E-A45E49F4E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50" y="3955216"/>
            <a:ext cx="822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¢gaq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7" name="Rectangle 281">
            <a:extLst>
              <a:ext uri="{FF2B5EF4-FFF2-40B4-BE49-F238E27FC236}">
                <a16:creationId xmlns:a16="http://schemas.microsoft.com/office/drawing/2014/main" id="{40EEFFCF-188D-4218-9242-8D7E2C81E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4113" y="3955216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în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8" name="Rectangle 282">
            <a:extLst>
              <a:ext uri="{FF2B5EF4-FFF2-40B4-BE49-F238E27FC236}">
                <a16:creationId xmlns:a16="http://schemas.microsoft.com/office/drawing/2014/main" id="{461CE916-A235-4FEB-9838-D317FD2E1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9426" y="3955216"/>
            <a:ext cx="706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¢gaq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9" name="Rectangle 283">
            <a:extLst>
              <a:ext uri="{FF2B5EF4-FFF2-40B4-BE49-F238E27FC236}">
                <a16:creationId xmlns:a16="http://schemas.microsoft.com/office/drawing/2014/main" id="{32D54965-FDF0-44BA-B9CC-25D67A039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4588" y="3955216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în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0" name="Rectangle 284">
            <a:extLst>
              <a:ext uri="{FF2B5EF4-FFF2-40B4-BE49-F238E27FC236}">
                <a16:creationId xmlns:a16="http://schemas.microsoft.com/office/drawing/2014/main" id="{6AF3C34A-1D96-4E53-B350-11ACCCC71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4318754"/>
            <a:ext cx="762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1" name="Rectangle 285">
            <a:extLst>
              <a:ext uri="{FF2B5EF4-FFF2-40B4-BE49-F238E27FC236}">
                <a16:creationId xmlns:a16="http://schemas.microsoft.com/office/drawing/2014/main" id="{5C191204-1DE2-4082-BAF3-004C4E912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7700" y="4336216"/>
            <a:ext cx="7032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¢gaq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2" name="Rectangle 286">
            <a:extLst>
              <a:ext uri="{FF2B5EF4-FFF2-40B4-BE49-F238E27FC236}">
                <a16:creationId xmlns:a16="http://schemas.microsoft.com/office/drawing/2014/main" id="{ACA40930-7B95-44CC-8EB6-035BBBFE0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4336216"/>
            <a:ext cx="357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ù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3" name="Rectangle 287">
            <a:extLst>
              <a:ext uri="{FF2B5EF4-FFF2-40B4-BE49-F238E27FC236}">
                <a16:creationId xmlns:a16="http://schemas.microsoft.com/office/drawing/2014/main" id="{FCD1801F-2B46-439F-AA81-5AFDE99F8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9450" y="4336215"/>
            <a:ext cx="71437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¢gaq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4" name="Rectangle 288">
            <a:extLst>
              <a:ext uri="{FF2B5EF4-FFF2-40B4-BE49-F238E27FC236}">
                <a16:creationId xmlns:a16="http://schemas.microsoft.com/office/drawing/2014/main" id="{82531D07-54E0-438B-B843-7417E0BD0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4613" y="4336216"/>
            <a:ext cx="317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Í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5" name="Rectangle 289">
            <a:extLst>
              <a:ext uri="{FF2B5EF4-FFF2-40B4-BE49-F238E27FC236}">
                <a16:creationId xmlns:a16="http://schemas.microsoft.com/office/drawing/2014/main" id="{EC0C8911-261D-4EBA-98E7-0B0B52D55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4336216"/>
            <a:ext cx="69532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¢gaq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6" name="Rectangle 290">
            <a:extLst>
              <a:ext uri="{FF2B5EF4-FFF2-40B4-BE49-F238E27FC236}">
                <a16:creationId xmlns:a16="http://schemas.microsoft.com/office/drawing/2014/main" id="{0470A892-FC78-4CAA-A1F2-1C2A32A86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1425" y="4336216"/>
            <a:ext cx="357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ñ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7" name="Rectangle 291">
            <a:extLst>
              <a:ext uri="{FF2B5EF4-FFF2-40B4-BE49-F238E27FC236}">
                <a16:creationId xmlns:a16="http://schemas.microsoft.com/office/drawing/2014/main" id="{8ACBEE9A-8F0E-4ED3-9F46-A24037B8C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9738" y="4336216"/>
            <a:ext cx="34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¢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8" name="Rectangle 292">
            <a:extLst>
              <a:ext uri="{FF2B5EF4-FFF2-40B4-BE49-F238E27FC236}">
                <a16:creationId xmlns:a16="http://schemas.microsoft.com/office/drawing/2014/main" id="{DED8BABF-6C24-4FF8-9A43-B158E7E5F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300" y="4336216"/>
            <a:ext cx="56197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gaq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9" name="Rectangle 293">
            <a:extLst>
              <a:ext uri="{FF2B5EF4-FFF2-40B4-BE49-F238E27FC236}">
                <a16:creationId xmlns:a16="http://schemas.microsoft.com/office/drawing/2014/main" id="{F21AD9F9-BE86-4CF6-8A9D-5A8CF8C7C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4900" y="4336216"/>
            <a:ext cx="544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o‹j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0" name="Rectangle 294">
            <a:extLst>
              <a:ext uri="{FF2B5EF4-FFF2-40B4-BE49-F238E27FC236}">
                <a16:creationId xmlns:a16="http://schemas.microsoft.com/office/drawing/2014/main" id="{E2565B8A-FC22-4B7B-BDEB-348A34FD0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9" y="4336216"/>
            <a:ext cx="314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¢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1" name="Rectangle 295">
            <a:extLst>
              <a:ext uri="{FF2B5EF4-FFF2-40B4-BE49-F238E27FC236}">
                <a16:creationId xmlns:a16="http://schemas.microsoft.com/office/drawing/2014/main" id="{ECE726E3-F9FE-46D8-946D-CC5D9802C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0" y="4336216"/>
            <a:ext cx="590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gaq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2" name="Rectangle 296">
            <a:extLst>
              <a:ext uri="{FF2B5EF4-FFF2-40B4-BE49-F238E27FC236}">
                <a16:creationId xmlns:a16="http://schemas.microsoft.com/office/drawing/2014/main" id="{6107A2C8-CC06-4B3A-9392-F7AA4263C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600" y="4336216"/>
            <a:ext cx="2727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a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3" name="Rectangle 297">
            <a:extLst>
              <a:ext uri="{FF2B5EF4-FFF2-40B4-BE49-F238E27FC236}">
                <a16:creationId xmlns:a16="http://schemas.microsoft.com/office/drawing/2014/main" id="{761BFA28-9F03-4654-ACFA-20FB96C1D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0163" y="4336216"/>
            <a:ext cx="3654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…j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4" name="Rectangle 298">
            <a:extLst>
              <a:ext uri="{FF2B5EF4-FFF2-40B4-BE49-F238E27FC236}">
                <a16:creationId xmlns:a16="http://schemas.microsoft.com/office/drawing/2014/main" id="{6CF3D04A-D6AD-44CA-A9DA-D46DD36CF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8788" y="4336216"/>
            <a:ext cx="747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¢gaq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5" name="Rectangle 299">
            <a:extLst>
              <a:ext uri="{FF2B5EF4-FFF2-40B4-BE49-F238E27FC236}">
                <a16:creationId xmlns:a16="http://schemas.microsoft.com/office/drawing/2014/main" id="{77815F3D-FE69-4A9F-8838-E54DCD4AF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2363" y="4336216"/>
            <a:ext cx="546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o‹j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6" name="Rectangle 300">
            <a:extLst>
              <a:ext uri="{FF2B5EF4-FFF2-40B4-BE49-F238E27FC236}">
                <a16:creationId xmlns:a16="http://schemas.microsoft.com/office/drawing/2014/main" id="{0273F497-7E4F-4A3F-AC9D-387F195B2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0" y="4702929"/>
            <a:ext cx="1019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Acusativo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7" name="Rectangle 301">
            <a:extLst>
              <a:ext uri="{FF2B5EF4-FFF2-40B4-BE49-F238E27FC236}">
                <a16:creationId xmlns:a16="http://schemas.microsoft.com/office/drawing/2014/main" id="{71E4470D-1D2B-4348-9246-CE2072C58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489" y="4717216"/>
            <a:ext cx="736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¢gaq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8" name="Rectangle 302">
            <a:extLst>
              <a:ext uri="{FF2B5EF4-FFF2-40B4-BE49-F238E27FC236}">
                <a16:creationId xmlns:a16="http://schemas.microsoft.com/office/drawing/2014/main" id="{29D2837B-8971-4F5B-9B29-2C9F35AE2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3650" y="4717216"/>
            <a:ext cx="455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Òn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9" name="Rectangle 303">
            <a:extLst>
              <a:ext uri="{FF2B5EF4-FFF2-40B4-BE49-F238E27FC236}">
                <a16:creationId xmlns:a16="http://schemas.microsoft.com/office/drawing/2014/main" id="{602C43A6-1941-4206-9525-B9492B34A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4838" y="4717216"/>
            <a:ext cx="7080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¢gaq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0" name="Rectangle 304">
            <a:extLst>
              <a:ext uri="{FF2B5EF4-FFF2-40B4-BE49-F238E27FC236}">
                <a16:creationId xmlns:a16="http://schemas.microsoft.com/office/drawing/2014/main" id="{9C130D77-D849-4BD7-BC3C-E17318ABD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0" y="4717216"/>
            <a:ext cx="465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»n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1" name="Rectangle 305">
            <a:extLst>
              <a:ext uri="{FF2B5EF4-FFF2-40B4-BE49-F238E27FC236}">
                <a16:creationId xmlns:a16="http://schemas.microsoft.com/office/drawing/2014/main" id="{91C638F9-CAAB-41A3-B61B-A38A3E3EE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638" y="4717216"/>
            <a:ext cx="701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¢gaq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2" name="Rectangle 306">
            <a:extLst>
              <a:ext uri="{FF2B5EF4-FFF2-40B4-BE49-F238E27FC236}">
                <a16:creationId xmlns:a16="http://schemas.microsoft.com/office/drawing/2014/main" id="{51EA9CEE-894D-4D95-A750-841E7C522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800" y="4717216"/>
            <a:ext cx="455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Òn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3" name="Rectangle 307">
            <a:extLst>
              <a:ext uri="{FF2B5EF4-FFF2-40B4-BE49-F238E27FC236}">
                <a16:creationId xmlns:a16="http://schemas.microsoft.com/office/drawing/2014/main" id="{82C05652-8E2F-4173-BC9C-B389E6909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7988" y="4717216"/>
            <a:ext cx="34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¢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4" name="Rectangle 308">
            <a:extLst>
              <a:ext uri="{FF2B5EF4-FFF2-40B4-BE49-F238E27FC236}">
                <a16:creationId xmlns:a16="http://schemas.microsoft.com/office/drawing/2014/main" id="{1CB03925-8ABF-4B9E-A4D4-0E5342F9A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550" y="4717216"/>
            <a:ext cx="639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gaq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5" name="Rectangle 309">
            <a:extLst>
              <a:ext uri="{FF2B5EF4-FFF2-40B4-BE49-F238E27FC236}">
                <a16:creationId xmlns:a16="http://schemas.microsoft.com/office/drawing/2014/main" id="{FE9E9BAA-1334-458E-A3D9-7727C16B7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3150" y="4717216"/>
            <a:ext cx="611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oÚj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6" name="Rectangle 310">
            <a:extLst>
              <a:ext uri="{FF2B5EF4-FFF2-40B4-BE49-F238E27FC236}">
                <a16:creationId xmlns:a16="http://schemas.microsoft.com/office/drawing/2014/main" id="{7210D1BE-F808-4856-BF2B-BBCB3422B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825" y="4717216"/>
            <a:ext cx="34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¢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7" name="Rectangle 311">
            <a:extLst>
              <a:ext uri="{FF2B5EF4-FFF2-40B4-BE49-F238E27FC236}">
                <a16:creationId xmlns:a16="http://schemas.microsoft.com/office/drawing/2014/main" id="{CEF11433-5427-4726-AA2B-2F7C28A90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7388" y="4717216"/>
            <a:ext cx="639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gaq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8" name="Rectangle 312">
            <a:extLst>
              <a:ext uri="{FF2B5EF4-FFF2-40B4-BE49-F238E27FC236}">
                <a16:creationId xmlns:a16="http://schemas.microsoft.com/office/drawing/2014/main" id="{807430A0-F233-4607-B742-2536BC09E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8400" y="4717216"/>
            <a:ext cx="476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£j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9" name="Rectangle 313">
            <a:extLst>
              <a:ext uri="{FF2B5EF4-FFF2-40B4-BE49-F238E27FC236}">
                <a16:creationId xmlns:a16="http://schemas.microsoft.com/office/drawing/2014/main" id="{681116B9-D8D6-4944-A964-38A093C6A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0388" y="4717216"/>
            <a:ext cx="747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¢gaq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0" name="Rectangle 314">
            <a:extLst>
              <a:ext uri="{FF2B5EF4-FFF2-40B4-BE49-F238E27FC236}">
                <a16:creationId xmlns:a16="http://schemas.microsoft.com/office/drawing/2014/main" id="{3E25CCF5-AFDA-4F11-A21D-7AA501B21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5550" y="4717216"/>
            <a:ext cx="34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£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1" name="Rectangle 315">
            <a:extLst>
              <a:ext uri="{FF2B5EF4-FFF2-40B4-BE49-F238E27FC236}">
                <a16:creationId xmlns:a16="http://schemas.microsoft.com/office/drawing/2014/main" id="{8DD73210-9C5D-4E90-8B93-8E0195235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5083929"/>
            <a:ext cx="9286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Vocativo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2" name="Rectangle 316">
            <a:extLst>
              <a:ext uri="{FF2B5EF4-FFF2-40B4-BE49-F238E27FC236}">
                <a16:creationId xmlns:a16="http://schemas.microsoft.com/office/drawing/2014/main" id="{424C9D19-42C7-47AD-8090-39B895AB9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7863" y="5098217"/>
            <a:ext cx="6699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¢gaq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3" name="Rectangle 317">
            <a:extLst>
              <a:ext uri="{FF2B5EF4-FFF2-40B4-BE49-F238E27FC236}">
                <a16:creationId xmlns:a16="http://schemas.microsoft.com/office/drawing/2014/main" id="{EF45887B-56D9-4FD7-9700-7ECB65868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3025" y="5098216"/>
            <a:ext cx="2952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š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4" name="Rectangle 318">
            <a:extLst>
              <a:ext uri="{FF2B5EF4-FFF2-40B4-BE49-F238E27FC236}">
                <a16:creationId xmlns:a16="http://schemas.microsoft.com/office/drawing/2014/main" id="{22CD8FDA-5A9B-47AE-B189-B57C3CF44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9450" y="5098216"/>
            <a:ext cx="665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¢gaq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5" name="Rectangle 319">
            <a:extLst>
              <a:ext uri="{FF2B5EF4-FFF2-40B4-BE49-F238E27FC236}">
                <a16:creationId xmlns:a16="http://schemas.microsoft.com/office/drawing/2014/main" id="{D0DD2418-2E31-4A8E-B3FC-BD460F7DD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4613" y="5098216"/>
            <a:ext cx="3175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»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6" name="Rectangle 320">
            <a:extLst>
              <a:ext uri="{FF2B5EF4-FFF2-40B4-BE49-F238E27FC236}">
                <a16:creationId xmlns:a16="http://schemas.microsoft.com/office/drawing/2014/main" id="{D4CF5D9E-6A1D-41B4-A4C6-5DF925EAB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638" y="5098216"/>
            <a:ext cx="701675" cy="3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¢gaq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7" name="Rectangle 321">
            <a:extLst>
              <a:ext uri="{FF2B5EF4-FFF2-40B4-BE49-F238E27FC236}">
                <a16:creationId xmlns:a16="http://schemas.microsoft.com/office/drawing/2014/main" id="{5CBE8279-96C5-4B1F-9465-FA3BB930A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800" y="5098216"/>
            <a:ext cx="4556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Òn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8" name="Rectangle 322">
            <a:extLst>
              <a:ext uri="{FF2B5EF4-FFF2-40B4-BE49-F238E27FC236}">
                <a16:creationId xmlns:a16="http://schemas.microsoft.com/office/drawing/2014/main" id="{7C54D415-209B-48B0-964B-69C6418D4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6414" y="5098216"/>
            <a:ext cx="260855" cy="38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¢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9" name="Rectangle 323">
            <a:extLst>
              <a:ext uri="{FF2B5EF4-FFF2-40B4-BE49-F238E27FC236}">
                <a16:creationId xmlns:a16="http://schemas.microsoft.com/office/drawing/2014/main" id="{B3BDE715-1C30-4BE3-8A0F-9281B326D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0564" y="5098216"/>
            <a:ext cx="488952" cy="38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gaq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0" name="Rectangle 324">
            <a:extLst>
              <a:ext uri="{FF2B5EF4-FFF2-40B4-BE49-F238E27FC236}">
                <a16:creationId xmlns:a16="http://schemas.microsoft.com/office/drawing/2014/main" id="{4DEBF736-6608-481D-AD3D-02A0C15F7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1576" y="5098216"/>
            <a:ext cx="236538" cy="38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1" name="Rectangle 325">
            <a:extLst>
              <a:ext uri="{FF2B5EF4-FFF2-40B4-BE49-F238E27FC236}">
                <a16:creationId xmlns:a16="http://schemas.microsoft.com/office/drawing/2014/main" id="{E06651AC-7A80-4859-85C9-AEDE2F8CA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800" y="5098216"/>
            <a:ext cx="26193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…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2" name="Rectangle 326">
            <a:extLst>
              <a:ext uri="{FF2B5EF4-FFF2-40B4-BE49-F238E27FC236}">
                <a16:creationId xmlns:a16="http://schemas.microsoft.com/office/drawing/2014/main" id="{FE8B4845-0131-4929-9C63-6CEC69D0A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9113" y="5098216"/>
            <a:ext cx="3413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¢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3" name="Rectangle 327">
            <a:extLst>
              <a:ext uri="{FF2B5EF4-FFF2-40B4-BE49-F238E27FC236}">
                <a16:creationId xmlns:a16="http://schemas.microsoft.com/office/drawing/2014/main" id="{67304738-B117-4D55-BB20-4D6ED6DF7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263" y="5098217"/>
            <a:ext cx="487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gaq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4" name="Rectangle 328">
            <a:extLst>
              <a:ext uri="{FF2B5EF4-FFF2-40B4-BE49-F238E27FC236}">
                <a16:creationId xmlns:a16="http://schemas.microsoft.com/office/drawing/2014/main" id="{E6A043F4-32DF-4447-8269-BF11124DA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4275" y="5098216"/>
            <a:ext cx="3413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a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5" name="Rectangle 329">
            <a:extLst>
              <a:ext uri="{FF2B5EF4-FFF2-40B4-BE49-F238E27FC236}">
                <a16:creationId xmlns:a16="http://schemas.microsoft.com/office/drawing/2014/main" id="{62014EBC-9858-406A-BA4A-CAE90D26F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6838" y="5098216"/>
            <a:ext cx="26193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…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6" name="Rectangle 330">
            <a:extLst>
              <a:ext uri="{FF2B5EF4-FFF2-40B4-BE49-F238E27FC236}">
                <a16:creationId xmlns:a16="http://schemas.microsoft.com/office/drawing/2014/main" id="{052EA4E3-40D3-440B-AF91-52BA16172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0389" y="5098216"/>
            <a:ext cx="7080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¢gaq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7" name="Rectangle 331">
            <a:extLst>
              <a:ext uri="{FF2B5EF4-FFF2-40B4-BE49-F238E27FC236}">
                <a16:creationId xmlns:a16="http://schemas.microsoft.com/office/drawing/2014/main" id="{0D4A1C80-AB87-4508-AD8D-84DD04413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5550" y="5098216"/>
            <a:ext cx="3413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£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36" name="Google Shape;1385;p42">
            <a:extLst>
              <a:ext uri="{FF2B5EF4-FFF2-40B4-BE49-F238E27FC236}">
                <a16:creationId xmlns:a16="http://schemas.microsoft.com/office/drawing/2014/main" id="{E6770491-09FD-44E8-B117-42A25981D461}"/>
              </a:ext>
            </a:extLst>
          </p:cNvPr>
          <p:cNvGrpSpPr/>
          <p:nvPr/>
        </p:nvGrpSpPr>
        <p:grpSpPr>
          <a:xfrm rot="4436271">
            <a:off x="9874810" y="2289846"/>
            <a:ext cx="2928624" cy="358006"/>
            <a:chOff x="2142525" y="3876725"/>
            <a:chExt cx="2414850" cy="295200"/>
          </a:xfrm>
        </p:grpSpPr>
        <p:sp>
          <p:nvSpPr>
            <p:cNvPr id="337" name="Google Shape;1386;p42">
              <a:extLst>
                <a:ext uri="{FF2B5EF4-FFF2-40B4-BE49-F238E27FC236}">
                  <a16:creationId xmlns:a16="http://schemas.microsoft.com/office/drawing/2014/main" id="{A0C48852-B9F4-4732-9CED-B0EB27C06757}"/>
                </a:ext>
              </a:extLst>
            </p:cNvPr>
            <p:cNvSpPr/>
            <p:nvPr/>
          </p:nvSpPr>
          <p:spPr>
            <a:xfrm>
              <a:off x="2147925" y="3884850"/>
              <a:ext cx="91075" cy="132625"/>
            </a:xfrm>
            <a:custGeom>
              <a:avLst/>
              <a:gdLst/>
              <a:ahLst/>
              <a:cxnLst/>
              <a:rect l="l" t="t" r="r" b="b"/>
              <a:pathLst>
                <a:path w="3643" h="5305" extrusionOk="0">
                  <a:moveTo>
                    <a:pt x="2786" y="1"/>
                  </a:moveTo>
                  <a:cubicBezTo>
                    <a:pt x="2678" y="1"/>
                    <a:pt x="2570" y="2"/>
                    <a:pt x="2462" y="4"/>
                  </a:cubicBezTo>
                  <a:cubicBezTo>
                    <a:pt x="992" y="94"/>
                    <a:pt x="208" y="897"/>
                    <a:pt x="118" y="2420"/>
                  </a:cubicBezTo>
                  <a:cubicBezTo>
                    <a:pt x="1" y="3961"/>
                    <a:pt x="659" y="4872"/>
                    <a:pt x="2101" y="5169"/>
                  </a:cubicBezTo>
                  <a:cubicBezTo>
                    <a:pt x="2498" y="5223"/>
                    <a:pt x="2894" y="5268"/>
                    <a:pt x="3282" y="5305"/>
                  </a:cubicBezTo>
                  <a:cubicBezTo>
                    <a:pt x="3174" y="3601"/>
                    <a:pt x="3291" y="1843"/>
                    <a:pt x="3643" y="22"/>
                  </a:cubicBezTo>
                  <a:cubicBezTo>
                    <a:pt x="3365" y="9"/>
                    <a:pt x="3079" y="1"/>
                    <a:pt x="2786" y="1"/>
                  </a:cubicBezTo>
                  <a:close/>
                </a:path>
              </a:pathLst>
            </a:custGeom>
            <a:solidFill>
              <a:srgbClr val="F7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387;p42">
              <a:extLst>
                <a:ext uri="{FF2B5EF4-FFF2-40B4-BE49-F238E27FC236}">
                  <a16:creationId xmlns:a16="http://schemas.microsoft.com/office/drawing/2014/main" id="{4184F552-BA02-4192-A0B6-C08A912DBA0B}"/>
                </a:ext>
              </a:extLst>
            </p:cNvPr>
            <p:cNvSpPr/>
            <p:nvPr/>
          </p:nvSpPr>
          <p:spPr>
            <a:xfrm>
              <a:off x="2227250" y="3885400"/>
              <a:ext cx="45775" cy="135000"/>
            </a:xfrm>
            <a:custGeom>
              <a:avLst/>
              <a:gdLst/>
              <a:ahLst/>
              <a:cxnLst/>
              <a:rect l="l" t="t" r="r" b="b"/>
              <a:pathLst>
                <a:path w="1831" h="5400" extrusionOk="0">
                  <a:moveTo>
                    <a:pt x="470" y="0"/>
                  </a:moveTo>
                  <a:cubicBezTo>
                    <a:pt x="118" y="1821"/>
                    <a:pt x="1" y="3579"/>
                    <a:pt x="109" y="5283"/>
                  </a:cubicBezTo>
                  <a:cubicBezTo>
                    <a:pt x="560" y="5337"/>
                    <a:pt x="1010" y="5373"/>
                    <a:pt x="1461" y="5400"/>
                  </a:cubicBezTo>
                  <a:cubicBezTo>
                    <a:pt x="1416" y="3669"/>
                    <a:pt x="1533" y="1902"/>
                    <a:pt x="1831" y="100"/>
                  </a:cubicBezTo>
                  <a:cubicBezTo>
                    <a:pt x="1389" y="54"/>
                    <a:pt x="938" y="18"/>
                    <a:pt x="470" y="0"/>
                  </a:cubicBezTo>
                  <a:close/>
                </a:path>
              </a:pathLst>
            </a:custGeom>
            <a:solidFill>
              <a:srgbClr val="D7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388;p42">
              <a:extLst>
                <a:ext uri="{FF2B5EF4-FFF2-40B4-BE49-F238E27FC236}">
                  <a16:creationId xmlns:a16="http://schemas.microsoft.com/office/drawing/2014/main" id="{A1674CFE-3145-4FC2-8459-EF3E33C2813D}"/>
                </a:ext>
              </a:extLst>
            </p:cNvPr>
            <p:cNvSpPr/>
            <p:nvPr/>
          </p:nvSpPr>
          <p:spPr>
            <a:xfrm>
              <a:off x="2262625" y="3878875"/>
              <a:ext cx="121050" cy="159625"/>
            </a:xfrm>
            <a:custGeom>
              <a:avLst/>
              <a:gdLst/>
              <a:ahLst/>
              <a:cxnLst/>
              <a:rect l="l" t="t" r="r" b="b"/>
              <a:pathLst>
                <a:path w="4842" h="6385" extrusionOk="0">
                  <a:moveTo>
                    <a:pt x="3846" y="1837"/>
                  </a:moveTo>
                  <a:cubicBezTo>
                    <a:pt x="3853" y="1837"/>
                    <a:pt x="3860" y="1838"/>
                    <a:pt x="3868" y="1839"/>
                  </a:cubicBezTo>
                  <a:cubicBezTo>
                    <a:pt x="4075" y="1857"/>
                    <a:pt x="4156" y="2208"/>
                    <a:pt x="4111" y="2911"/>
                  </a:cubicBezTo>
                  <a:cubicBezTo>
                    <a:pt x="4129" y="3552"/>
                    <a:pt x="4010" y="3877"/>
                    <a:pt x="3754" y="3877"/>
                  </a:cubicBezTo>
                  <a:cubicBezTo>
                    <a:pt x="3747" y="3877"/>
                    <a:pt x="3740" y="3876"/>
                    <a:pt x="3733" y="3876"/>
                  </a:cubicBezTo>
                  <a:cubicBezTo>
                    <a:pt x="3561" y="3858"/>
                    <a:pt x="3471" y="3696"/>
                    <a:pt x="3453" y="3371"/>
                  </a:cubicBezTo>
                  <a:cubicBezTo>
                    <a:pt x="3471" y="3047"/>
                    <a:pt x="3489" y="2875"/>
                    <a:pt x="3489" y="2866"/>
                  </a:cubicBezTo>
                  <a:cubicBezTo>
                    <a:pt x="3533" y="2180"/>
                    <a:pt x="3652" y="1837"/>
                    <a:pt x="3846" y="1837"/>
                  </a:cubicBezTo>
                  <a:close/>
                  <a:moveTo>
                    <a:pt x="2439" y="1490"/>
                  </a:moveTo>
                  <a:cubicBezTo>
                    <a:pt x="2468" y="1490"/>
                    <a:pt x="2500" y="1504"/>
                    <a:pt x="2534" y="1532"/>
                  </a:cubicBezTo>
                  <a:cubicBezTo>
                    <a:pt x="2551" y="1524"/>
                    <a:pt x="2567" y="1520"/>
                    <a:pt x="2582" y="1520"/>
                  </a:cubicBezTo>
                  <a:cubicBezTo>
                    <a:pt x="2752" y="1520"/>
                    <a:pt x="2807" y="2039"/>
                    <a:pt x="2732" y="3083"/>
                  </a:cubicBezTo>
                  <a:cubicBezTo>
                    <a:pt x="2723" y="4084"/>
                    <a:pt x="2586" y="4589"/>
                    <a:pt x="2321" y="4589"/>
                  </a:cubicBezTo>
                  <a:cubicBezTo>
                    <a:pt x="2314" y="4589"/>
                    <a:pt x="2307" y="4589"/>
                    <a:pt x="2300" y="4588"/>
                  </a:cubicBezTo>
                  <a:cubicBezTo>
                    <a:pt x="2119" y="4579"/>
                    <a:pt x="2029" y="4318"/>
                    <a:pt x="2038" y="3813"/>
                  </a:cubicBezTo>
                  <a:cubicBezTo>
                    <a:pt x="2074" y="3308"/>
                    <a:pt x="2092" y="3056"/>
                    <a:pt x="2092" y="3038"/>
                  </a:cubicBezTo>
                  <a:cubicBezTo>
                    <a:pt x="2110" y="2695"/>
                    <a:pt x="2137" y="2380"/>
                    <a:pt x="2182" y="2109"/>
                  </a:cubicBezTo>
                  <a:cubicBezTo>
                    <a:pt x="2239" y="1695"/>
                    <a:pt x="2325" y="1490"/>
                    <a:pt x="2439" y="1490"/>
                  </a:cubicBezTo>
                  <a:close/>
                  <a:moveTo>
                    <a:pt x="961" y="1020"/>
                  </a:moveTo>
                  <a:cubicBezTo>
                    <a:pt x="977" y="1020"/>
                    <a:pt x="994" y="1026"/>
                    <a:pt x="1011" y="1037"/>
                  </a:cubicBezTo>
                  <a:cubicBezTo>
                    <a:pt x="1013" y="1036"/>
                    <a:pt x="1016" y="1036"/>
                    <a:pt x="1019" y="1036"/>
                  </a:cubicBezTo>
                  <a:cubicBezTo>
                    <a:pt x="1220" y="1036"/>
                    <a:pt x="1280" y="1659"/>
                    <a:pt x="1191" y="2920"/>
                  </a:cubicBezTo>
                  <a:cubicBezTo>
                    <a:pt x="1164" y="4156"/>
                    <a:pt x="1024" y="4778"/>
                    <a:pt x="760" y="4778"/>
                  </a:cubicBezTo>
                  <a:cubicBezTo>
                    <a:pt x="757" y="4778"/>
                    <a:pt x="753" y="4778"/>
                    <a:pt x="749" y="4777"/>
                  </a:cubicBezTo>
                  <a:cubicBezTo>
                    <a:pt x="578" y="4768"/>
                    <a:pt x="497" y="4444"/>
                    <a:pt x="506" y="3822"/>
                  </a:cubicBezTo>
                  <a:cubicBezTo>
                    <a:pt x="551" y="3209"/>
                    <a:pt x="569" y="2893"/>
                    <a:pt x="569" y="2875"/>
                  </a:cubicBezTo>
                  <a:cubicBezTo>
                    <a:pt x="651" y="1639"/>
                    <a:pt x="787" y="1020"/>
                    <a:pt x="961" y="1020"/>
                  </a:cubicBezTo>
                  <a:close/>
                  <a:moveTo>
                    <a:pt x="3609" y="4159"/>
                  </a:moveTo>
                  <a:cubicBezTo>
                    <a:pt x="3633" y="4159"/>
                    <a:pt x="3660" y="4161"/>
                    <a:pt x="3688" y="4164"/>
                  </a:cubicBezTo>
                  <a:cubicBezTo>
                    <a:pt x="3904" y="4191"/>
                    <a:pt x="4012" y="4309"/>
                    <a:pt x="3994" y="4516"/>
                  </a:cubicBezTo>
                  <a:cubicBezTo>
                    <a:pt x="3986" y="4714"/>
                    <a:pt x="3878" y="4805"/>
                    <a:pt x="3688" y="4805"/>
                  </a:cubicBezTo>
                  <a:cubicBezTo>
                    <a:pt x="3679" y="4805"/>
                    <a:pt x="3670" y="4805"/>
                    <a:pt x="3661" y="4804"/>
                  </a:cubicBezTo>
                  <a:cubicBezTo>
                    <a:pt x="3534" y="4795"/>
                    <a:pt x="3444" y="4732"/>
                    <a:pt x="3381" y="4624"/>
                  </a:cubicBezTo>
                  <a:cubicBezTo>
                    <a:pt x="3336" y="4543"/>
                    <a:pt x="3318" y="4480"/>
                    <a:pt x="3318" y="4426"/>
                  </a:cubicBezTo>
                  <a:cubicBezTo>
                    <a:pt x="3334" y="4244"/>
                    <a:pt x="3433" y="4159"/>
                    <a:pt x="3609" y="4159"/>
                  </a:cubicBezTo>
                  <a:close/>
                  <a:moveTo>
                    <a:pt x="1193" y="0"/>
                  </a:moveTo>
                  <a:cubicBezTo>
                    <a:pt x="966" y="0"/>
                    <a:pt x="719" y="42"/>
                    <a:pt x="452" y="126"/>
                  </a:cubicBezTo>
                  <a:cubicBezTo>
                    <a:pt x="434" y="207"/>
                    <a:pt x="416" y="279"/>
                    <a:pt x="416" y="361"/>
                  </a:cubicBezTo>
                  <a:cubicBezTo>
                    <a:pt x="118" y="2163"/>
                    <a:pt x="1" y="3930"/>
                    <a:pt x="46" y="5661"/>
                  </a:cubicBezTo>
                  <a:cubicBezTo>
                    <a:pt x="37" y="5751"/>
                    <a:pt x="37" y="5841"/>
                    <a:pt x="46" y="5931"/>
                  </a:cubicBezTo>
                  <a:cubicBezTo>
                    <a:pt x="376" y="6070"/>
                    <a:pt x="691" y="6139"/>
                    <a:pt x="991" y="6139"/>
                  </a:cubicBezTo>
                  <a:cubicBezTo>
                    <a:pt x="1200" y="6139"/>
                    <a:pt x="1401" y="6106"/>
                    <a:pt x="1596" y="6039"/>
                  </a:cubicBezTo>
                  <a:cubicBezTo>
                    <a:pt x="1886" y="6173"/>
                    <a:pt x="2179" y="6240"/>
                    <a:pt x="2475" y="6240"/>
                  </a:cubicBezTo>
                  <a:cubicBezTo>
                    <a:pt x="2677" y="6240"/>
                    <a:pt x="2879" y="6209"/>
                    <a:pt x="3084" y="6147"/>
                  </a:cubicBezTo>
                  <a:cubicBezTo>
                    <a:pt x="3292" y="6305"/>
                    <a:pt x="3525" y="6385"/>
                    <a:pt x="3784" y="6385"/>
                  </a:cubicBezTo>
                  <a:cubicBezTo>
                    <a:pt x="3986" y="6385"/>
                    <a:pt x="4203" y="6336"/>
                    <a:pt x="4436" y="6238"/>
                  </a:cubicBezTo>
                  <a:cubicBezTo>
                    <a:pt x="4418" y="5769"/>
                    <a:pt x="4418" y="5309"/>
                    <a:pt x="4418" y="4858"/>
                  </a:cubicBezTo>
                  <a:cubicBezTo>
                    <a:pt x="4427" y="3975"/>
                    <a:pt x="4481" y="3101"/>
                    <a:pt x="4580" y="2244"/>
                  </a:cubicBezTo>
                  <a:cubicBezTo>
                    <a:pt x="4652" y="1640"/>
                    <a:pt x="4733" y="1037"/>
                    <a:pt x="4841" y="433"/>
                  </a:cubicBezTo>
                  <a:cubicBezTo>
                    <a:pt x="4604" y="322"/>
                    <a:pt x="4342" y="266"/>
                    <a:pt x="4057" y="266"/>
                  </a:cubicBezTo>
                  <a:cubicBezTo>
                    <a:pt x="3877" y="266"/>
                    <a:pt x="3688" y="288"/>
                    <a:pt x="3489" y="333"/>
                  </a:cubicBezTo>
                  <a:cubicBezTo>
                    <a:pt x="3200" y="184"/>
                    <a:pt x="2913" y="108"/>
                    <a:pt x="2630" y="108"/>
                  </a:cubicBezTo>
                  <a:cubicBezTo>
                    <a:pt x="2419" y="108"/>
                    <a:pt x="2210" y="150"/>
                    <a:pt x="2002" y="234"/>
                  </a:cubicBezTo>
                  <a:cubicBezTo>
                    <a:pt x="1773" y="78"/>
                    <a:pt x="1502" y="0"/>
                    <a:pt x="1193" y="0"/>
                  </a:cubicBezTo>
                  <a:close/>
                </a:path>
              </a:pathLst>
            </a:custGeom>
            <a:solidFill>
              <a:srgbClr val="FCAD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389;p42">
              <a:extLst>
                <a:ext uri="{FF2B5EF4-FFF2-40B4-BE49-F238E27FC236}">
                  <a16:creationId xmlns:a16="http://schemas.microsoft.com/office/drawing/2014/main" id="{4DCDA3D7-8B2D-488F-A988-6652B610A5CF}"/>
                </a:ext>
              </a:extLst>
            </p:cNvPr>
            <p:cNvSpPr/>
            <p:nvPr/>
          </p:nvSpPr>
          <p:spPr>
            <a:xfrm>
              <a:off x="2275025" y="3904375"/>
              <a:ext cx="91525" cy="94625"/>
            </a:xfrm>
            <a:custGeom>
              <a:avLst/>
              <a:gdLst/>
              <a:ahLst/>
              <a:cxnLst/>
              <a:rect l="l" t="t" r="r" b="b"/>
              <a:pathLst>
                <a:path w="3661" h="3785" extrusionOk="0">
                  <a:moveTo>
                    <a:pt x="3350" y="817"/>
                  </a:moveTo>
                  <a:cubicBezTo>
                    <a:pt x="3156" y="817"/>
                    <a:pt x="3037" y="1160"/>
                    <a:pt x="2993" y="1846"/>
                  </a:cubicBezTo>
                  <a:cubicBezTo>
                    <a:pt x="2993" y="1855"/>
                    <a:pt x="2975" y="2027"/>
                    <a:pt x="2957" y="2351"/>
                  </a:cubicBezTo>
                  <a:cubicBezTo>
                    <a:pt x="2975" y="2676"/>
                    <a:pt x="3065" y="2847"/>
                    <a:pt x="3237" y="2856"/>
                  </a:cubicBezTo>
                  <a:cubicBezTo>
                    <a:pt x="3244" y="2856"/>
                    <a:pt x="3251" y="2857"/>
                    <a:pt x="3258" y="2857"/>
                  </a:cubicBezTo>
                  <a:cubicBezTo>
                    <a:pt x="3514" y="2857"/>
                    <a:pt x="3633" y="2532"/>
                    <a:pt x="3615" y="1891"/>
                  </a:cubicBezTo>
                  <a:cubicBezTo>
                    <a:pt x="3660" y="1188"/>
                    <a:pt x="3579" y="837"/>
                    <a:pt x="3372" y="819"/>
                  </a:cubicBezTo>
                  <a:cubicBezTo>
                    <a:pt x="3364" y="818"/>
                    <a:pt x="3357" y="817"/>
                    <a:pt x="3350" y="817"/>
                  </a:cubicBezTo>
                  <a:close/>
                  <a:moveTo>
                    <a:pt x="1943" y="470"/>
                  </a:moveTo>
                  <a:cubicBezTo>
                    <a:pt x="1829" y="470"/>
                    <a:pt x="1743" y="675"/>
                    <a:pt x="1686" y="1089"/>
                  </a:cubicBezTo>
                  <a:cubicBezTo>
                    <a:pt x="1641" y="1360"/>
                    <a:pt x="1614" y="1675"/>
                    <a:pt x="1596" y="2018"/>
                  </a:cubicBezTo>
                  <a:cubicBezTo>
                    <a:pt x="1596" y="2036"/>
                    <a:pt x="1578" y="2288"/>
                    <a:pt x="1542" y="2793"/>
                  </a:cubicBezTo>
                  <a:cubicBezTo>
                    <a:pt x="1533" y="3298"/>
                    <a:pt x="1623" y="3559"/>
                    <a:pt x="1804" y="3568"/>
                  </a:cubicBezTo>
                  <a:cubicBezTo>
                    <a:pt x="1811" y="3569"/>
                    <a:pt x="1818" y="3569"/>
                    <a:pt x="1825" y="3569"/>
                  </a:cubicBezTo>
                  <a:cubicBezTo>
                    <a:pt x="2090" y="3569"/>
                    <a:pt x="2227" y="3064"/>
                    <a:pt x="2236" y="2063"/>
                  </a:cubicBezTo>
                  <a:cubicBezTo>
                    <a:pt x="2311" y="1019"/>
                    <a:pt x="2256" y="500"/>
                    <a:pt x="2086" y="500"/>
                  </a:cubicBezTo>
                  <a:cubicBezTo>
                    <a:pt x="2071" y="500"/>
                    <a:pt x="2055" y="504"/>
                    <a:pt x="2038" y="512"/>
                  </a:cubicBezTo>
                  <a:cubicBezTo>
                    <a:pt x="2004" y="484"/>
                    <a:pt x="1972" y="470"/>
                    <a:pt x="1943" y="470"/>
                  </a:cubicBezTo>
                  <a:close/>
                  <a:moveTo>
                    <a:pt x="465" y="0"/>
                  </a:moveTo>
                  <a:cubicBezTo>
                    <a:pt x="291" y="0"/>
                    <a:pt x="155" y="619"/>
                    <a:pt x="73" y="1855"/>
                  </a:cubicBezTo>
                  <a:cubicBezTo>
                    <a:pt x="73" y="1873"/>
                    <a:pt x="55" y="2189"/>
                    <a:pt x="10" y="2802"/>
                  </a:cubicBezTo>
                  <a:cubicBezTo>
                    <a:pt x="1" y="3424"/>
                    <a:pt x="82" y="3748"/>
                    <a:pt x="253" y="3757"/>
                  </a:cubicBezTo>
                  <a:cubicBezTo>
                    <a:pt x="257" y="3758"/>
                    <a:pt x="261" y="3758"/>
                    <a:pt x="264" y="3758"/>
                  </a:cubicBezTo>
                  <a:cubicBezTo>
                    <a:pt x="528" y="3758"/>
                    <a:pt x="668" y="3136"/>
                    <a:pt x="695" y="1900"/>
                  </a:cubicBezTo>
                  <a:cubicBezTo>
                    <a:pt x="784" y="639"/>
                    <a:pt x="724" y="16"/>
                    <a:pt x="523" y="16"/>
                  </a:cubicBezTo>
                  <a:cubicBezTo>
                    <a:pt x="520" y="16"/>
                    <a:pt x="517" y="16"/>
                    <a:pt x="515" y="17"/>
                  </a:cubicBezTo>
                  <a:cubicBezTo>
                    <a:pt x="498" y="6"/>
                    <a:pt x="481" y="0"/>
                    <a:pt x="465" y="0"/>
                  </a:cubicBezTo>
                  <a:close/>
                  <a:moveTo>
                    <a:pt x="3113" y="3139"/>
                  </a:moveTo>
                  <a:cubicBezTo>
                    <a:pt x="2937" y="3139"/>
                    <a:pt x="2838" y="3224"/>
                    <a:pt x="2822" y="3406"/>
                  </a:cubicBezTo>
                  <a:cubicBezTo>
                    <a:pt x="2822" y="3460"/>
                    <a:pt x="2840" y="3523"/>
                    <a:pt x="2885" y="3604"/>
                  </a:cubicBezTo>
                  <a:cubicBezTo>
                    <a:pt x="2948" y="3712"/>
                    <a:pt x="3038" y="3775"/>
                    <a:pt x="3165" y="3784"/>
                  </a:cubicBezTo>
                  <a:cubicBezTo>
                    <a:pt x="3174" y="3785"/>
                    <a:pt x="3183" y="3785"/>
                    <a:pt x="3192" y="3785"/>
                  </a:cubicBezTo>
                  <a:cubicBezTo>
                    <a:pt x="3382" y="3785"/>
                    <a:pt x="3490" y="3694"/>
                    <a:pt x="3498" y="3496"/>
                  </a:cubicBezTo>
                  <a:cubicBezTo>
                    <a:pt x="3516" y="3289"/>
                    <a:pt x="3408" y="3171"/>
                    <a:pt x="3192" y="3144"/>
                  </a:cubicBezTo>
                  <a:cubicBezTo>
                    <a:pt x="3164" y="3141"/>
                    <a:pt x="3137" y="3139"/>
                    <a:pt x="3113" y="3139"/>
                  </a:cubicBezTo>
                  <a:close/>
                </a:path>
              </a:pathLst>
            </a:custGeom>
            <a:solidFill>
              <a:srgbClr val="FFD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390;p42">
              <a:extLst>
                <a:ext uri="{FF2B5EF4-FFF2-40B4-BE49-F238E27FC236}">
                  <a16:creationId xmlns:a16="http://schemas.microsoft.com/office/drawing/2014/main" id="{A8E69FFB-90AB-41EE-BD4A-B5CAD64F521E}"/>
                </a:ext>
              </a:extLst>
            </p:cNvPr>
            <p:cNvSpPr/>
            <p:nvPr/>
          </p:nvSpPr>
          <p:spPr>
            <a:xfrm>
              <a:off x="4200850" y="4019700"/>
              <a:ext cx="243175" cy="145150"/>
            </a:xfrm>
            <a:custGeom>
              <a:avLst/>
              <a:gdLst/>
              <a:ahLst/>
              <a:cxnLst/>
              <a:rect l="l" t="t" r="r" b="b"/>
              <a:pathLst>
                <a:path w="9727" h="5806" extrusionOk="0">
                  <a:moveTo>
                    <a:pt x="2290" y="1"/>
                  </a:moveTo>
                  <a:cubicBezTo>
                    <a:pt x="1821" y="289"/>
                    <a:pt x="1299" y="632"/>
                    <a:pt x="731" y="1019"/>
                  </a:cubicBezTo>
                  <a:cubicBezTo>
                    <a:pt x="334" y="1290"/>
                    <a:pt x="91" y="1506"/>
                    <a:pt x="1" y="1668"/>
                  </a:cubicBezTo>
                  <a:cubicBezTo>
                    <a:pt x="73" y="1767"/>
                    <a:pt x="325" y="1885"/>
                    <a:pt x="758" y="2029"/>
                  </a:cubicBezTo>
                  <a:cubicBezTo>
                    <a:pt x="1181" y="2164"/>
                    <a:pt x="1803" y="2371"/>
                    <a:pt x="2597" y="2669"/>
                  </a:cubicBezTo>
                  <a:cubicBezTo>
                    <a:pt x="3390" y="2939"/>
                    <a:pt x="4075" y="3128"/>
                    <a:pt x="4634" y="3237"/>
                  </a:cubicBezTo>
                  <a:cubicBezTo>
                    <a:pt x="3516" y="3489"/>
                    <a:pt x="2579" y="3696"/>
                    <a:pt x="1812" y="3832"/>
                  </a:cubicBezTo>
                  <a:cubicBezTo>
                    <a:pt x="1037" y="3967"/>
                    <a:pt x="559" y="4129"/>
                    <a:pt x="379" y="4318"/>
                  </a:cubicBezTo>
                  <a:cubicBezTo>
                    <a:pt x="343" y="4354"/>
                    <a:pt x="541" y="4598"/>
                    <a:pt x="992" y="5039"/>
                  </a:cubicBezTo>
                  <a:cubicBezTo>
                    <a:pt x="1443" y="5499"/>
                    <a:pt x="1740" y="5752"/>
                    <a:pt x="1894" y="5806"/>
                  </a:cubicBezTo>
                  <a:lnTo>
                    <a:pt x="9591" y="4399"/>
                  </a:lnTo>
                  <a:cubicBezTo>
                    <a:pt x="9195" y="3777"/>
                    <a:pt x="9240" y="3011"/>
                    <a:pt x="9727" y="2110"/>
                  </a:cubicBezTo>
                  <a:lnTo>
                    <a:pt x="2290" y="1"/>
                  </a:lnTo>
                  <a:close/>
                </a:path>
              </a:pathLst>
            </a:custGeom>
            <a:solidFill>
              <a:srgbClr val="DEA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1391;p42">
              <a:extLst>
                <a:ext uri="{FF2B5EF4-FFF2-40B4-BE49-F238E27FC236}">
                  <a16:creationId xmlns:a16="http://schemas.microsoft.com/office/drawing/2014/main" id="{4052FCFC-C9E4-4842-B97F-4740F5DF1194}"/>
                </a:ext>
              </a:extLst>
            </p:cNvPr>
            <p:cNvSpPr/>
            <p:nvPr/>
          </p:nvSpPr>
          <p:spPr>
            <a:xfrm>
              <a:off x="4430700" y="4072425"/>
              <a:ext cx="121050" cy="57275"/>
            </a:xfrm>
            <a:custGeom>
              <a:avLst/>
              <a:gdLst/>
              <a:ahLst/>
              <a:cxnLst/>
              <a:rect l="l" t="t" r="r" b="b"/>
              <a:pathLst>
                <a:path w="4842" h="2291" extrusionOk="0">
                  <a:moveTo>
                    <a:pt x="533" y="1"/>
                  </a:moveTo>
                  <a:cubicBezTo>
                    <a:pt x="46" y="902"/>
                    <a:pt x="1" y="1668"/>
                    <a:pt x="397" y="2290"/>
                  </a:cubicBezTo>
                  <a:lnTo>
                    <a:pt x="4841" y="1164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1392;p42">
              <a:extLst>
                <a:ext uri="{FF2B5EF4-FFF2-40B4-BE49-F238E27FC236}">
                  <a16:creationId xmlns:a16="http://schemas.microsoft.com/office/drawing/2014/main" id="{1F75B8BD-098D-4DB3-9828-73B6C791BA1C}"/>
                </a:ext>
              </a:extLst>
            </p:cNvPr>
            <p:cNvSpPr/>
            <p:nvPr/>
          </p:nvSpPr>
          <p:spPr>
            <a:xfrm>
              <a:off x="2373050" y="3934975"/>
              <a:ext cx="1943650" cy="192700"/>
            </a:xfrm>
            <a:custGeom>
              <a:avLst/>
              <a:gdLst/>
              <a:ahLst/>
              <a:cxnLst/>
              <a:rect l="l" t="t" r="r" b="b"/>
              <a:pathLst>
                <a:path w="77746" h="7708" extrusionOk="0">
                  <a:moveTo>
                    <a:pt x="1228" y="844"/>
                  </a:moveTo>
                  <a:cubicBezTo>
                    <a:pt x="1302" y="844"/>
                    <a:pt x="1386" y="857"/>
                    <a:pt x="1479" y="884"/>
                  </a:cubicBezTo>
                  <a:lnTo>
                    <a:pt x="17298" y="2020"/>
                  </a:lnTo>
                  <a:cubicBezTo>
                    <a:pt x="17605" y="2065"/>
                    <a:pt x="17749" y="2227"/>
                    <a:pt x="17731" y="2497"/>
                  </a:cubicBezTo>
                  <a:cubicBezTo>
                    <a:pt x="17722" y="2605"/>
                    <a:pt x="17686" y="2705"/>
                    <a:pt x="17632" y="2804"/>
                  </a:cubicBezTo>
                  <a:cubicBezTo>
                    <a:pt x="17551" y="2907"/>
                    <a:pt x="17447" y="2956"/>
                    <a:pt x="17318" y="2956"/>
                  </a:cubicBezTo>
                  <a:cubicBezTo>
                    <a:pt x="17289" y="2956"/>
                    <a:pt x="17258" y="2953"/>
                    <a:pt x="17226" y="2948"/>
                  </a:cubicBezTo>
                  <a:lnTo>
                    <a:pt x="1245" y="1839"/>
                  </a:lnTo>
                  <a:cubicBezTo>
                    <a:pt x="938" y="1785"/>
                    <a:pt x="794" y="1605"/>
                    <a:pt x="812" y="1307"/>
                  </a:cubicBezTo>
                  <a:cubicBezTo>
                    <a:pt x="833" y="1000"/>
                    <a:pt x="973" y="844"/>
                    <a:pt x="1228" y="844"/>
                  </a:cubicBezTo>
                  <a:close/>
                  <a:moveTo>
                    <a:pt x="18849" y="2164"/>
                  </a:moveTo>
                  <a:cubicBezTo>
                    <a:pt x="18912" y="2164"/>
                    <a:pt x="18981" y="2170"/>
                    <a:pt x="19056" y="2182"/>
                  </a:cubicBezTo>
                  <a:cubicBezTo>
                    <a:pt x="19489" y="2254"/>
                    <a:pt x="19696" y="2443"/>
                    <a:pt x="19669" y="2768"/>
                  </a:cubicBezTo>
                  <a:cubicBezTo>
                    <a:pt x="19653" y="3057"/>
                    <a:pt x="19469" y="3195"/>
                    <a:pt x="19119" y="3195"/>
                  </a:cubicBezTo>
                  <a:cubicBezTo>
                    <a:pt x="19088" y="3195"/>
                    <a:pt x="19055" y="3194"/>
                    <a:pt x="19020" y="3191"/>
                  </a:cubicBezTo>
                  <a:cubicBezTo>
                    <a:pt x="18741" y="3173"/>
                    <a:pt x="18533" y="3083"/>
                    <a:pt x="18416" y="2912"/>
                  </a:cubicBezTo>
                  <a:cubicBezTo>
                    <a:pt x="18362" y="2822"/>
                    <a:pt x="18335" y="2723"/>
                    <a:pt x="18344" y="2623"/>
                  </a:cubicBezTo>
                  <a:cubicBezTo>
                    <a:pt x="18359" y="2315"/>
                    <a:pt x="18531" y="2164"/>
                    <a:pt x="18849" y="2164"/>
                  </a:cubicBezTo>
                  <a:close/>
                  <a:moveTo>
                    <a:pt x="163" y="0"/>
                  </a:moveTo>
                  <a:cubicBezTo>
                    <a:pt x="64" y="857"/>
                    <a:pt x="10" y="1731"/>
                    <a:pt x="1" y="2614"/>
                  </a:cubicBezTo>
                  <a:lnTo>
                    <a:pt x="73491" y="7707"/>
                  </a:lnTo>
                  <a:cubicBezTo>
                    <a:pt x="73671" y="7509"/>
                    <a:pt x="74149" y="7356"/>
                    <a:pt x="74924" y="7221"/>
                  </a:cubicBezTo>
                  <a:cubicBezTo>
                    <a:pt x="75691" y="7085"/>
                    <a:pt x="76628" y="6878"/>
                    <a:pt x="77746" y="6626"/>
                  </a:cubicBezTo>
                  <a:cubicBezTo>
                    <a:pt x="77187" y="6517"/>
                    <a:pt x="76502" y="6328"/>
                    <a:pt x="75709" y="6058"/>
                  </a:cubicBezTo>
                  <a:cubicBezTo>
                    <a:pt x="74915" y="5760"/>
                    <a:pt x="74293" y="5553"/>
                    <a:pt x="73870" y="5418"/>
                  </a:cubicBezTo>
                  <a:cubicBezTo>
                    <a:pt x="73437" y="5274"/>
                    <a:pt x="73185" y="5156"/>
                    <a:pt x="73113" y="5057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EC81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1393;p42">
              <a:extLst>
                <a:ext uri="{FF2B5EF4-FFF2-40B4-BE49-F238E27FC236}">
                  <a16:creationId xmlns:a16="http://schemas.microsoft.com/office/drawing/2014/main" id="{0DF02299-2F25-4932-9D38-AAD20E60BC67}"/>
                </a:ext>
              </a:extLst>
            </p:cNvPr>
            <p:cNvSpPr/>
            <p:nvPr/>
          </p:nvSpPr>
          <p:spPr>
            <a:xfrm>
              <a:off x="2392900" y="3956075"/>
              <a:ext cx="472575" cy="58775"/>
            </a:xfrm>
            <a:custGeom>
              <a:avLst/>
              <a:gdLst/>
              <a:ahLst/>
              <a:cxnLst/>
              <a:rect l="l" t="t" r="r" b="b"/>
              <a:pathLst>
                <a:path w="18903" h="2351" extrusionOk="0">
                  <a:moveTo>
                    <a:pt x="434" y="0"/>
                  </a:moveTo>
                  <a:cubicBezTo>
                    <a:pt x="179" y="0"/>
                    <a:pt x="39" y="156"/>
                    <a:pt x="18" y="463"/>
                  </a:cubicBezTo>
                  <a:cubicBezTo>
                    <a:pt x="0" y="761"/>
                    <a:pt x="144" y="941"/>
                    <a:pt x="451" y="995"/>
                  </a:cubicBezTo>
                  <a:lnTo>
                    <a:pt x="16432" y="2104"/>
                  </a:lnTo>
                  <a:cubicBezTo>
                    <a:pt x="16464" y="2109"/>
                    <a:pt x="16495" y="2112"/>
                    <a:pt x="16524" y="2112"/>
                  </a:cubicBezTo>
                  <a:cubicBezTo>
                    <a:pt x="16653" y="2112"/>
                    <a:pt x="16757" y="2063"/>
                    <a:pt x="16838" y="1960"/>
                  </a:cubicBezTo>
                  <a:cubicBezTo>
                    <a:pt x="16892" y="1861"/>
                    <a:pt x="16928" y="1761"/>
                    <a:pt x="16937" y="1653"/>
                  </a:cubicBezTo>
                  <a:cubicBezTo>
                    <a:pt x="16955" y="1383"/>
                    <a:pt x="16811" y="1221"/>
                    <a:pt x="16495" y="1176"/>
                  </a:cubicBezTo>
                  <a:lnTo>
                    <a:pt x="685" y="40"/>
                  </a:lnTo>
                  <a:cubicBezTo>
                    <a:pt x="592" y="13"/>
                    <a:pt x="508" y="0"/>
                    <a:pt x="434" y="0"/>
                  </a:cubicBezTo>
                  <a:close/>
                  <a:moveTo>
                    <a:pt x="18055" y="1320"/>
                  </a:moveTo>
                  <a:cubicBezTo>
                    <a:pt x="17737" y="1320"/>
                    <a:pt x="17565" y="1471"/>
                    <a:pt x="17550" y="1779"/>
                  </a:cubicBezTo>
                  <a:cubicBezTo>
                    <a:pt x="17541" y="1879"/>
                    <a:pt x="17568" y="1978"/>
                    <a:pt x="17622" y="2068"/>
                  </a:cubicBezTo>
                  <a:cubicBezTo>
                    <a:pt x="17739" y="2239"/>
                    <a:pt x="17947" y="2329"/>
                    <a:pt x="18226" y="2347"/>
                  </a:cubicBezTo>
                  <a:cubicBezTo>
                    <a:pt x="18261" y="2350"/>
                    <a:pt x="18294" y="2351"/>
                    <a:pt x="18325" y="2351"/>
                  </a:cubicBezTo>
                  <a:cubicBezTo>
                    <a:pt x="18675" y="2351"/>
                    <a:pt x="18859" y="2213"/>
                    <a:pt x="18875" y="1924"/>
                  </a:cubicBezTo>
                  <a:cubicBezTo>
                    <a:pt x="18902" y="1599"/>
                    <a:pt x="18695" y="1410"/>
                    <a:pt x="18262" y="1338"/>
                  </a:cubicBezTo>
                  <a:cubicBezTo>
                    <a:pt x="18187" y="1326"/>
                    <a:pt x="18118" y="1320"/>
                    <a:pt x="18055" y="1320"/>
                  </a:cubicBezTo>
                  <a:close/>
                </a:path>
              </a:pathLst>
            </a:custGeom>
            <a:solidFill>
              <a:srgbClr val="FFB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1394;p42">
              <a:extLst>
                <a:ext uri="{FF2B5EF4-FFF2-40B4-BE49-F238E27FC236}">
                  <a16:creationId xmlns:a16="http://schemas.microsoft.com/office/drawing/2014/main" id="{05489333-29ED-4F51-AB97-6A49E2AA6E24}"/>
                </a:ext>
              </a:extLst>
            </p:cNvPr>
            <p:cNvSpPr/>
            <p:nvPr/>
          </p:nvSpPr>
          <p:spPr>
            <a:xfrm>
              <a:off x="2373050" y="3889675"/>
              <a:ext cx="1885075" cy="275175"/>
            </a:xfrm>
            <a:custGeom>
              <a:avLst/>
              <a:gdLst/>
              <a:ahLst/>
              <a:cxnLst/>
              <a:rect l="l" t="t" r="r" b="b"/>
              <a:pathLst>
                <a:path w="75403" h="11007" extrusionOk="0">
                  <a:moveTo>
                    <a:pt x="424" y="1"/>
                  </a:moveTo>
                  <a:cubicBezTo>
                    <a:pt x="316" y="605"/>
                    <a:pt x="235" y="1208"/>
                    <a:pt x="163" y="1812"/>
                  </a:cubicBezTo>
                  <a:lnTo>
                    <a:pt x="73113" y="6869"/>
                  </a:lnTo>
                  <a:cubicBezTo>
                    <a:pt x="73203" y="6707"/>
                    <a:pt x="73446" y="6491"/>
                    <a:pt x="73843" y="6220"/>
                  </a:cubicBezTo>
                  <a:cubicBezTo>
                    <a:pt x="74411" y="5833"/>
                    <a:pt x="74933" y="5490"/>
                    <a:pt x="75402" y="5202"/>
                  </a:cubicBezTo>
                  <a:lnTo>
                    <a:pt x="424" y="1"/>
                  </a:lnTo>
                  <a:close/>
                  <a:moveTo>
                    <a:pt x="1" y="4426"/>
                  </a:moveTo>
                  <a:cubicBezTo>
                    <a:pt x="1" y="4877"/>
                    <a:pt x="1" y="5337"/>
                    <a:pt x="19" y="5806"/>
                  </a:cubicBezTo>
                  <a:lnTo>
                    <a:pt x="75006" y="11007"/>
                  </a:lnTo>
                  <a:cubicBezTo>
                    <a:pt x="74852" y="10953"/>
                    <a:pt x="74555" y="10700"/>
                    <a:pt x="74104" y="10240"/>
                  </a:cubicBezTo>
                  <a:cubicBezTo>
                    <a:pt x="73653" y="9799"/>
                    <a:pt x="73455" y="9555"/>
                    <a:pt x="73491" y="9519"/>
                  </a:cubicBezTo>
                  <a:lnTo>
                    <a:pt x="1" y="4426"/>
                  </a:lnTo>
                  <a:close/>
                </a:path>
              </a:pathLst>
            </a:custGeom>
            <a:solidFill>
              <a:srgbClr val="C45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1395;p42">
              <a:extLst>
                <a:ext uri="{FF2B5EF4-FFF2-40B4-BE49-F238E27FC236}">
                  <a16:creationId xmlns:a16="http://schemas.microsoft.com/office/drawing/2014/main" id="{2BE6A522-BD12-4858-9C4A-B5E36D5BBC12}"/>
                </a:ext>
              </a:extLst>
            </p:cNvPr>
            <p:cNvSpPr/>
            <p:nvPr/>
          </p:nvSpPr>
          <p:spPr>
            <a:xfrm>
              <a:off x="2142525" y="3876725"/>
              <a:ext cx="2414850" cy="291950"/>
            </a:xfrm>
            <a:custGeom>
              <a:avLst/>
              <a:gdLst/>
              <a:ahLst/>
              <a:cxnLst/>
              <a:rect l="l" t="t" r="r" b="b"/>
              <a:pathLst>
                <a:path w="96594" h="11678" extrusionOk="0">
                  <a:moveTo>
                    <a:pt x="3079" y="479"/>
                  </a:moveTo>
                  <a:cubicBezTo>
                    <a:pt x="3263" y="479"/>
                    <a:pt x="3448" y="485"/>
                    <a:pt x="3633" y="492"/>
                  </a:cubicBezTo>
                  <a:cubicBezTo>
                    <a:pt x="4094" y="507"/>
                    <a:pt x="4554" y="537"/>
                    <a:pt x="5014" y="606"/>
                  </a:cubicBezTo>
                  <a:lnTo>
                    <a:pt x="5014" y="606"/>
                  </a:lnTo>
                  <a:cubicBezTo>
                    <a:pt x="4945" y="1432"/>
                    <a:pt x="4863" y="2251"/>
                    <a:pt x="4805" y="3079"/>
                  </a:cubicBezTo>
                  <a:cubicBezTo>
                    <a:pt x="4738" y="3903"/>
                    <a:pt x="4703" y="4719"/>
                    <a:pt x="4669" y="5549"/>
                  </a:cubicBezTo>
                  <a:lnTo>
                    <a:pt x="4669" y="5549"/>
                  </a:lnTo>
                  <a:lnTo>
                    <a:pt x="4075" y="5521"/>
                  </a:lnTo>
                  <a:cubicBezTo>
                    <a:pt x="3813" y="5512"/>
                    <a:pt x="3552" y="5503"/>
                    <a:pt x="3291" y="5467"/>
                  </a:cubicBezTo>
                  <a:cubicBezTo>
                    <a:pt x="3029" y="5440"/>
                    <a:pt x="2777" y="5413"/>
                    <a:pt x="2515" y="5368"/>
                  </a:cubicBezTo>
                  <a:cubicBezTo>
                    <a:pt x="2452" y="5359"/>
                    <a:pt x="2380" y="5350"/>
                    <a:pt x="2326" y="5341"/>
                  </a:cubicBezTo>
                  <a:cubicBezTo>
                    <a:pt x="2263" y="5323"/>
                    <a:pt x="2200" y="5314"/>
                    <a:pt x="2146" y="5296"/>
                  </a:cubicBezTo>
                  <a:cubicBezTo>
                    <a:pt x="2020" y="5260"/>
                    <a:pt x="1903" y="5215"/>
                    <a:pt x="1794" y="5161"/>
                  </a:cubicBezTo>
                  <a:cubicBezTo>
                    <a:pt x="1335" y="4962"/>
                    <a:pt x="965" y="4620"/>
                    <a:pt x="794" y="4196"/>
                  </a:cubicBezTo>
                  <a:cubicBezTo>
                    <a:pt x="604" y="3764"/>
                    <a:pt x="577" y="3277"/>
                    <a:pt x="623" y="2781"/>
                  </a:cubicBezTo>
                  <a:cubicBezTo>
                    <a:pt x="650" y="2276"/>
                    <a:pt x="749" y="1799"/>
                    <a:pt x="992" y="1402"/>
                  </a:cubicBezTo>
                  <a:cubicBezTo>
                    <a:pt x="1226" y="1005"/>
                    <a:pt x="1632" y="726"/>
                    <a:pt x="2110" y="591"/>
                  </a:cubicBezTo>
                  <a:cubicBezTo>
                    <a:pt x="2227" y="555"/>
                    <a:pt x="2353" y="537"/>
                    <a:pt x="2479" y="510"/>
                  </a:cubicBezTo>
                  <a:cubicBezTo>
                    <a:pt x="2606" y="492"/>
                    <a:pt x="2714" y="483"/>
                    <a:pt x="2849" y="483"/>
                  </a:cubicBezTo>
                  <a:cubicBezTo>
                    <a:pt x="2926" y="480"/>
                    <a:pt x="3002" y="479"/>
                    <a:pt x="3079" y="479"/>
                  </a:cubicBezTo>
                  <a:close/>
                  <a:moveTo>
                    <a:pt x="6040" y="167"/>
                  </a:moveTo>
                  <a:cubicBezTo>
                    <a:pt x="6292" y="167"/>
                    <a:pt x="6554" y="266"/>
                    <a:pt x="6689" y="483"/>
                  </a:cubicBezTo>
                  <a:lnTo>
                    <a:pt x="6797" y="510"/>
                  </a:lnTo>
                  <a:cubicBezTo>
                    <a:pt x="6808" y="513"/>
                    <a:pt x="6819" y="516"/>
                    <a:pt x="6831" y="516"/>
                  </a:cubicBezTo>
                  <a:cubicBezTo>
                    <a:pt x="6847" y="516"/>
                    <a:pt x="6862" y="511"/>
                    <a:pt x="6878" y="501"/>
                  </a:cubicBezTo>
                  <a:cubicBezTo>
                    <a:pt x="7042" y="368"/>
                    <a:pt x="7246" y="317"/>
                    <a:pt x="7449" y="317"/>
                  </a:cubicBezTo>
                  <a:cubicBezTo>
                    <a:pt x="7481" y="317"/>
                    <a:pt x="7513" y="318"/>
                    <a:pt x="7545" y="320"/>
                  </a:cubicBezTo>
                  <a:cubicBezTo>
                    <a:pt x="7789" y="347"/>
                    <a:pt x="8014" y="438"/>
                    <a:pt x="8203" y="591"/>
                  </a:cubicBezTo>
                  <a:lnTo>
                    <a:pt x="8293" y="618"/>
                  </a:lnTo>
                  <a:cubicBezTo>
                    <a:pt x="8302" y="618"/>
                    <a:pt x="8320" y="618"/>
                    <a:pt x="8338" y="609"/>
                  </a:cubicBezTo>
                  <a:cubicBezTo>
                    <a:pt x="8520" y="518"/>
                    <a:pt x="8717" y="472"/>
                    <a:pt x="8915" y="472"/>
                  </a:cubicBezTo>
                  <a:cubicBezTo>
                    <a:pt x="8933" y="472"/>
                    <a:pt x="8951" y="473"/>
                    <a:pt x="8969" y="474"/>
                  </a:cubicBezTo>
                  <a:cubicBezTo>
                    <a:pt x="9186" y="483"/>
                    <a:pt x="9402" y="546"/>
                    <a:pt x="9564" y="690"/>
                  </a:cubicBezTo>
                  <a:lnTo>
                    <a:pt x="9582" y="699"/>
                  </a:lnTo>
                  <a:cubicBezTo>
                    <a:pt x="9600" y="708"/>
                    <a:pt x="9618" y="708"/>
                    <a:pt x="9636" y="708"/>
                  </a:cubicBezTo>
                  <a:cubicBezTo>
                    <a:pt x="12764" y="789"/>
                    <a:pt x="15883" y="1068"/>
                    <a:pt x="19011" y="1276"/>
                  </a:cubicBezTo>
                  <a:lnTo>
                    <a:pt x="28385" y="1934"/>
                  </a:lnTo>
                  <a:lnTo>
                    <a:pt x="47125" y="3241"/>
                  </a:lnTo>
                  <a:lnTo>
                    <a:pt x="84614" y="5873"/>
                  </a:lnTo>
                  <a:lnTo>
                    <a:pt x="84587" y="5873"/>
                  </a:lnTo>
                  <a:lnTo>
                    <a:pt x="87517" y="6702"/>
                  </a:lnTo>
                  <a:cubicBezTo>
                    <a:pt x="88003" y="6846"/>
                    <a:pt x="88490" y="6982"/>
                    <a:pt x="88986" y="7117"/>
                  </a:cubicBezTo>
                  <a:cubicBezTo>
                    <a:pt x="89473" y="7252"/>
                    <a:pt x="89959" y="7387"/>
                    <a:pt x="90455" y="7522"/>
                  </a:cubicBezTo>
                  <a:lnTo>
                    <a:pt x="91924" y="7919"/>
                  </a:lnTo>
                  <a:lnTo>
                    <a:pt x="93403" y="8307"/>
                  </a:lnTo>
                  <a:cubicBezTo>
                    <a:pt x="94178" y="8513"/>
                    <a:pt x="94948" y="8725"/>
                    <a:pt x="95712" y="8973"/>
                  </a:cubicBezTo>
                  <a:lnTo>
                    <a:pt x="95712" y="8973"/>
                  </a:lnTo>
                  <a:cubicBezTo>
                    <a:pt x="94921" y="9193"/>
                    <a:pt x="94126" y="9408"/>
                    <a:pt x="93331" y="9623"/>
                  </a:cubicBezTo>
                  <a:cubicBezTo>
                    <a:pt x="92835" y="9758"/>
                    <a:pt x="92330" y="9893"/>
                    <a:pt x="91834" y="10010"/>
                  </a:cubicBezTo>
                  <a:cubicBezTo>
                    <a:pt x="91321" y="10109"/>
                    <a:pt x="90816" y="10209"/>
                    <a:pt x="90311" y="10299"/>
                  </a:cubicBezTo>
                  <a:cubicBezTo>
                    <a:pt x="89292" y="10488"/>
                    <a:pt x="88265" y="10641"/>
                    <a:pt x="87246" y="10822"/>
                  </a:cubicBezTo>
                  <a:cubicBezTo>
                    <a:pt x="86231" y="10992"/>
                    <a:pt x="85224" y="11181"/>
                    <a:pt x="84209" y="11370"/>
                  </a:cubicBezTo>
                  <a:lnTo>
                    <a:pt x="84209" y="11370"/>
                  </a:lnTo>
                  <a:lnTo>
                    <a:pt x="46747" y="8811"/>
                  </a:lnTo>
                  <a:lnTo>
                    <a:pt x="27998" y="7522"/>
                  </a:lnTo>
                  <a:cubicBezTo>
                    <a:pt x="21751" y="7090"/>
                    <a:pt x="15495" y="6684"/>
                    <a:pt x="9258" y="6134"/>
                  </a:cubicBezTo>
                  <a:cubicBezTo>
                    <a:pt x="9250" y="6132"/>
                    <a:pt x="9242" y="6131"/>
                    <a:pt x="9234" y="6131"/>
                  </a:cubicBezTo>
                  <a:cubicBezTo>
                    <a:pt x="9216" y="6131"/>
                    <a:pt x="9198" y="6137"/>
                    <a:pt x="9186" y="6143"/>
                  </a:cubicBezTo>
                  <a:lnTo>
                    <a:pt x="9168" y="6143"/>
                  </a:lnTo>
                  <a:cubicBezTo>
                    <a:pt x="8978" y="6260"/>
                    <a:pt x="8762" y="6324"/>
                    <a:pt x="8555" y="6324"/>
                  </a:cubicBezTo>
                  <a:cubicBezTo>
                    <a:pt x="8347" y="6315"/>
                    <a:pt x="8140" y="6233"/>
                    <a:pt x="8005" y="6080"/>
                  </a:cubicBezTo>
                  <a:cubicBezTo>
                    <a:pt x="7987" y="6053"/>
                    <a:pt x="7951" y="6035"/>
                    <a:pt x="7906" y="6035"/>
                  </a:cubicBezTo>
                  <a:lnTo>
                    <a:pt x="7834" y="6044"/>
                  </a:lnTo>
                  <a:cubicBezTo>
                    <a:pt x="7655" y="6153"/>
                    <a:pt x="7450" y="6201"/>
                    <a:pt x="7242" y="6201"/>
                  </a:cubicBezTo>
                  <a:cubicBezTo>
                    <a:pt x="7208" y="6201"/>
                    <a:pt x="7174" y="6200"/>
                    <a:pt x="7140" y="6197"/>
                  </a:cubicBezTo>
                  <a:cubicBezTo>
                    <a:pt x="7022" y="6188"/>
                    <a:pt x="6905" y="6161"/>
                    <a:pt x="6797" y="6116"/>
                  </a:cubicBezTo>
                  <a:cubicBezTo>
                    <a:pt x="6680" y="6080"/>
                    <a:pt x="6581" y="6026"/>
                    <a:pt x="6482" y="5954"/>
                  </a:cubicBezTo>
                  <a:lnTo>
                    <a:pt x="6464" y="5945"/>
                  </a:lnTo>
                  <a:cubicBezTo>
                    <a:pt x="6446" y="5927"/>
                    <a:pt x="6423" y="5918"/>
                    <a:pt x="6400" y="5918"/>
                  </a:cubicBezTo>
                  <a:cubicBezTo>
                    <a:pt x="6378" y="5918"/>
                    <a:pt x="6355" y="5927"/>
                    <a:pt x="6337" y="5945"/>
                  </a:cubicBezTo>
                  <a:cubicBezTo>
                    <a:pt x="6172" y="6073"/>
                    <a:pt x="5962" y="6132"/>
                    <a:pt x="5750" y="6132"/>
                  </a:cubicBezTo>
                  <a:cubicBezTo>
                    <a:pt x="5708" y="6132"/>
                    <a:pt x="5667" y="6130"/>
                    <a:pt x="5625" y="6125"/>
                  </a:cubicBezTo>
                  <a:cubicBezTo>
                    <a:pt x="5499" y="6116"/>
                    <a:pt x="5373" y="6080"/>
                    <a:pt x="5256" y="6035"/>
                  </a:cubicBezTo>
                  <a:cubicBezTo>
                    <a:pt x="5183" y="6007"/>
                    <a:pt x="5110" y="5972"/>
                    <a:pt x="5042" y="5928"/>
                  </a:cubicBezTo>
                  <a:lnTo>
                    <a:pt x="5042" y="5928"/>
                  </a:lnTo>
                  <a:cubicBezTo>
                    <a:pt x="5040" y="5891"/>
                    <a:pt x="5040" y="5853"/>
                    <a:pt x="5039" y="5815"/>
                  </a:cubicBezTo>
                  <a:lnTo>
                    <a:pt x="5039" y="5815"/>
                  </a:lnTo>
                  <a:cubicBezTo>
                    <a:pt x="5047" y="5791"/>
                    <a:pt x="5051" y="5764"/>
                    <a:pt x="5048" y="5738"/>
                  </a:cubicBezTo>
                  <a:cubicBezTo>
                    <a:pt x="5048" y="5736"/>
                    <a:pt x="5048" y="5735"/>
                    <a:pt x="5048" y="5733"/>
                  </a:cubicBezTo>
                  <a:lnTo>
                    <a:pt x="5048" y="5733"/>
                  </a:lnTo>
                  <a:cubicBezTo>
                    <a:pt x="5048" y="5729"/>
                    <a:pt x="5047" y="5724"/>
                    <a:pt x="5046" y="5719"/>
                  </a:cubicBezTo>
                  <a:lnTo>
                    <a:pt x="5046" y="5719"/>
                  </a:lnTo>
                  <a:cubicBezTo>
                    <a:pt x="4949" y="4851"/>
                    <a:pt x="4959" y="3974"/>
                    <a:pt x="5012" y="3097"/>
                  </a:cubicBezTo>
                  <a:cubicBezTo>
                    <a:pt x="5075" y="2213"/>
                    <a:pt x="5193" y="1330"/>
                    <a:pt x="5409" y="474"/>
                  </a:cubicBezTo>
                  <a:cubicBezTo>
                    <a:pt x="5409" y="465"/>
                    <a:pt x="5418" y="447"/>
                    <a:pt x="5418" y="438"/>
                  </a:cubicBezTo>
                  <a:cubicBezTo>
                    <a:pt x="5418" y="428"/>
                    <a:pt x="5417" y="418"/>
                    <a:pt x="5416" y="408"/>
                  </a:cubicBezTo>
                  <a:lnTo>
                    <a:pt x="5416" y="408"/>
                  </a:lnTo>
                  <a:cubicBezTo>
                    <a:pt x="5420" y="381"/>
                    <a:pt x="5424" y="352"/>
                    <a:pt x="5429" y="324"/>
                  </a:cubicBezTo>
                  <a:lnTo>
                    <a:pt x="5429" y="324"/>
                  </a:lnTo>
                  <a:cubicBezTo>
                    <a:pt x="5503" y="283"/>
                    <a:pt x="5580" y="250"/>
                    <a:pt x="5661" y="221"/>
                  </a:cubicBezTo>
                  <a:cubicBezTo>
                    <a:pt x="5787" y="185"/>
                    <a:pt x="5914" y="167"/>
                    <a:pt x="6040" y="167"/>
                  </a:cubicBezTo>
                  <a:close/>
                  <a:moveTo>
                    <a:pt x="5907" y="1"/>
                  </a:moveTo>
                  <a:cubicBezTo>
                    <a:pt x="5814" y="1"/>
                    <a:pt x="5721" y="5"/>
                    <a:pt x="5625" y="5"/>
                  </a:cubicBezTo>
                  <a:cubicBezTo>
                    <a:pt x="5509" y="12"/>
                    <a:pt x="5398" y="25"/>
                    <a:pt x="5279" y="25"/>
                  </a:cubicBezTo>
                  <a:cubicBezTo>
                    <a:pt x="5250" y="25"/>
                    <a:pt x="5222" y="25"/>
                    <a:pt x="5193" y="23"/>
                  </a:cubicBezTo>
                  <a:cubicBezTo>
                    <a:pt x="5166" y="23"/>
                    <a:pt x="5129" y="41"/>
                    <a:pt x="5111" y="77"/>
                  </a:cubicBezTo>
                  <a:lnTo>
                    <a:pt x="5066" y="167"/>
                  </a:lnTo>
                  <a:cubicBezTo>
                    <a:pt x="5061" y="193"/>
                    <a:pt x="5056" y="217"/>
                    <a:pt x="5051" y="242"/>
                  </a:cubicBezTo>
                  <a:lnTo>
                    <a:pt x="5051" y="242"/>
                  </a:lnTo>
                  <a:lnTo>
                    <a:pt x="3642" y="194"/>
                  </a:lnTo>
                  <a:lnTo>
                    <a:pt x="2849" y="167"/>
                  </a:lnTo>
                  <a:cubicBezTo>
                    <a:pt x="2812" y="164"/>
                    <a:pt x="2773" y="163"/>
                    <a:pt x="2732" y="163"/>
                  </a:cubicBezTo>
                  <a:cubicBezTo>
                    <a:pt x="2635" y="163"/>
                    <a:pt x="2530" y="170"/>
                    <a:pt x="2434" y="176"/>
                  </a:cubicBezTo>
                  <a:cubicBezTo>
                    <a:pt x="2299" y="194"/>
                    <a:pt x="2164" y="212"/>
                    <a:pt x="2020" y="239"/>
                  </a:cubicBezTo>
                  <a:cubicBezTo>
                    <a:pt x="1749" y="293"/>
                    <a:pt x="1479" y="383"/>
                    <a:pt x="1217" y="528"/>
                  </a:cubicBezTo>
                  <a:cubicBezTo>
                    <a:pt x="965" y="681"/>
                    <a:pt x="740" y="879"/>
                    <a:pt x="568" y="1114"/>
                  </a:cubicBezTo>
                  <a:cubicBezTo>
                    <a:pt x="208" y="1600"/>
                    <a:pt x="82" y="2195"/>
                    <a:pt x="46" y="2736"/>
                  </a:cubicBezTo>
                  <a:cubicBezTo>
                    <a:pt x="1" y="3286"/>
                    <a:pt x="64" y="3890"/>
                    <a:pt x="343" y="4413"/>
                  </a:cubicBezTo>
                  <a:cubicBezTo>
                    <a:pt x="487" y="4674"/>
                    <a:pt x="686" y="4899"/>
                    <a:pt x="920" y="5080"/>
                  </a:cubicBezTo>
                  <a:cubicBezTo>
                    <a:pt x="1145" y="5260"/>
                    <a:pt x="1407" y="5386"/>
                    <a:pt x="1668" y="5476"/>
                  </a:cubicBezTo>
                  <a:cubicBezTo>
                    <a:pt x="1794" y="5521"/>
                    <a:pt x="1930" y="5557"/>
                    <a:pt x="2065" y="5593"/>
                  </a:cubicBezTo>
                  <a:cubicBezTo>
                    <a:pt x="2128" y="5611"/>
                    <a:pt x="2200" y="5620"/>
                    <a:pt x="2272" y="5639"/>
                  </a:cubicBezTo>
                  <a:cubicBezTo>
                    <a:pt x="2335" y="5648"/>
                    <a:pt x="2398" y="5648"/>
                    <a:pt x="2470" y="5657"/>
                  </a:cubicBezTo>
                  <a:cubicBezTo>
                    <a:pt x="2732" y="5684"/>
                    <a:pt x="2993" y="5720"/>
                    <a:pt x="3255" y="5756"/>
                  </a:cubicBezTo>
                  <a:cubicBezTo>
                    <a:pt x="3723" y="5827"/>
                    <a:pt x="4184" y="5885"/>
                    <a:pt x="4651" y="5928"/>
                  </a:cubicBezTo>
                  <a:lnTo>
                    <a:pt x="4651" y="5928"/>
                  </a:lnTo>
                  <a:cubicBezTo>
                    <a:pt x="4651" y="5964"/>
                    <a:pt x="4654" y="6000"/>
                    <a:pt x="4661" y="6035"/>
                  </a:cubicBezTo>
                  <a:lnTo>
                    <a:pt x="4661" y="6080"/>
                  </a:lnTo>
                  <a:cubicBezTo>
                    <a:pt x="4670" y="6143"/>
                    <a:pt x="4715" y="6188"/>
                    <a:pt x="4778" y="6197"/>
                  </a:cubicBezTo>
                  <a:cubicBezTo>
                    <a:pt x="4922" y="6215"/>
                    <a:pt x="5057" y="6242"/>
                    <a:pt x="5193" y="6260"/>
                  </a:cubicBezTo>
                  <a:cubicBezTo>
                    <a:pt x="5337" y="6279"/>
                    <a:pt x="5472" y="6297"/>
                    <a:pt x="5607" y="6306"/>
                  </a:cubicBezTo>
                  <a:cubicBezTo>
                    <a:pt x="5742" y="6315"/>
                    <a:pt x="5887" y="6324"/>
                    <a:pt x="6022" y="6324"/>
                  </a:cubicBezTo>
                  <a:cubicBezTo>
                    <a:pt x="6133" y="6324"/>
                    <a:pt x="6243" y="6318"/>
                    <a:pt x="6358" y="6316"/>
                  </a:cubicBezTo>
                  <a:lnTo>
                    <a:pt x="6358" y="6316"/>
                  </a:lnTo>
                  <a:cubicBezTo>
                    <a:pt x="6479" y="6347"/>
                    <a:pt x="6594" y="6371"/>
                    <a:pt x="6716" y="6396"/>
                  </a:cubicBezTo>
                  <a:cubicBezTo>
                    <a:pt x="6851" y="6423"/>
                    <a:pt x="6986" y="6441"/>
                    <a:pt x="7122" y="6450"/>
                  </a:cubicBezTo>
                  <a:cubicBezTo>
                    <a:pt x="7185" y="6454"/>
                    <a:pt x="7247" y="6456"/>
                    <a:pt x="7308" y="6456"/>
                  </a:cubicBezTo>
                  <a:cubicBezTo>
                    <a:pt x="7485" y="6456"/>
                    <a:pt x="7658" y="6441"/>
                    <a:pt x="7841" y="6424"/>
                  </a:cubicBezTo>
                  <a:lnTo>
                    <a:pt x="7841" y="6424"/>
                  </a:lnTo>
                  <a:cubicBezTo>
                    <a:pt x="8064" y="6538"/>
                    <a:pt x="8301" y="6612"/>
                    <a:pt x="8546" y="6612"/>
                  </a:cubicBezTo>
                  <a:cubicBezTo>
                    <a:pt x="8578" y="6614"/>
                    <a:pt x="8609" y="6615"/>
                    <a:pt x="8641" y="6615"/>
                  </a:cubicBezTo>
                  <a:cubicBezTo>
                    <a:pt x="8860" y="6615"/>
                    <a:pt x="9068" y="6567"/>
                    <a:pt x="9276" y="6515"/>
                  </a:cubicBezTo>
                  <a:lnTo>
                    <a:pt x="9276" y="6515"/>
                  </a:lnTo>
                  <a:cubicBezTo>
                    <a:pt x="15516" y="6831"/>
                    <a:pt x="21748" y="7298"/>
                    <a:pt x="27980" y="7730"/>
                  </a:cubicBezTo>
                  <a:lnTo>
                    <a:pt x="46729" y="9037"/>
                  </a:lnTo>
                  <a:lnTo>
                    <a:pt x="84218" y="11678"/>
                  </a:lnTo>
                  <a:lnTo>
                    <a:pt x="84254" y="11678"/>
                  </a:lnTo>
                  <a:cubicBezTo>
                    <a:pt x="85272" y="11489"/>
                    <a:pt x="86291" y="11308"/>
                    <a:pt x="87309" y="11110"/>
                  </a:cubicBezTo>
                  <a:cubicBezTo>
                    <a:pt x="88328" y="10921"/>
                    <a:pt x="89337" y="10704"/>
                    <a:pt x="90356" y="10515"/>
                  </a:cubicBezTo>
                  <a:cubicBezTo>
                    <a:pt x="90861" y="10416"/>
                    <a:pt x="91375" y="10335"/>
                    <a:pt x="91879" y="10245"/>
                  </a:cubicBezTo>
                  <a:cubicBezTo>
                    <a:pt x="92384" y="10127"/>
                    <a:pt x="92889" y="10001"/>
                    <a:pt x="93394" y="9875"/>
                  </a:cubicBezTo>
                  <a:cubicBezTo>
                    <a:pt x="94403" y="9641"/>
                    <a:pt x="95404" y="9397"/>
                    <a:pt x="96422" y="9181"/>
                  </a:cubicBezTo>
                  <a:lnTo>
                    <a:pt x="96431" y="9172"/>
                  </a:lnTo>
                  <a:cubicBezTo>
                    <a:pt x="96504" y="9163"/>
                    <a:pt x="96558" y="9100"/>
                    <a:pt x="96576" y="9028"/>
                  </a:cubicBezTo>
                  <a:cubicBezTo>
                    <a:pt x="96594" y="8920"/>
                    <a:pt x="96522" y="8820"/>
                    <a:pt x="96422" y="8802"/>
                  </a:cubicBezTo>
                  <a:cubicBezTo>
                    <a:pt x="95422" y="8613"/>
                    <a:pt x="94439" y="8361"/>
                    <a:pt x="93457" y="8090"/>
                  </a:cubicBezTo>
                  <a:cubicBezTo>
                    <a:pt x="92970" y="7955"/>
                    <a:pt x="92474" y="7829"/>
                    <a:pt x="91988" y="7685"/>
                  </a:cubicBezTo>
                  <a:lnTo>
                    <a:pt x="90527" y="7252"/>
                  </a:lnTo>
                  <a:cubicBezTo>
                    <a:pt x="90041" y="7099"/>
                    <a:pt x="89554" y="6955"/>
                    <a:pt x="89067" y="6819"/>
                  </a:cubicBezTo>
                  <a:cubicBezTo>
                    <a:pt x="88580" y="6675"/>
                    <a:pt x="88094" y="6531"/>
                    <a:pt x="87607" y="6396"/>
                  </a:cubicBezTo>
                  <a:lnTo>
                    <a:pt x="84668" y="5566"/>
                  </a:lnTo>
                  <a:cubicBezTo>
                    <a:pt x="84659" y="5557"/>
                    <a:pt x="84650" y="5557"/>
                    <a:pt x="84641" y="5557"/>
                  </a:cubicBezTo>
                  <a:lnTo>
                    <a:pt x="47143" y="2988"/>
                  </a:lnTo>
                  <a:lnTo>
                    <a:pt x="28403" y="1708"/>
                  </a:lnTo>
                  <a:lnTo>
                    <a:pt x="19029" y="1059"/>
                  </a:lnTo>
                  <a:cubicBezTo>
                    <a:pt x="15901" y="834"/>
                    <a:pt x="12773" y="672"/>
                    <a:pt x="9663" y="320"/>
                  </a:cubicBezTo>
                  <a:lnTo>
                    <a:pt x="9663" y="320"/>
                  </a:lnTo>
                  <a:lnTo>
                    <a:pt x="9727" y="338"/>
                  </a:lnTo>
                  <a:cubicBezTo>
                    <a:pt x="9474" y="293"/>
                    <a:pt x="9231" y="248"/>
                    <a:pt x="8987" y="239"/>
                  </a:cubicBezTo>
                  <a:cubicBezTo>
                    <a:pt x="8898" y="233"/>
                    <a:pt x="8808" y="231"/>
                    <a:pt x="8717" y="231"/>
                  </a:cubicBezTo>
                  <a:cubicBezTo>
                    <a:pt x="8618" y="231"/>
                    <a:pt x="8519" y="233"/>
                    <a:pt x="8419" y="233"/>
                  </a:cubicBezTo>
                  <a:cubicBezTo>
                    <a:pt x="8391" y="233"/>
                    <a:pt x="8363" y="233"/>
                    <a:pt x="8335" y="232"/>
                  </a:cubicBezTo>
                  <a:lnTo>
                    <a:pt x="8335" y="232"/>
                  </a:lnTo>
                  <a:cubicBezTo>
                    <a:pt x="8081" y="150"/>
                    <a:pt x="7827" y="85"/>
                    <a:pt x="7572" y="68"/>
                  </a:cubicBezTo>
                  <a:cubicBezTo>
                    <a:pt x="7534" y="66"/>
                    <a:pt x="7496" y="64"/>
                    <a:pt x="7458" y="64"/>
                  </a:cubicBezTo>
                  <a:cubicBezTo>
                    <a:pt x="7355" y="64"/>
                    <a:pt x="7254" y="73"/>
                    <a:pt x="7149" y="86"/>
                  </a:cubicBezTo>
                  <a:cubicBezTo>
                    <a:pt x="7039" y="93"/>
                    <a:pt x="6930" y="112"/>
                    <a:pt x="6811" y="129"/>
                  </a:cubicBezTo>
                  <a:lnTo>
                    <a:pt x="6811" y="129"/>
                  </a:lnTo>
                  <a:cubicBezTo>
                    <a:pt x="6696" y="97"/>
                    <a:pt x="6584" y="71"/>
                    <a:pt x="6473" y="50"/>
                  </a:cubicBezTo>
                  <a:cubicBezTo>
                    <a:pt x="6328" y="23"/>
                    <a:pt x="6184" y="5"/>
                    <a:pt x="6049" y="5"/>
                  </a:cubicBezTo>
                  <a:cubicBezTo>
                    <a:pt x="6001" y="2"/>
                    <a:pt x="5954" y="1"/>
                    <a:pt x="59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1396;p42">
              <a:extLst>
                <a:ext uri="{FF2B5EF4-FFF2-40B4-BE49-F238E27FC236}">
                  <a16:creationId xmlns:a16="http://schemas.microsoft.com/office/drawing/2014/main" id="{9AF2D9C2-F343-4A75-8962-8CCD0611C724}"/>
                </a:ext>
              </a:extLst>
            </p:cNvPr>
            <p:cNvSpPr/>
            <p:nvPr/>
          </p:nvSpPr>
          <p:spPr>
            <a:xfrm>
              <a:off x="2297125" y="3977050"/>
              <a:ext cx="10375" cy="58250"/>
            </a:xfrm>
            <a:custGeom>
              <a:avLst/>
              <a:gdLst/>
              <a:ahLst/>
              <a:cxnLst/>
              <a:rect l="l" t="t" r="r" b="b"/>
              <a:pathLst>
                <a:path w="415" h="2330" extrusionOk="0">
                  <a:moveTo>
                    <a:pt x="214" y="0"/>
                  </a:moveTo>
                  <a:cubicBezTo>
                    <a:pt x="203" y="0"/>
                    <a:pt x="192" y="1"/>
                    <a:pt x="180" y="3"/>
                  </a:cubicBezTo>
                  <a:cubicBezTo>
                    <a:pt x="72" y="12"/>
                    <a:pt x="0" y="111"/>
                    <a:pt x="18" y="219"/>
                  </a:cubicBezTo>
                  <a:cubicBezTo>
                    <a:pt x="63" y="535"/>
                    <a:pt x="63" y="850"/>
                    <a:pt x="63" y="1175"/>
                  </a:cubicBezTo>
                  <a:cubicBezTo>
                    <a:pt x="54" y="1490"/>
                    <a:pt x="45" y="1806"/>
                    <a:pt x="18" y="2121"/>
                  </a:cubicBezTo>
                  <a:cubicBezTo>
                    <a:pt x="18" y="2130"/>
                    <a:pt x="18" y="2139"/>
                    <a:pt x="18" y="2157"/>
                  </a:cubicBezTo>
                  <a:cubicBezTo>
                    <a:pt x="27" y="2251"/>
                    <a:pt x="116" y="2329"/>
                    <a:pt x="218" y="2329"/>
                  </a:cubicBezTo>
                  <a:cubicBezTo>
                    <a:pt x="223" y="2329"/>
                    <a:pt x="229" y="2329"/>
                    <a:pt x="234" y="2329"/>
                  </a:cubicBezTo>
                  <a:cubicBezTo>
                    <a:pt x="343" y="2320"/>
                    <a:pt x="415" y="2229"/>
                    <a:pt x="406" y="2121"/>
                  </a:cubicBezTo>
                  <a:lnTo>
                    <a:pt x="406" y="2103"/>
                  </a:lnTo>
                  <a:cubicBezTo>
                    <a:pt x="379" y="1797"/>
                    <a:pt x="370" y="1481"/>
                    <a:pt x="361" y="1166"/>
                  </a:cubicBezTo>
                  <a:cubicBezTo>
                    <a:pt x="361" y="859"/>
                    <a:pt x="361" y="544"/>
                    <a:pt x="406" y="228"/>
                  </a:cubicBezTo>
                  <a:lnTo>
                    <a:pt x="406" y="219"/>
                  </a:lnTo>
                  <a:cubicBezTo>
                    <a:pt x="406" y="201"/>
                    <a:pt x="406" y="183"/>
                    <a:pt x="406" y="165"/>
                  </a:cubicBezTo>
                  <a:cubicBezTo>
                    <a:pt x="390" y="68"/>
                    <a:pt x="308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397;p42">
              <a:extLst>
                <a:ext uri="{FF2B5EF4-FFF2-40B4-BE49-F238E27FC236}">
                  <a16:creationId xmlns:a16="http://schemas.microsoft.com/office/drawing/2014/main" id="{B0E7122E-A4A2-4BA9-ABB7-5DD386019762}"/>
                </a:ext>
              </a:extLst>
            </p:cNvPr>
            <p:cNvSpPr/>
            <p:nvPr/>
          </p:nvSpPr>
          <p:spPr>
            <a:xfrm>
              <a:off x="2334525" y="3993050"/>
              <a:ext cx="10850" cy="45625"/>
            </a:xfrm>
            <a:custGeom>
              <a:avLst/>
              <a:gdLst/>
              <a:ahLst/>
              <a:cxnLst/>
              <a:rect l="l" t="t" r="r" b="b"/>
              <a:pathLst>
                <a:path w="434" h="1825" extrusionOk="0">
                  <a:moveTo>
                    <a:pt x="211" y="0"/>
                  </a:moveTo>
                  <a:cubicBezTo>
                    <a:pt x="201" y="0"/>
                    <a:pt x="191" y="1"/>
                    <a:pt x="181" y="3"/>
                  </a:cubicBezTo>
                  <a:cubicBezTo>
                    <a:pt x="73" y="21"/>
                    <a:pt x="0" y="120"/>
                    <a:pt x="9" y="228"/>
                  </a:cubicBezTo>
                  <a:cubicBezTo>
                    <a:pt x="45" y="454"/>
                    <a:pt x="55" y="679"/>
                    <a:pt x="55" y="904"/>
                  </a:cubicBezTo>
                  <a:cubicBezTo>
                    <a:pt x="64" y="1130"/>
                    <a:pt x="64" y="1355"/>
                    <a:pt x="18" y="1589"/>
                  </a:cubicBezTo>
                  <a:cubicBezTo>
                    <a:pt x="9" y="1616"/>
                    <a:pt x="9" y="1653"/>
                    <a:pt x="18" y="1680"/>
                  </a:cubicBezTo>
                  <a:cubicBezTo>
                    <a:pt x="48" y="1767"/>
                    <a:pt x="124" y="1825"/>
                    <a:pt x="209" y="1825"/>
                  </a:cubicBezTo>
                  <a:cubicBezTo>
                    <a:pt x="229" y="1825"/>
                    <a:pt x="250" y="1822"/>
                    <a:pt x="271" y="1815"/>
                  </a:cubicBezTo>
                  <a:cubicBezTo>
                    <a:pt x="370" y="1788"/>
                    <a:pt x="433" y="1671"/>
                    <a:pt x="406" y="1571"/>
                  </a:cubicBezTo>
                  <a:cubicBezTo>
                    <a:pt x="343" y="1346"/>
                    <a:pt x="325" y="1130"/>
                    <a:pt x="325" y="904"/>
                  </a:cubicBezTo>
                  <a:cubicBezTo>
                    <a:pt x="334" y="679"/>
                    <a:pt x="352" y="463"/>
                    <a:pt x="397" y="246"/>
                  </a:cubicBezTo>
                  <a:cubicBezTo>
                    <a:pt x="406" y="219"/>
                    <a:pt x="406" y="192"/>
                    <a:pt x="406" y="174"/>
                  </a:cubicBezTo>
                  <a:cubicBezTo>
                    <a:pt x="390" y="76"/>
                    <a:pt x="307" y="0"/>
                    <a:pt x="211" y="0"/>
                  </a:cubicBezTo>
                  <a:close/>
                </a:path>
              </a:pathLst>
            </a:custGeom>
            <a:solidFill>
              <a:srgbClr val="42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398;p42">
              <a:extLst>
                <a:ext uri="{FF2B5EF4-FFF2-40B4-BE49-F238E27FC236}">
                  <a16:creationId xmlns:a16="http://schemas.microsoft.com/office/drawing/2014/main" id="{EE7C08F8-38DA-4F5D-872E-126932A132D7}"/>
                </a:ext>
              </a:extLst>
            </p:cNvPr>
            <p:cNvSpPr/>
            <p:nvPr/>
          </p:nvSpPr>
          <p:spPr>
            <a:xfrm>
              <a:off x="2368775" y="3930000"/>
              <a:ext cx="1895650" cy="136475"/>
            </a:xfrm>
            <a:custGeom>
              <a:avLst/>
              <a:gdLst/>
              <a:ahLst/>
              <a:cxnLst/>
              <a:rect l="l" t="t" r="r" b="b"/>
              <a:pathLst>
                <a:path w="75826" h="5459" extrusionOk="0">
                  <a:moveTo>
                    <a:pt x="334" y="0"/>
                  </a:moveTo>
                  <a:cubicBezTo>
                    <a:pt x="234" y="0"/>
                    <a:pt x="153" y="70"/>
                    <a:pt x="145" y="163"/>
                  </a:cubicBezTo>
                  <a:lnTo>
                    <a:pt x="145" y="172"/>
                  </a:lnTo>
                  <a:cubicBezTo>
                    <a:pt x="154" y="848"/>
                    <a:pt x="91" y="1515"/>
                    <a:pt x="64" y="2191"/>
                  </a:cubicBezTo>
                  <a:cubicBezTo>
                    <a:pt x="46" y="2525"/>
                    <a:pt x="37" y="2859"/>
                    <a:pt x="28" y="3192"/>
                  </a:cubicBezTo>
                  <a:lnTo>
                    <a:pt x="1" y="4202"/>
                  </a:lnTo>
                  <a:cubicBezTo>
                    <a:pt x="1" y="4211"/>
                    <a:pt x="1" y="4220"/>
                    <a:pt x="1" y="4229"/>
                  </a:cubicBezTo>
                  <a:cubicBezTo>
                    <a:pt x="9" y="4331"/>
                    <a:pt x="98" y="4401"/>
                    <a:pt x="199" y="4401"/>
                  </a:cubicBezTo>
                  <a:cubicBezTo>
                    <a:pt x="205" y="4401"/>
                    <a:pt x="211" y="4400"/>
                    <a:pt x="217" y="4400"/>
                  </a:cubicBezTo>
                  <a:cubicBezTo>
                    <a:pt x="325" y="4391"/>
                    <a:pt x="397" y="4292"/>
                    <a:pt x="388" y="4184"/>
                  </a:cubicBezTo>
                  <a:cubicBezTo>
                    <a:pt x="352" y="3850"/>
                    <a:pt x="325" y="3526"/>
                    <a:pt x="316" y="3192"/>
                  </a:cubicBezTo>
                  <a:cubicBezTo>
                    <a:pt x="307" y="2859"/>
                    <a:pt x="307" y="2525"/>
                    <a:pt x="316" y="2191"/>
                  </a:cubicBezTo>
                  <a:cubicBezTo>
                    <a:pt x="332" y="1593"/>
                    <a:pt x="356" y="988"/>
                    <a:pt x="482" y="395"/>
                  </a:cubicBezTo>
                  <a:lnTo>
                    <a:pt x="482" y="395"/>
                  </a:lnTo>
                  <a:cubicBezTo>
                    <a:pt x="3476" y="513"/>
                    <a:pt x="6462" y="726"/>
                    <a:pt x="9447" y="930"/>
                  </a:cubicBezTo>
                  <a:lnTo>
                    <a:pt x="18569" y="1552"/>
                  </a:lnTo>
                  <a:lnTo>
                    <a:pt x="36804" y="2804"/>
                  </a:lnTo>
                  <a:lnTo>
                    <a:pt x="55039" y="4075"/>
                  </a:lnTo>
                  <a:lnTo>
                    <a:pt x="64162" y="4715"/>
                  </a:lnTo>
                  <a:lnTo>
                    <a:pt x="68714" y="5031"/>
                  </a:lnTo>
                  <a:lnTo>
                    <a:pt x="70994" y="5193"/>
                  </a:lnTo>
                  <a:cubicBezTo>
                    <a:pt x="71760" y="5256"/>
                    <a:pt x="72517" y="5265"/>
                    <a:pt x="73275" y="5446"/>
                  </a:cubicBezTo>
                  <a:lnTo>
                    <a:pt x="73284" y="5455"/>
                  </a:lnTo>
                  <a:cubicBezTo>
                    <a:pt x="73296" y="5457"/>
                    <a:pt x="73307" y="5458"/>
                    <a:pt x="73319" y="5458"/>
                  </a:cubicBezTo>
                  <a:cubicBezTo>
                    <a:pt x="73385" y="5458"/>
                    <a:pt x="73440" y="5416"/>
                    <a:pt x="73455" y="5346"/>
                  </a:cubicBezTo>
                  <a:cubicBezTo>
                    <a:pt x="73473" y="5274"/>
                    <a:pt x="73545" y="5175"/>
                    <a:pt x="73617" y="5094"/>
                  </a:cubicBezTo>
                  <a:cubicBezTo>
                    <a:pt x="73689" y="5013"/>
                    <a:pt x="73770" y="4932"/>
                    <a:pt x="73861" y="4851"/>
                  </a:cubicBezTo>
                  <a:cubicBezTo>
                    <a:pt x="74041" y="4706"/>
                    <a:pt x="74239" y="4571"/>
                    <a:pt x="74428" y="4436"/>
                  </a:cubicBezTo>
                  <a:cubicBezTo>
                    <a:pt x="74627" y="4301"/>
                    <a:pt x="74825" y="4175"/>
                    <a:pt x="75032" y="4057"/>
                  </a:cubicBezTo>
                  <a:cubicBezTo>
                    <a:pt x="75240" y="3949"/>
                    <a:pt x="75456" y="3841"/>
                    <a:pt x="75681" y="3751"/>
                  </a:cubicBezTo>
                  <a:cubicBezTo>
                    <a:pt x="75699" y="3742"/>
                    <a:pt x="75717" y="3733"/>
                    <a:pt x="75735" y="3715"/>
                  </a:cubicBezTo>
                  <a:cubicBezTo>
                    <a:pt x="75817" y="3643"/>
                    <a:pt x="75826" y="3517"/>
                    <a:pt x="75753" y="3435"/>
                  </a:cubicBezTo>
                  <a:cubicBezTo>
                    <a:pt x="75714" y="3391"/>
                    <a:pt x="75659" y="3368"/>
                    <a:pt x="75604" y="3368"/>
                  </a:cubicBezTo>
                  <a:cubicBezTo>
                    <a:pt x="75557" y="3368"/>
                    <a:pt x="75511" y="3384"/>
                    <a:pt x="75474" y="3417"/>
                  </a:cubicBezTo>
                  <a:cubicBezTo>
                    <a:pt x="75294" y="3580"/>
                    <a:pt x="75104" y="3733"/>
                    <a:pt x="74915" y="3868"/>
                  </a:cubicBezTo>
                  <a:cubicBezTo>
                    <a:pt x="74726" y="4012"/>
                    <a:pt x="74528" y="4148"/>
                    <a:pt x="74329" y="4283"/>
                  </a:cubicBezTo>
                  <a:lnTo>
                    <a:pt x="73725" y="4670"/>
                  </a:lnTo>
                  <a:cubicBezTo>
                    <a:pt x="73617" y="4733"/>
                    <a:pt x="73518" y="4806"/>
                    <a:pt x="73419" y="4878"/>
                  </a:cubicBezTo>
                  <a:cubicBezTo>
                    <a:pt x="73347" y="4937"/>
                    <a:pt x="73270" y="4991"/>
                    <a:pt x="73195" y="5068"/>
                  </a:cubicBezTo>
                  <a:lnTo>
                    <a:pt x="73195" y="5068"/>
                  </a:lnTo>
                  <a:cubicBezTo>
                    <a:pt x="73017" y="5083"/>
                    <a:pt x="72839" y="5089"/>
                    <a:pt x="72662" y="5089"/>
                  </a:cubicBezTo>
                  <a:cubicBezTo>
                    <a:pt x="72107" y="5089"/>
                    <a:pt x="71560" y="5030"/>
                    <a:pt x="71012" y="5004"/>
                  </a:cubicBezTo>
                  <a:lnTo>
                    <a:pt x="68732" y="4842"/>
                  </a:lnTo>
                  <a:lnTo>
                    <a:pt x="64171" y="4535"/>
                  </a:lnTo>
                  <a:lnTo>
                    <a:pt x="55048" y="3904"/>
                  </a:lnTo>
                  <a:lnTo>
                    <a:pt x="36813" y="2651"/>
                  </a:lnTo>
                  <a:lnTo>
                    <a:pt x="18578" y="1371"/>
                  </a:lnTo>
                  <a:lnTo>
                    <a:pt x="9456" y="731"/>
                  </a:lnTo>
                  <a:cubicBezTo>
                    <a:pt x="6418" y="515"/>
                    <a:pt x="3381" y="308"/>
                    <a:pt x="352" y="1"/>
                  </a:cubicBezTo>
                  <a:cubicBezTo>
                    <a:pt x="346" y="1"/>
                    <a:pt x="340" y="0"/>
                    <a:pt x="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1399;p42">
              <a:extLst>
                <a:ext uri="{FF2B5EF4-FFF2-40B4-BE49-F238E27FC236}">
                  <a16:creationId xmlns:a16="http://schemas.microsoft.com/office/drawing/2014/main" id="{6ADB66E2-73D8-4467-843C-2A27B048741C}"/>
                </a:ext>
              </a:extLst>
            </p:cNvPr>
            <p:cNvSpPr/>
            <p:nvPr/>
          </p:nvSpPr>
          <p:spPr>
            <a:xfrm>
              <a:off x="4430700" y="4072425"/>
              <a:ext cx="13325" cy="57275"/>
            </a:xfrm>
            <a:custGeom>
              <a:avLst/>
              <a:gdLst/>
              <a:ahLst/>
              <a:cxnLst/>
              <a:rect l="l" t="t" r="r" b="b"/>
              <a:pathLst>
                <a:path w="533" h="2291" fill="none" extrusionOk="0">
                  <a:moveTo>
                    <a:pt x="533" y="1"/>
                  </a:moveTo>
                  <a:cubicBezTo>
                    <a:pt x="46" y="902"/>
                    <a:pt x="1" y="1668"/>
                    <a:pt x="397" y="2290"/>
                  </a:cubicBezTo>
                </a:path>
              </a:pathLst>
            </a:custGeom>
            <a:noFill/>
            <a:ln w="9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400;p42">
              <a:extLst>
                <a:ext uri="{FF2B5EF4-FFF2-40B4-BE49-F238E27FC236}">
                  <a16:creationId xmlns:a16="http://schemas.microsoft.com/office/drawing/2014/main" id="{E336954A-F165-4D47-8831-AB4460146820}"/>
                </a:ext>
              </a:extLst>
            </p:cNvPr>
            <p:cNvSpPr/>
            <p:nvPr/>
          </p:nvSpPr>
          <p:spPr>
            <a:xfrm>
              <a:off x="4195450" y="4056625"/>
              <a:ext cx="126900" cy="115300"/>
            </a:xfrm>
            <a:custGeom>
              <a:avLst/>
              <a:gdLst/>
              <a:ahLst/>
              <a:cxnLst/>
              <a:rect l="l" t="t" r="r" b="b"/>
              <a:pathLst>
                <a:path w="5076" h="4612" extrusionOk="0">
                  <a:moveTo>
                    <a:pt x="660" y="2885"/>
                  </a:moveTo>
                  <a:cubicBezTo>
                    <a:pt x="657" y="2892"/>
                    <a:pt x="655" y="2895"/>
                    <a:pt x="649" y="2895"/>
                  </a:cubicBezTo>
                  <a:cubicBezTo>
                    <a:pt x="653" y="2892"/>
                    <a:pt x="656" y="2888"/>
                    <a:pt x="660" y="2885"/>
                  </a:cubicBezTo>
                  <a:close/>
                  <a:moveTo>
                    <a:pt x="218" y="0"/>
                  </a:moveTo>
                  <a:cubicBezTo>
                    <a:pt x="177" y="0"/>
                    <a:pt x="136" y="12"/>
                    <a:pt x="99" y="38"/>
                  </a:cubicBezTo>
                  <a:cubicBezTo>
                    <a:pt x="18" y="101"/>
                    <a:pt x="0" y="218"/>
                    <a:pt x="63" y="308"/>
                  </a:cubicBezTo>
                  <a:cubicBezTo>
                    <a:pt x="126" y="381"/>
                    <a:pt x="190" y="408"/>
                    <a:pt x="244" y="444"/>
                  </a:cubicBezTo>
                  <a:cubicBezTo>
                    <a:pt x="298" y="471"/>
                    <a:pt x="343" y="489"/>
                    <a:pt x="397" y="516"/>
                  </a:cubicBezTo>
                  <a:cubicBezTo>
                    <a:pt x="496" y="552"/>
                    <a:pt x="604" y="588"/>
                    <a:pt x="703" y="624"/>
                  </a:cubicBezTo>
                  <a:lnTo>
                    <a:pt x="1289" y="804"/>
                  </a:lnTo>
                  <a:cubicBezTo>
                    <a:pt x="1686" y="921"/>
                    <a:pt x="2074" y="1048"/>
                    <a:pt x="2461" y="1183"/>
                  </a:cubicBezTo>
                  <a:cubicBezTo>
                    <a:pt x="2840" y="1318"/>
                    <a:pt x="3236" y="1453"/>
                    <a:pt x="3624" y="1588"/>
                  </a:cubicBezTo>
                  <a:cubicBezTo>
                    <a:pt x="3795" y="1643"/>
                    <a:pt x="3964" y="1697"/>
                    <a:pt x="4135" y="1750"/>
                  </a:cubicBezTo>
                  <a:lnTo>
                    <a:pt x="4135" y="1750"/>
                  </a:lnTo>
                  <a:cubicBezTo>
                    <a:pt x="4004" y="1784"/>
                    <a:pt x="3873" y="1817"/>
                    <a:pt x="3741" y="1850"/>
                  </a:cubicBezTo>
                  <a:lnTo>
                    <a:pt x="2668" y="2111"/>
                  </a:lnTo>
                  <a:lnTo>
                    <a:pt x="2137" y="2237"/>
                  </a:lnTo>
                  <a:cubicBezTo>
                    <a:pt x="1956" y="2282"/>
                    <a:pt x="1776" y="2309"/>
                    <a:pt x="1596" y="2355"/>
                  </a:cubicBezTo>
                  <a:cubicBezTo>
                    <a:pt x="1406" y="2391"/>
                    <a:pt x="1226" y="2445"/>
                    <a:pt x="1055" y="2508"/>
                  </a:cubicBezTo>
                  <a:cubicBezTo>
                    <a:pt x="875" y="2571"/>
                    <a:pt x="694" y="2643"/>
                    <a:pt x="541" y="2787"/>
                  </a:cubicBezTo>
                  <a:lnTo>
                    <a:pt x="550" y="2787"/>
                  </a:lnTo>
                  <a:cubicBezTo>
                    <a:pt x="541" y="2796"/>
                    <a:pt x="523" y="2814"/>
                    <a:pt x="523" y="2823"/>
                  </a:cubicBezTo>
                  <a:cubicBezTo>
                    <a:pt x="514" y="2850"/>
                    <a:pt x="523" y="2850"/>
                    <a:pt x="514" y="2859"/>
                  </a:cubicBezTo>
                  <a:cubicBezTo>
                    <a:pt x="514" y="2877"/>
                    <a:pt x="523" y="2886"/>
                    <a:pt x="523" y="2895"/>
                  </a:cubicBezTo>
                  <a:cubicBezTo>
                    <a:pt x="532" y="2913"/>
                    <a:pt x="541" y="2931"/>
                    <a:pt x="541" y="2940"/>
                  </a:cubicBezTo>
                  <a:cubicBezTo>
                    <a:pt x="559" y="2967"/>
                    <a:pt x="577" y="2986"/>
                    <a:pt x="586" y="3004"/>
                  </a:cubicBezTo>
                  <a:cubicBezTo>
                    <a:pt x="613" y="3040"/>
                    <a:pt x="649" y="3076"/>
                    <a:pt x="676" y="3112"/>
                  </a:cubicBezTo>
                  <a:cubicBezTo>
                    <a:pt x="739" y="3184"/>
                    <a:pt x="794" y="3247"/>
                    <a:pt x="857" y="3319"/>
                  </a:cubicBezTo>
                  <a:cubicBezTo>
                    <a:pt x="983" y="3445"/>
                    <a:pt x="1109" y="3571"/>
                    <a:pt x="1226" y="3707"/>
                  </a:cubicBezTo>
                  <a:cubicBezTo>
                    <a:pt x="1352" y="3833"/>
                    <a:pt x="1488" y="3959"/>
                    <a:pt x="1605" y="4094"/>
                  </a:cubicBezTo>
                  <a:lnTo>
                    <a:pt x="1794" y="4293"/>
                  </a:lnTo>
                  <a:cubicBezTo>
                    <a:pt x="1830" y="4329"/>
                    <a:pt x="1866" y="4365"/>
                    <a:pt x="1902" y="4401"/>
                  </a:cubicBezTo>
                  <a:cubicBezTo>
                    <a:pt x="1947" y="4437"/>
                    <a:pt x="1983" y="4473"/>
                    <a:pt x="2046" y="4509"/>
                  </a:cubicBezTo>
                  <a:lnTo>
                    <a:pt x="2173" y="4581"/>
                  </a:lnTo>
                  <a:cubicBezTo>
                    <a:pt x="2211" y="4600"/>
                    <a:pt x="2254" y="4611"/>
                    <a:pt x="2298" y="4611"/>
                  </a:cubicBezTo>
                  <a:cubicBezTo>
                    <a:pt x="2337" y="4611"/>
                    <a:pt x="2378" y="4602"/>
                    <a:pt x="2416" y="4581"/>
                  </a:cubicBezTo>
                  <a:cubicBezTo>
                    <a:pt x="2533" y="4509"/>
                    <a:pt x="2578" y="4356"/>
                    <a:pt x="2506" y="4238"/>
                  </a:cubicBezTo>
                  <a:cubicBezTo>
                    <a:pt x="2462" y="4157"/>
                    <a:pt x="2376" y="4111"/>
                    <a:pt x="2284" y="4111"/>
                  </a:cubicBezTo>
                  <a:cubicBezTo>
                    <a:pt x="2244" y="4111"/>
                    <a:pt x="2202" y="4120"/>
                    <a:pt x="2164" y="4139"/>
                  </a:cubicBezTo>
                  <a:cubicBezTo>
                    <a:pt x="2160" y="4146"/>
                    <a:pt x="2151" y="4149"/>
                    <a:pt x="2140" y="4149"/>
                  </a:cubicBezTo>
                  <a:cubicBezTo>
                    <a:pt x="2122" y="4149"/>
                    <a:pt x="2096" y="4141"/>
                    <a:pt x="2074" y="4130"/>
                  </a:cubicBezTo>
                  <a:cubicBezTo>
                    <a:pt x="2037" y="4121"/>
                    <a:pt x="2001" y="4103"/>
                    <a:pt x="1956" y="4085"/>
                  </a:cubicBezTo>
                  <a:cubicBezTo>
                    <a:pt x="1884" y="4049"/>
                    <a:pt x="1812" y="3995"/>
                    <a:pt x="1740" y="3941"/>
                  </a:cubicBezTo>
                  <a:cubicBezTo>
                    <a:pt x="1596" y="3842"/>
                    <a:pt x="1470" y="3716"/>
                    <a:pt x="1343" y="3589"/>
                  </a:cubicBezTo>
                  <a:cubicBezTo>
                    <a:pt x="1217" y="3463"/>
                    <a:pt x="1091" y="3337"/>
                    <a:pt x="965" y="3211"/>
                  </a:cubicBezTo>
                  <a:cubicBezTo>
                    <a:pt x="902" y="3148"/>
                    <a:pt x="848" y="3085"/>
                    <a:pt x="785" y="3013"/>
                  </a:cubicBezTo>
                  <a:cubicBezTo>
                    <a:pt x="757" y="2986"/>
                    <a:pt x="730" y="2949"/>
                    <a:pt x="703" y="2913"/>
                  </a:cubicBezTo>
                  <a:cubicBezTo>
                    <a:pt x="695" y="2896"/>
                    <a:pt x="686" y="2887"/>
                    <a:pt x="677" y="2870"/>
                  </a:cubicBezTo>
                  <a:lnTo>
                    <a:pt x="677" y="2870"/>
                  </a:lnTo>
                  <a:cubicBezTo>
                    <a:pt x="792" y="2769"/>
                    <a:pt x="950" y="2710"/>
                    <a:pt x="1100" y="2652"/>
                  </a:cubicBezTo>
                  <a:cubicBezTo>
                    <a:pt x="1271" y="2598"/>
                    <a:pt x="1452" y="2562"/>
                    <a:pt x="1632" y="2526"/>
                  </a:cubicBezTo>
                  <a:cubicBezTo>
                    <a:pt x="1803" y="2490"/>
                    <a:pt x="1992" y="2472"/>
                    <a:pt x="2173" y="2427"/>
                  </a:cubicBezTo>
                  <a:lnTo>
                    <a:pt x="2713" y="2328"/>
                  </a:lnTo>
                  <a:lnTo>
                    <a:pt x="3804" y="2120"/>
                  </a:lnTo>
                  <a:cubicBezTo>
                    <a:pt x="4165" y="2057"/>
                    <a:pt x="4534" y="1994"/>
                    <a:pt x="4895" y="1949"/>
                  </a:cubicBezTo>
                  <a:cubicBezTo>
                    <a:pt x="4985" y="1931"/>
                    <a:pt x="5048" y="1868"/>
                    <a:pt x="5057" y="1778"/>
                  </a:cubicBezTo>
                  <a:cubicBezTo>
                    <a:pt x="5075" y="1669"/>
                    <a:pt x="4994" y="1579"/>
                    <a:pt x="4895" y="1570"/>
                  </a:cubicBezTo>
                  <a:lnTo>
                    <a:pt x="4886" y="1570"/>
                  </a:lnTo>
                  <a:lnTo>
                    <a:pt x="4886" y="1561"/>
                  </a:lnTo>
                  <a:cubicBezTo>
                    <a:pt x="4489" y="1525"/>
                    <a:pt x="4093" y="1444"/>
                    <a:pt x="3696" y="1336"/>
                  </a:cubicBezTo>
                  <a:cubicBezTo>
                    <a:pt x="3299" y="1237"/>
                    <a:pt x="2921" y="1111"/>
                    <a:pt x="2533" y="975"/>
                  </a:cubicBezTo>
                  <a:cubicBezTo>
                    <a:pt x="2146" y="840"/>
                    <a:pt x="1758" y="705"/>
                    <a:pt x="1370" y="561"/>
                  </a:cubicBezTo>
                  <a:cubicBezTo>
                    <a:pt x="1181" y="489"/>
                    <a:pt x="992" y="417"/>
                    <a:pt x="812" y="335"/>
                  </a:cubicBezTo>
                  <a:cubicBezTo>
                    <a:pt x="712" y="290"/>
                    <a:pt x="631" y="254"/>
                    <a:pt x="541" y="200"/>
                  </a:cubicBezTo>
                  <a:cubicBezTo>
                    <a:pt x="505" y="182"/>
                    <a:pt x="460" y="155"/>
                    <a:pt x="433" y="128"/>
                  </a:cubicBezTo>
                  <a:cubicBezTo>
                    <a:pt x="397" y="110"/>
                    <a:pt x="370" y="74"/>
                    <a:pt x="370" y="74"/>
                  </a:cubicBezTo>
                  <a:cubicBezTo>
                    <a:pt x="332" y="26"/>
                    <a:pt x="27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401;p42">
              <a:extLst>
                <a:ext uri="{FF2B5EF4-FFF2-40B4-BE49-F238E27FC236}">
                  <a16:creationId xmlns:a16="http://schemas.microsoft.com/office/drawing/2014/main" id="{8416585A-41A1-4C52-A9BC-844C390E6A5C}"/>
                </a:ext>
              </a:extLst>
            </p:cNvPr>
            <p:cNvSpPr/>
            <p:nvPr/>
          </p:nvSpPr>
          <p:spPr>
            <a:xfrm>
              <a:off x="2368100" y="3995375"/>
              <a:ext cx="1847425" cy="137250"/>
            </a:xfrm>
            <a:custGeom>
              <a:avLst/>
              <a:gdLst/>
              <a:ahLst/>
              <a:cxnLst/>
              <a:rect l="l" t="t" r="r" b="b"/>
              <a:pathLst>
                <a:path w="73897" h="5490" extrusionOk="0">
                  <a:moveTo>
                    <a:pt x="208" y="0"/>
                  </a:moveTo>
                  <a:cubicBezTo>
                    <a:pt x="100" y="0"/>
                    <a:pt x="10" y="81"/>
                    <a:pt x="0" y="189"/>
                  </a:cubicBezTo>
                  <a:cubicBezTo>
                    <a:pt x="0" y="289"/>
                    <a:pt x="82" y="388"/>
                    <a:pt x="190" y="388"/>
                  </a:cubicBezTo>
                  <a:cubicBezTo>
                    <a:pt x="6319" y="694"/>
                    <a:pt x="12440" y="1136"/>
                    <a:pt x="18569" y="1560"/>
                  </a:cubicBezTo>
                  <a:lnTo>
                    <a:pt x="36940" y="2840"/>
                  </a:lnTo>
                  <a:lnTo>
                    <a:pt x="55310" y="4138"/>
                  </a:lnTo>
                  <a:lnTo>
                    <a:pt x="64495" y="4787"/>
                  </a:lnTo>
                  <a:lnTo>
                    <a:pt x="69092" y="5111"/>
                  </a:lnTo>
                  <a:lnTo>
                    <a:pt x="71382" y="5273"/>
                  </a:lnTo>
                  <a:cubicBezTo>
                    <a:pt x="72148" y="5327"/>
                    <a:pt x="72914" y="5381"/>
                    <a:pt x="73680" y="5490"/>
                  </a:cubicBezTo>
                  <a:lnTo>
                    <a:pt x="73698" y="5490"/>
                  </a:lnTo>
                  <a:cubicBezTo>
                    <a:pt x="73806" y="5490"/>
                    <a:pt x="73897" y="5399"/>
                    <a:pt x="73897" y="5291"/>
                  </a:cubicBezTo>
                  <a:cubicBezTo>
                    <a:pt x="73897" y="5183"/>
                    <a:pt x="73815" y="5102"/>
                    <a:pt x="73707" y="5102"/>
                  </a:cubicBezTo>
                  <a:cubicBezTo>
                    <a:pt x="72932" y="5093"/>
                    <a:pt x="72166" y="5048"/>
                    <a:pt x="71409" y="4994"/>
                  </a:cubicBezTo>
                  <a:lnTo>
                    <a:pt x="69110" y="4832"/>
                  </a:lnTo>
                  <a:lnTo>
                    <a:pt x="64513" y="4525"/>
                  </a:lnTo>
                  <a:lnTo>
                    <a:pt x="55328" y="3903"/>
                  </a:lnTo>
                  <a:lnTo>
                    <a:pt x="36949" y="2650"/>
                  </a:lnTo>
                  <a:lnTo>
                    <a:pt x="18578" y="1379"/>
                  </a:lnTo>
                  <a:cubicBezTo>
                    <a:pt x="12458" y="956"/>
                    <a:pt x="6328" y="55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3" name="Picture 2" descr="Pila de libros - Descargar PNG/SVG transparente">
            <a:extLst>
              <a:ext uri="{FF2B5EF4-FFF2-40B4-BE49-F238E27FC236}">
                <a16:creationId xmlns:a16="http://schemas.microsoft.com/office/drawing/2014/main" id="{6C9D3FA2-8DB0-4AEB-9665-3A7387455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98">
            <a:off x="10253996" y="5159898"/>
            <a:ext cx="2031560" cy="203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4" name="Picture 2" descr="Planta Png, Vectores, PSD, e Clipart Para Descarga Gratuita | pngtree">
            <a:extLst>
              <a:ext uri="{FF2B5EF4-FFF2-40B4-BE49-F238E27FC236}">
                <a16:creationId xmlns:a16="http://schemas.microsoft.com/office/drawing/2014/main" id="{5CC94E13-1AB4-4A27-8A47-B44744CB9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8889" l="10000" r="90000">
                        <a14:foregroundMark x1="33333" y1="87500" x2="41111" y2="99167"/>
                        <a14:foregroundMark x1="41111" y1="99167" x2="64167" y2="98889"/>
                        <a14:foregroundMark x1="64167" y1="98889" x2="64722" y2="88333"/>
                        <a14:foregroundMark x1="80833" y1="20000" x2="80833" y2="20000"/>
                        <a14:foregroundMark x1="83333" y1="18889" x2="86667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513" y="4100749"/>
            <a:ext cx="2212781" cy="221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18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"/>
                                        <p:tgtEl>
                                          <p:spTgt spid="1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400" fill="hold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00" fill="hold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"/>
                                        <p:tgtEl>
                                          <p:spTgt spid="1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400" fill="hold"/>
                                        <p:tgtEl>
                                          <p:spTgt spid="1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00" fill="hold"/>
                                        <p:tgtEl>
                                          <p:spTgt spid="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 tmFilter="0,0; .5, 1; 1, 1"/>
                                        <p:tgtEl>
                                          <p:spTgt spid="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 tmFilter="0,0; .5, 1; 1, 1"/>
                                        <p:tgtEl>
                                          <p:spTgt spid="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800" decel="100000"/>
                                        <p:tgtEl>
                                          <p:spTgt spid="1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800" decel="1000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0" dur="500"/>
                                        <p:tgtEl>
                                          <p:spTgt spid="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500"/>
                                        <p:tgtEl>
                                          <p:spTgt spid="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6" dur="500"/>
                                        <p:tgtEl>
                                          <p:spTgt spid="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5" dur="500"/>
                                        <p:tgtEl>
                                          <p:spTgt spid="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8" dur="5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1" dur="5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6" dur="500"/>
                                        <p:tgtEl>
                                          <p:spTgt spid="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9" dur="500"/>
                                        <p:tgtEl>
                                          <p:spTgt spid="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2" dur="500"/>
                                        <p:tgtEl>
                                          <p:spTgt spid="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5" dur="500"/>
                                        <p:tgtEl>
                                          <p:spTgt spid="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0" dur="500"/>
                                        <p:tgtEl>
                                          <p:spTgt spid="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3" dur="500"/>
                                        <p:tgtEl>
                                          <p:spTgt spid="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8" dur="2000"/>
                                        <p:tgtEl>
                                          <p:spTgt spid="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1" dur="2000"/>
                                        <p:tgtEl>
                                          <p:spTgt spid="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4" dur="2000"/>
                                        <p:tgtEl>
                                          <p:spTgt spid="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7" dur="2000"/>
                                        <p:tgtEl>
                                          <p:spTgt spid="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3" dur="500"/>
                                        <p:tgtEl>
                                          <p:spTgt spid="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6" dur="500"/>
                                        <p:tgtEl>
                                          <p:spTgt spid="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9" dur="500"/>
                                        <p:tgtEl>
                                          <p:spTgt spid="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2" dur="500"/>
                                        <p:tgtEl>
                                          <p:spTgt spid="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7" dur="2000"/>
                                        <p:tgtEl>
                                          <p:spTgt spid="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0" dur="20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5" dur="500"/>
                                        <p:tgtEl>
                                          <p:spTgt spid="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8" dur="500"/>
                                        <p:tgtEl>
                                          <p:spTgt spid="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1" grpId="0"/>
      <p:bldP spid="1253" grpId="0"/>
      <p:bldP spid="1254" grpId="0"/>
      <p:bldP spid="1256" grpId="0"/>
      <p:bldP spid="1257" grpId="0"/>
      <p:bldP spid="1258" grpId="0"/>
      <p:bldP spid="1259" grpId="0"/>
      <p:bldP spid="1260" grpId="0"/>
      <p:bldP spid="1261" grpId="0"/>
      <p:bldP spid="1262" grpId="0"/>
      <p:bldP spid="1263" grpId="0"/>
      <p:bldP spid="1264" grpId="0"/>
      <p:bldP spid="1265" grpId="0"/>
      <p:bldP spid="1266" grpId="0"/>
      <p:bldP spid="1267" grpId="0"/>
      <p:bldP spid="1268" grpId="0"/>
      <p:bldP spid="1269" grpId="0"/>
      <p:bldP spid="1270" grpId="0"/>
      <p:bldP spid="1271" grpId="0"/>
      <p:bldP spid="1272" grpId="0"/>
      <p:bldP spid="1273" grpId="0"/>
      <p:bldP spid="1274" grpId="0"/>
      <p:bldP spid="1275" grpId="0"/>
      <p:bldP spid="1276" grpId="0"/>
      <p:bldP spid="1277" grpId="0"/>
      <p:bldP spid="1278" grpId="0"/>
      <p:bldP spid="1279" grpId="0"/>
      <p:bldP spid="1280" grpId="0"/>
      <p:bldP spid="1281" grpId="0"/>
      <p:bldP spid="1282" grpId="0"/>
      <p:bldP spid="1283" grpId="0"/>
      <p:bldP spid="1284" grpId="0"/>
      <p:bldP spid="1285" grpId="0"/>
      <p:bldP spid="1286" grpId="0"/>
      <p:bldP spid="1287" grpId="0"/>
      <p:bldP spid="1288" grpId="0"/>
      <p:bldP spid="1289" grpId="0"/>
      <p:bldP spid="1290" grpId="0"/>
      <p:bldP spid="1291" grpId="0"/>
      <p:bldP spid="1292" grpId="0"/>
      <p:bldP spid="1293" grpId="0"/>
      <p:bldP spid="1294" grpId="0"/>
      <p:bldP spid="1295" grpId="0"/>
      <p:bldP spid="1296" grpId="0"/>
      <p:bldP spid="1297" grpId="0"/>
      <p:bldP spid="1298" grpId="0"/>
      <p:bldP spid="1299" grpId="0"/>
      <p:bldP spid="1300" grpId="0"/>
      <p:bldP spid="1301" grpId="0"/>
      <p:bldP spid="1302" grpId="0"/>
      <p:bldP spid="1303" grpId="0"/>
      <p:bldP spid="1304" grpId="0"/>
      <p:bldP spid="1305" grpId="0"/>
      <p:bldP spid="1306" grpId="0"/>
      <p:bldP spid="1307" grpId="0"/>
      <p:bldP spid="1308" grpId="0"/>
      <p:bldP spid="1309" grpId="0"/>
      <p:bldP spid="1310" grpId="0"/>
      <p:bldP spid="1311" grpId="0"/>
      <p:bldP spid="1312" grpId="0"/>
      <p:bldP spid="1313" grpId="0"/>
      <p:bldP spid="1314" grpId="0"/>
      <p:bldP spid="1315" grpId="0"/>
      <p:bldP spid="1316" grpId="0"/>
      <p:bldP spid="1317" grpId="0"/>
      <p:bldP spid="1318" grpId="0"/>
      <p:bldP spid="1319" grpId="0"/>
      <p:bldP spid="1320" grpId="0"/>
      <p:bldP spid="1321" grpId="0"/>
      <p:bldP spid="1322" grpId="0"/>
      <p:bldP spid="1323" grpId="0"/>
      <p:bldP spid="1324" grpId="0"/>
      <p:bldP spid="1325" grpId="0"/>
      <p:bldP spid="1326" grpId="0"/>
      <p:bldP spid="13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stituto de Lideres Cristianos - Inicio | Facebook">
            <a:extLst>
              <a:ext uri="{FF2B5EF4-FFF2-40B4-BE49-F238E27FC236}">
                <a16:creationId xmlns:a16="http://schemas.microsoft.com/office/drawing/2014/main" id="{2D51557C-B166-424B-B96C-37EEEC1485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BB254E4-E1BE-4A3C-B49B-81CACD62FA87}"/>
              </a:ext>
            </a:extLst>
          </p:cNvPr>
          <p:cNvSpPr txBox="1"/>
          <p:nvPr/>
        </p:nvSpPr>
        <p:spPr>
          <a:xfrm>
            <a:off x="2377860" y="0"/>
            <a:ext cx="9810422" cy="6848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Print" panose="02000600000000000000" pitchFamily="2" charset="0"/>
                <a:cs typeface="Calibri" panose="020F0502020204030204" pitchFamily="34" charset="0"/>
              </a:rPr>
              <a:t>Paradigmas de los adjetivos de la 1ª y 2ª declinación </a:t>
            </a:r>
            <a:endParaRPr kumimoji="0" lang="el-GR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egoe Print" panose="020006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168" name="Rectangle 173">
            <a:extLst>
              <a:ext uri="{FF2B5EF4-FFF2-40B4-BE49-F238E27FC236}">
                <a16:creationId xmlns:a16="http://schemas.microsoft.com/office/drawing/2014/main" id="{F01982FC-AD6E-4F68-AD71-F20160F1C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688" y="2791579"/>
            <a:ext cx="1316038" cy="714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198" name="Picture 174">
            <a:extLst>
              <a:ext uri="{FF2B5EF4-FFF2-40B4-BE49-F238E27FC236}">
                <a16:creationId xmlns:a16="http://schemas.microsoft.com/office/drawing/2014/main" id="{16E6EF7F-EC3F-4FAB-BC8D-906CF27BB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2793166"/>
            <a:ext cx="131603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9" name="Rectangle 175">
            <a:extLst>
              <a:ext uri="{FF2B5EF4-FFF2-40B4-BE49-F238E27FC236}">
                <a16:creationId xmlns:a16="http://schemas.microsoft.com/office/drawing/2014/main" id="{CA4F5FE9-7359-4DC7-9D66-9EB113AFA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688" y="2791579"/>
            <a:ext cx="1316038" cy="714375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70" name="Rectangle 176">
            <a:extLst>
              <a:ext uri="{FF2B5EF4-FFF2-40B4-BE49-F238E27FC236}">
                <a16:creationId xmlns:a16="http://schemas.microsoft.com/office/drawing/2014/main" id="{391CD54D-4427-487C-8028-C3F23A9EA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138" y="2791579"/>
            <a:ext cx="1250950" cy="714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01" name="Picture 177">
            <a:extLst>
              <a:ext uri="{FF2B5EF4-FFF2-40B4-BE49-F238E27FC236}">
                <a16:creationId xmlns:a16="http://schemas.microsoft.com/office/drawing/2014/main" id="{395039B1-DFED-4506-8897-0B4080B7A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2793166"/>
            <a:ext cx="12493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1" name="Rectangle 178">
            <a:extLst>
              <a:ext uri="{FF2B5EF4-FFF2-40B4-BE49-F238E27FC236}">
                <a16:creationId xmlns:a16="http://schemas.microsoft.com/office/drawing/2014/main" id="{27C30F9C-EE2C-492B-91D1-D0BECC118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138" y="2791579"/>
            <a:ext cx="1250950" cy="714375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72" name="Rectangle 179">
            <a:extLst>
              <a:ext uri="{FF2B5EF4-FFF2-40B4-BE49-F238E27FC236}">
                <a16:creationId xmlns:a16="http://schemas.microsoft.com/office/drawing/2014/main" id="{E8FCFF86-FDEA-4CD4-865F-BCAF2F127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2791579"/>
            <a:ext cx="1125538" cy="714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04" name="Picture 180">
            <a:extLst>
              <a:ext uri="{FF2B5EF4-FFF2-40B4-BE49-F238E27FC236}">
                <a16:creationId xmlns:a16="http://schemas.microsoft.com/office/drawing/2014/main" id="{8C9A72C4-3BED-4080-90B3-598C9D126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2793166"/>
            <a:ext cx="112553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3" name="Rectangle 181">
            <a:extLst>
              <a:ext uri="{FF2B5EF4-FFF2-40B4-BE49-F238E27FC236}">
                <a16:creationId xmlns:a16="http://schemas.microsoft.com/office/drawing/2014/main" id="{5FC7FA8F-2023-4489-ABBD-136FF2466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2791579"/>
            <a:ext cx="1125538" cy="714375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74" name="Rectangle 182">
            <a:extLst>
              <a:ext uri="{FF2B5EF4-FFF2-40B4-BE49-F238E27FC236}">
                <a16:creationId xmlns:a16="http://schemas.microsoft.com/office/drawing/2014/main" id="{9E501E67-886D-4F18-B2F3-88AE7A057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25" y="2791579"/>
            <a:ext cx="1327150" cy="714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07" name="Picture 183">
            <a:extLst>
              <a:ext uri="{FF2B5EF4-FFF2-40B4-BE49-F238E27FC236}">
                <a16:creationId xmlns:a16="http://schemas.microsoft.com/office/drawing/2014/main" id="{1C505820-25EE-4519-B04D-795FF54D0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2793166"/>
            <a:ext cx="132715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5" name="Rectangle 184">
            <a:extLst>
              <a:ext uri="{FF2B5EF4-FFF2-40B4-BE49-F238E27FC236}">
                <a16:creationId xmlns:a16="http://schemas.microsoft.com/office/drawing/2014/main" id="{28DB0ACF-6AFE-4846-B9E6-D66B86934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25" y="2791579"/>
            <a:ext cx="1327150" cy="714375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76" name="Rectangle 185">
            <a:extLst>
              <a:ext uri="{FF2B5EF4-FFF2-40B4-BE49-F238E27FC236}">
                <a16:creationId xmlns:a16="http://schemas.microsoft.com/office/drawing/2014/main" id="{DB49D739-AB1C-4576-B6FC-D42398361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188" y="2791579"/>
            <a:ext cx="1273175" cy="714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10" name="Picture 186">
            <a:extLst>
              <a:ext uri="{FF2B5EF4-FFF2-40B4-BE49-F238E27FC236}">
                <a16:creationId xmlns:a16="http://schemas.microsoft.com/office/drawing/2014/main" id="{802645D6-E042-43BA-B5C0-F22738455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2793166"/>
            <a:ext cx="1271588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" name="Rectangle 187">
            <a:extLst>
              <a:ext uri="{FF2B5EF4-FFF2-40B4-BE49-F238E27FC236}">
                <a16:creationId xmlns:a16="http://schemas.microsoft.com/office/drawing/2014/main" id="{2036DA87-0CDA-4343-B773-9F40A7104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188" y="2791579"/>
            <a:ext cx="1273175" cy="714375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78" name="Rectangle 188">
            <a:extLst>
              <a:ext uri="{FF2B5EF4-FFF2-40B4-BE49-F238E27FC236}">
                <a16:creationId xmlns:a16="http://schemas.microsoft.com/office/drawing/2014/main" id="{76F4AEA2-F29E-4761-8D17-AA6A39160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0363" y="2791579"/>
            <a:ext cx="1249363" cy="714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13" name="Picture 189">
            <a:extLst>
              <a:ext uri="{FF2B5EF4-FFF2-40B4-BE49-F238E27FC236}">
                <a16:creationId xmlns:a16="http://schemas.microsoft.com/office/drawing/2014/main" id="{256A5303-43FF-4BFC-8201-2F0B07742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363" y="2793166"/>
            <a:ext cx="12493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9" name="Rectangle 190">
            <a:extLst>
              <a:ext uri="{FF2B5EF4-FFF2-40B4-BE49-F238E27FC236}">
                <a16:creationId xmlns:a16="http://schemas.microsoft.com/office/drawing/2014/main" id="{D3BD16CB-9582-4AE9-AAE4-046D367F2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0363" y="2791579"/>
            <a:ext cx="1249363" cy="714375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80" name="Rectangle 191">
            <a:extLst>
              <a:ext uri="{FF2B5EF4-FFF2-40B4-BE49-F238E27FC236}">
                <a16:creationId xmlns:a16="http://schemas.microsoft.com/office/drawing/2014/main" id="{4E25D0B1-3272-4162-906C-E25B8BEA9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163" y="3885366"/>
            <a:ext cx="1279525" cy="3825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16" name="Picture 192">
            <a:extLst>
              <a:ext uri="{FF2B5EF4-FFF2-40B4-BE49-F238E27FC236}">
                <a16:creationId xmlns:a16="http://schemas.microsoft.com/office/drawing/2014/main" id="{05E54A74-7B28-43F9-B092-462C09A39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3886954"/>
            <a:ext cx="1279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1" name="Rectangle 193">
            <a:extLst>
              <a:ext uri="{FF2B5EF4-FFF2-40B4-BE49-F238E27FC236}">
                <a16:creationId xmlns:a16="http://schemas.microsoft.com/office/drawing/2014/main" id="{9E037455-D48C-4A2E-9EBB-7ABFC0785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163" y="3885366"/>
            <a:ext cx="1279525" cy="382588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82" name="Rectangle 194">
            <a:extLst>
              <a:ext uri="{FF2B5EF4-FFF2-40B4-BE49-F238E27FC236}">
                <a16:creationId xmlns:a16="http://schemas.microsoft.com/office/drawing/2014/main" id="{50B7435A-306A-4F89-92A7-258CEAAB2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688" y="3885366"/>
            <a:ext cx="1316038" cy="3825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19" name="Picture 195">
            <a:extLst>
              <a:ext uri="{FF2B5EF4-FFF2-40B4-BE49-F238E27FC236}">
                <a16:creationId xmlns:a16="http://schemas.microsoft.com/office/drawing/2014/main" id="{D26FA2CD-2EB2-4E4B-9E47-D1842B0E0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3886954"/>
            <a:ext cx="13160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3" name="Rectangle 196">
            <a:extLst>
              <a:ext uri="{FF2B5EF4-FFF2-40B4-BE49-F238E27FC236}">
                <a16:creationId xmlns:a16="http://schemas.microsoft.com/office/drawing/2014/main" id="{C092DF9F-17BA-42D3-A029-0520FA1F0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688" y="3885366"/>
            <a:ext cx="1316038" cy="382588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84" name="Rectangle 197">
            <a:extLst>
              <a:ext uri="{FF2B5EF4-FFF2-40B4-BE49-F238E27FC236}">
                <a16:creationId xmlns:a16="http://schemas.microsoft.com/office/drawing/2014/main" id="{B5B7D4B3-6195-449C-9E2E-3029283B0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138" y="3886954"/>
            <a:ext cx="1250950" cy="3825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22" name="Picture 198">
            <a:extLst>
              <a:ext uri="{FF2B5EF4-FFF2-40B4-BE49-F238E27FC236}">
                <a16:creationId xmlns:a16="http://schemas.microsoft.com/office/drawing/2014/main" id="{910E8660-C49E-418E-960A-4AB8A4FB1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3886954"/>
            <a:ext cx="12493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5" name="Rectangle 199">
            <a:extLst>
              <a:ext uri="{FF2B5EF4-FFF2-40B4-BE49-F238E27FC236}">
                <a16:creationId xmlns:a16="http://schemas.microsoft.com/office/drawing/2014/main" id="{28DE9765-080A-4ECF-A921-4CD7D7CE0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138" y="3886954"/>
            <a:ext cx="1250950" cy="382588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86" name="Rectangle 200">
            <a:extLst>
              <a:ext uri="{FF2B5EF4-FFF2-40B4-BE49-F238E27FC236}">
                <a16:creationId xmlns:a16="http://schemas.microsoft.com/office/drawing/2014/main" id="{8AB890EC-3A4B-4E4D-AEFC-868C55994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3886954"/>
            <a:ext cx="1125538" cy="3825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25" name="Picture 201">
            <a:extLst>
              <a:ext uri="{FF2B5EF4-FFF2-40B4-BE49-F238E27FC236}">
                <a16:creationId xmlns:a16="http://schemas.microsoft.com/office/drawing/2014/main" id="{537602D6-24FA-4E3E-BC9E-69C4EBD62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3886954"/>
            <a:ext cx="11255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" name="Rectangle 202">
            <a:extLst>
              <a:ext uri="{FF2B5EF4-FFF2-40B4-BE49-F238E27FC236}">
                <a16:creationId xmlns:a16="http://schemas.microsoft.com/office/drawing/2014/main" id="{4140EB26-0BB3-41DE-8B47-555389483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3886954"/>
            <a:ext cx="1125538" cy="382588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88" name="Rectangle 203">
            <a:extLst>
              <a:ext uri="{FF2B5EF4-FFF2-40B4-BE49-F238E27FC236}">
                <a16:creationId xmlns:a16="http://schemas.microsoft.com/office/drawing/2014/main" id="{34AAAA18-10E0-447B-B434-3EEB97C5B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25" y="3886954"/>
            <a:ext cx="1327150" cy="3825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28" name="Picture 204">
            <a:extLst>
              <a:ext uri="{FF2B5EF4-FFF2-40B4-BE49-F238E27FC236}">
                <a16:creationId xmlns:a16="http://schemas.microsoft.com/office/drawing/2014/main" id="{053D8142-D744-4A09-97CD-876FCA69C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3886954"/>
            <a:ext cx="1327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9" name="Rectangle 205">
            <a:extLst>
              <a:ext uri="{FF2B5EF4-FFF2-40B4-BE49-F238E27FC236}">
                <a16:creationId xmlns:a16="http://schemas.microsoft.com/office/drawing/2014/main" id="{E17FC9C9-13EF-44D1-85AF-2F53265E1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25" y="3875524"/>
            <a:ext cx="1327150" cy="382588"/>
          </a:xfrm>
          <a:prstGeom prst="rect">
            <a:avLst/>
          </a:prstGeom>
          <a:solidFill>
            <a:srgbClr val="FFF2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90" name="Rectangle 206">
            <a:extLst>
              <a:ext uri="{FF2B5EF4-FFF2-40B4-BE49-F238E27FC236}">
                <a16:creationId xmlns:a16="http://schemas.microsoft.com/office/drawing/2014/main" id="{F2DD4DBE-1886-4883-ABF8-7846B9A84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188" y="3886954"/>
            <a:ext cx="1273175" cy="3825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31" name="Picture 207">
            <a:extLst>
              <a:ext uri="{FF2B5EF4-FFF2-40B4-BE49-F238E27FC236}">
                <a16:creationId xmlns:a16="http://schemas.microsoft.com/office/drawing/2014/main" id="{B43D1D30-259B-4A6B-919A-4B5CEC624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3886954"/>
            <a:ext cx="1271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1" name="Rectangle 208">
            <a:extLst>
              <a:ext uri="{FF2B5EF4-FFF2-40B4-BE49-F238E27FC236}">
                <a16:creationId xmlns:a16="http://schemas.microsoft.com/office/drawing/2014/main" id="{B1D23F74-26F3-4F69-8E27-8439FD857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188" y="3886954"/>
            <a:ext cx="1273175" cy="382588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92" name="Rectangle 209">
            <a:extLst>
              <a:ext uri="{FF2B5EF4-FFF2-40B4-BE49-F238E27FC236}">
                <a16:creationId xmlns:a16="http://schemas.microsoft.com/office/drawing/2014/main" id="{68228D70-0B12-4451-BE9A-028C83B55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0363" y="3886954"/>
            <a:ext cx="1249363" cy="3825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34" name="Picture 210">
            <a:extLst>
              <a:ext uri="{FF2B5EF4-FFF2-40B4-BE49-F238E27FC236}">
                <a16:creationId xmlns:a16="http://schemas.microsoft.com/office/drawing/2014/main" id="{7B732456-CDE2-45B9-A226-C000D9A39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363" y="3886954"/>
            <a:ext cx="12493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3" name="Rectangle 211">
            <a:extLst>
              <a:ext uri="{FF2B5EF4-FFF2-40B4-BE49-F238E27FC236}">
                <a16:creationId xmlns:a16="http://schemas.microsoft.com/office/drawing/2014/main" id="{A9154C5E-8CE6-4847-BEA8-4142BCDEB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0363" y="3886954"/>
            <a:ext cx="1249363" cy="382588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94" name="Rectangle 212">
            <a:extLst>
              <a:ext uri="{FF2B5EF4-FFF2-40B4-BE49-F238E27FC236}">
                <a16:creationId xmlns:a16="http://schemas.microsoft.com/office/drawing/2014/main" id="{CA271CF0-6546-4301-B18F-A8C3582FF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163" y="4648954"/>
            <a:ext cx="1279525" cy="3825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37" name="Picture 213">
            <a:extLst>
              <a:ext uri="{FF2B5EF4-FFF2-40B4-BE49-F238E27FC236}">
                <a16:creationId xmlns:a16="http://schemas.microsoft.com/office/drawing/2014/main" id="{2F4C4E53-9CD5-4F6F-B6D2-E6D069561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4648954"/>
            <a:ext cx="1279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6" name="Rectangle 214">
            <a:extLst>
              <a:ext uri="{FF2B5EF4-FFF2-40B4-BE49-F238E27FC236}">
                <a16:creationId xmlns:a16="http://schemas.microsoft.com/office/drawing/2014/main" id="{0DB18DE0-6BA6-4F21-BE89-DDBF73424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163" y="4648954"/>
            <a:ext cx="1279525" cy="382588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97" name="Rectangle 215">
            <a:extLst>
              <a:ext uri="{FF2B5EF4-FFF2-40B4-BE49-F238E27FC236}">
                <a16:creationId xmlns:a16="http://schemas.microsoft.com/office/drawing/2014/main" id="{AC5B73A3-F211-45AC-BB8B-3B63121BF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688" y="4648954"/>
            <a:ext cx="1316038" cy="3825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40" name="Picture 216">
            <a:extLst>
              <a:ext uri="{FF2B5EF4-FFF2-40B4-BE49-F238E27FC236}">
                <a16:creationId xmlns:a16="http://schemas.microsoft.com/office/drawing/2014/main" id="{68FAD610-85CD-4F6B-9465-CD8660318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4648954"/>
            <a:ext cx="13160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9" name="Rectangle 217">
            <a:extLst>
              <a:ext uri="{FF2B5EF4-FFF2-40B4-BE49-F238E27FC236}">
                <a16:creationId xmlns:a16="http://schemas.microsoft.com/office/drawing/2014/main" id="{E050D0FB-68C7-4E20-9DFD-ADC508638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688" y="4648954"/>
            <a:ext cx="1316038" cy="382588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00" name="Rectangle 218">
            <a:extLst>
              <a:ext uri="{FF2B5EF4-FFF2-40B4-BE49-F238E27FC236}">
                <a16:creationId xmlns:a16="http://schemas.microsoft.com/office/drawing/2014/main" id="{BED5D954-6BE7-440F-BAE0-29623FA64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138" y="4648954"/>
            <a:ext cx="1250950" cy="3825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43" name="Picture 219">
            <a:extLst>
              <a:ext uri="{FF2B5EF4-FFF2-40B4-BE49-F238E27FC236}">
                <a16:creationId xmlns:a16="http://schemas.microsoft.com/office/drawing/2014/main" id="{A134D214-1292-4544-879D-3F905C6DA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4648954"/>
            <a:ext cx="12493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2" name="Rectangle 220">
            <a:extLst>
              <a:ext uri="{FF2B5EF4-FFF2-40B4-BE49-F238E27FC236}">
                <a16:creationId xmlns:a16="http://schemas.microsoft.com/office/drawing/2014/main" id="{BBAA6086-C6B9-4AC3-8495-B4DF11897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138" y="4648954"/>
            <a:ext cx="1250950" cy="382588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03" name="Rectangle 221">
            <a:extLst>
              <a:ext uri="{FF2B5EF4-FFF2-40B4-BE49-F238E27FC236}">
                <a16:creationId xmlns:a16="http://schemas.microsoft.com/office/drawing/2014/main" id="{6F3567A0-C7F0-4B5F-BAB5-8C2AE32C8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4648954"/>
            <a:ext cx="1125538" cy="3825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46" name="Picture 222">
            <a:extLst>
              <a:ext uri="{FF2B5EF4-FFF2-40B4-BE49-F238E27FC236}">
                <a16:creationId xmlns:a16="http://schemas.microsoft.com/office/drawing/2014/main" id="{72DCB82B-3475-49C4-B34B-6E275A302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4648954"/>
            <a:ext cx="11255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5" name="Rectangle 223">
            <a:extLst>
              <a:ext uri="{FF2B5EF4-FFF2-40B4-BE49-F238E27FC236}">
                <a16:creationId xmlns:a16="http://schemas.microsoft.com/office/drawing/2014/main" id="{C49332BC-C2F0-411A-9A5A-BBD13AE2E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4648954"/>
            <a:ext cx="1125538" cy="382588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06" name="Rectangle 224">
            <a:extLst>
              <a:ext uri="{FF2B5EF4-FFF2-40B4-BE49-F238E27FC236}">
                <a16:creationId xmlns:a16="http://schemas.microsoft.com/office/drawing/2014/main" id="{B12D9269-347D-4481-92EE-F6B47E81E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25" y="4648954"/>
            <a:ext cx="1327150" cy="381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49" name="Picture 225">
            <a:extLst>
              <a:ext uri="{FF2B5EF4-FFF2-40B4-BE49-F238E27FC236}">
                <a16:creationId xmlns:a16="http://schemas.microsoft.com/office/drawing/2014/main" id="{30A0912C-53FB-491F-900C-F1B20A7FA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4648954"/>
            <a:ext cx="1327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" name="Rectangle 226">
            <a:extLst>
              <a:ext uri="{FF2B5EF4-FFF2-40B4-BE49-F238E27FC236}">
                <a16:creationId xmlns:a16="http://schemas.microsoft.com/office/drawing/2014/main" id="{8A8E8338-F588-46BA-986E-424EE113A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25" y="4648954"/>
            <a:ext cx="1327150" cy="381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09" name="Rectangle 227">
            <a:extLst>
              <a:ext uri="{FF2B5EF4-FFF2-40B4-BE49-F238E27FC236}">
                <a16:creationId xmlns:a16="http://schemas.microsoft.com/office/drawing/2014/main" id="{8A2F6140-0E32-4AF3-BB49-273AAE962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188" y="4648954"/>
            <a:ext cx="1273175" cy="381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52" name="Picture 228">
            <a:extLst>
              <a:ext uri="{FF2B5EF4-FFF2-40B4-BE49-F238E27FC236}">
                <a16:creationId xmlns:a16="http://schemas.microsoft.com/office/drawing/2014/main" id="{327D9EFF-5774-4F32-BF13-30F8D360F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4648954"/>
            <a:ext cx="1271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1" name="Rectangle 229">
            <a:extLst>
              <a:ext uri="{FF2B5EF4-FFF2-40B4-BE49-F238E27FC236}">
                <a16:creationId xmlns:a16="http://schemas.microsoft.com/office/drawing/2014/main" id="{4D49E06A-501C-4EE7-9628-53B9FB9CD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188" y="4648954"/>
            <a:ext cx="1273175" cy="381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12" name="Rectangle 230">
            <a:extLst>
              <a:ext uri="{FF2B5EF4-FFF2-40B4-BE49-F238E27FC236}">
                <a16:creationId xmlns:a16="http://schemas.microsoft.com/office/drawing/2014/main" id="{7435C362-A581-4238-8B92-031527C73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0363" y="4648954"/>
            <a:ext cx="1249363" cy="381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55" name="Picture 231">
            <a:extLst>
              <a:ext uri="{FF2B5EF4-FFF2-40B4-BE49-F238E27FC236}">
                <a16:creationId xmlns:a16="http://schemas.microsoft.com/office/drawing/2014/main" id="{F4FBF378-B9A9-4D22-9299-F9EB5AB16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363" y="4648954"/>
            <a:ext cx="12493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4" name="Rectangle 232">
            <a:extLst>
              <a:ext uri="{FF2B5EF4-FFF2-40B4-BE49-F238E27FC236}">
                <a16:creationId xmlns:a16="http://schemas.microsoft.com/office/drawing/2014/main" id="{57DBF960-4ADD-4378-9A43-61B5A4623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0363" y="4648954"/>
            <a:ext cx="1249363" cy="381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15" name="Line 233">
            <a:extLst>
              <a:ext uri="{FF2B5EF4-FFF2-40B4-BE49-F238E27FC236}">
                <a16:creationId xmlns:a16="http://schemas.microsoft.com/office/drawing/2014/main" id="{57347229-0C9C-4EF1-99CC-8FBAF3E04C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0688" y="2437566"/>
            <a:ext cx="0" cy="2981325"/>
          </a:xfrm>
          <a:prstGeom prst="line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17" name="Line 234">
            <a:extLst>
              <a:ext uri="{FF2B5EF4-FFF2-40B4-BE49-F238E27FC236}">
                <a16:creationId xmlns:a16="http://schemas.microsoft.com/office/drawing/2014/main" id="{309F7E10-3D49-4E71-A7F4-B70DC8E4CC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6725" y="2780466"/>
            <a:ext cx="0" cy="2638425"/>
          </a:xfrm>
          <a:prstGeom prst="line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18" name="Line 235">
            <a:extLst>
              <a:ext uri="{FF2B5EF4-FFF2-40B4-BE49-F238E27FC236}">
                <a16:creationId xmlns:a16="http://schemas.microsoft.com/office/drawing/2014/main" id="{0AC73B06-85C0-4287-8476-3A477D9F9D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6088" y="2780466"/>
            <a:ext cx="0" cy="2638425"/>
          </a:xfrm>
          <a:prstGeom prst="line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20" name="Line 236">
            <a:extLst>
              <a:ext uri="{FF2B5EF4-FFF2-40B4-BE49-F238E27FC236}">
                <a16:creationId xmlns:a16="http://schemas.microsoft.com/office/drawing/2014/main" id="{A03949BB-8924-4B9D-8CCF-59F06579E6D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1625" y="2437566"/>
            <a:ext cx="0" cy="2981325"/>
          </a:xfrm>
          <a:prstGeom prst="line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21" name="Line 237">
            <a:extLst>
              <a:ext uri="{FF2B5EF4-FFF2-40B4-BE49-F238E27FC236}">
                <a16:creationId xmlns:a16="http://schemas.microsoft.com/office/drawing/2014/main" id="{740B7A9F-F186-468C-8886-C12AC47FA65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8775" y="2780466"/>
            <a:ext cx="0" cy="2638425"/>
          </a:xfrm>
          <a:prstGeom prst="line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223" name="Line 238">
            <a:extLst>
              <a:ext uri="{FF2B5EF4-FFF2-40B4-BE49-F238E27FC236}">
                <a16:creationId xmlns:a16="http://schemas.microsoft.com/office/drawing/2014/main" id="{7492732E-5B4B-4BA3-B0DC-10537047E7FA}"/>
              </a:ext>
            </a:extLst>
          </p:cNvPr>
          <p:cNvSpPr>
            <a:spLocks noChangeShapeType="1"/>
          </p:cNvSpPr>
          <p:nvPr/>
        </p:nvSpPr>
        <p:spPr bwMode="auto">
          <a:xfrm>
            <a:off x="9250363" y="2780466"/>
            <a:ext cx="0" cy="2638425"/>
          </a:xfrm>
          <a:prstGeom prst="line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24" name="Line 239">
            <a:extLst>
              <a:ext uri="{FF2B5EF4-FFF2-40B4-BE49-F238E27FC236}">
                <a16:creationId xmlns:a16="http://schemas.microsoft.com/office/drawing/2014/main" id="{688162C4-8B0B-4154-87A7-67E82C5B1F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60687" y="2793165"/>
            <a:ext cx="7545389" cy="20319"/>
          </a:xfrm>
          <a:prstGeom prst="line">
            <a:avLst/>
          </a:prstGeom>
          <a:noFill/>
          <a:ln w="254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26" name="Line 240">
            <a:extLst>
              <a:ext uri="{FF2B5EF4-FFF2-40B4-BE49-F238E27FC236}">
                <a16:creationId xmlns:a16="http://schemas.microsoft.com/office/drawing/2014/main" id="{835A6418-1AC9-4A9A-AD97-8DA8FB3D9E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4813" y="3505954"/>
            <a:ext cx="8831263" cy="0"/>
          </a:xfrm>
          <a:prstGeom prst="line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27" name="Line 241">
            <a:extLst>
              <a:ext uri="{FF2B5EF4-FFF2-40B4-BE49-F238E27FC236}">
                <a16:creationId xmlns:a16="http://schemas.microsoft.com/office/drawing/2014/main" id="{BD5975FC-8EEE-4AE0-AFB2-4F0105ABBF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4813" y="3886954"/>
            <a:ext cx="8831263" cy="0"/>
          </a:xfrm>
          <a:prstGeom prst="line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29" name="Line 242">
            <a:extLst>
              <a:ext uri="{FF2B5EF4-FFF2-40B4-BE49-F238E27FC236}">
                <a16:creationId xmlns:a16="http://schemas.microsoft.com/office/drawing/2014/main" id="{97921E52-3BE1-4DF3-984B-0E19CA6C09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4813" y="4267954"/>
            <a:ext cx="8831263" cy="0"/>
          </a:xfrm>
          <a:prstGeom prst="line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30" name="Line 243">
            <a:extLst>
              <a:ext uri="{FF2B5EF4-FFF2-40B4-BE49-F238E27FC236}">
                <a16:creationId xmlns:a16="http://schemas.microsoft.com/office/drawing/2014/main" id="{73AF3947-9E95-423E-BF8A-5438A5B298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4813" y="4648954"/>
            <a:ext cx="8831263" cy="0"/>
          </a:xfrm>
          <a:prstGeom prst="line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32" name="Line 244">
            <a:extLst>
              <a:ext uri="{FF2B5EF4-FFF2-40B4-BE49-F238E27FC236}">
                <a16:creationId xmlns:a16="http://schemas.microsoft.com/office/drawing/2014/main" id="{9DD1433B-1201-4A3A-B675-DEBC0E39258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4813" y="5029954"/>
            <a:ext cx="8831263" cy="0"/>
          </a:xfrm>
          <a:prstGeom prst="line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33" name="Line 245">
            <a:extLst>
              <a:ext uri="{FF2B5EF4-FFF2-40B4-BE49-F238E27FC236}">
                <a16:creationId xmlns:a16="http://schemas.microsoft.com/office/drawing/2014/main" id="{ED4DC20A-8EA3-4D92-A346-7F4D04BC15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81162" y="3513941"/>
            <a:ext cx="9843" cy="1904950"/>
          </a:xfrm>
          <a:prstGeom prst="line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35" name="Line 246">
            <a:extLst>
              <a:ext uri="{FF2B5EF4-FFF2-40B4-BE49-F238E27FC236}">
                <a16:creationId xmlns:a16="http://schemas.microsoft.com/office/drawing/2014/main" id="{FF9D5122-A93D-4140-97E1-9C2038C566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99725" y="2437566"/>
            <a:ext cx="0" cy="2981325"/>
          </a:xfrm>
          <a:prstGeom prst="line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36" name="Line 247">
            <a:extLst>
              <a:ext uri="{FF2B5EF4-FFF2-40B4-BE49-F238E27FC236}">
                <a16:creationId xmlns:a16="http://schemas.microsoft.com/office/drawing/2014/main" id="{0E46C9A7-892D-4B3A-A1E8-41B5A18AE2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48945" y="2409625"/>
            <a:ext cx="7557131" cy="41893"/>
          </a:xfrm>
          <a:prstGeom prst="line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38" name="Line 248">
            <a:extLst>
              <a:ext uri="{FF2B5EF4-FFF2-40B4-BE49-F238E27FC236}">
                <a16:creationId xmlns:a16="http://schemas.microsoft.com/office/drawing/2014/main" id="{5BB64376-285C-4AFF-998E-53FCEE9C66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4813" y="5412541"/>
            <a:ext cx="8831263" cy="0"/>
          </a:xfrm>
          <a:prstGeom prst="line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39" name="Rectangle 249">
            <a:extLst>
              <a:ext uri="{FF2B5EF4-FFF2-40B4-BE49-F238E27FC236}">
                <a16:creationId xmlns:a16="http://schemas.microsoft.com/office/drawing/2014/main" id="{8D91BACD-3AB7-4545-BFD8-9D4DA4927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775" y="2478841"/>
            <a:ext cx="8858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Singular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1" name="Rectangle 250">
            <a:extLst>
              <a:ext uri="{FF2B5EF4-FFF2-40B4-BE49-F238E27FC236}">
                <a16:creationId xmlns:a16="http://schemas.microsoft.com/office/drawing/2014/main" id="{7358D83D-DB27-476C-872B-780633327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2625" y="2478841"/>
            <a:ext cx="6715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Plural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2" name="Rectangle 251">
            <a:extLst>
              <a:ext uri="{FF2B5EF4-FFF2-40B4-BE49-F238E27FC236}">
                <a16:creationId xmlns:a16="http://schemas.microsoft.com/office/drawing/2014/main" id="{A2EA6F8D-9BE8-49C6-9B05-4F1A055DA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2996366"/>
            <a:ext cx="12001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Masculino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4" name="Rectangle 252">
            <a:extLst>
              <a:ext uri="{FF2B5EF4-FFF2-40B4-BE49-F238E27FC236}">
                <a16:creationId xmlns:a16="http://schemas.microsoft.com/office/drawing/2014/main" id="{ED94BB7E-A5F2-4D95-A5D0-C25D73CAC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6263" y="2996366"/>
            <a:ext cx="1166813" cy="379413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Femenino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5" name="Rectangle 253">
            <a:extLst>
              <a:ext uri="{FF2B5EF4-FFF2-40B4-BE49-F238E27FC236}">
                <a16:creationId xmlns:a16="http://schemas.microsoft.com/office/drawing/2014/main" id="{F57DB9AD-FCBC-4D19-B62E-DD736FACD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996366"/>
            <a:ext cx="8651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Neutro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7" name="Rectangle 254">
            <a:extLst>
              <a:ext uri="{FF2B5EF4-FFF2-40B4-BE49-F238E27FC236}">
                <a16:creationId xmlns:a16="http://schemas.microsoft.com/office/drawing/2014/main" id="{243B4D6F-3573-41F3-801C-7337D6B61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996366"/>
            <a:ext cx="12001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Masculino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8" name="Rectangle 255">
            <a:extLst>
              <a:ext uri="{FF2B5EF4-FFF2-40B4-BE49-F238E27FC236}">
                <a16:creationId xmlns:a16="http://schemas.microsoft.com/office/drawing/2014/main" id="{35916483-6981-4447-9EE9-2B9BCC145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2996366"/>
            <a:ext cx="11668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Femenino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0" name="Rectangle 256">
            <a:extLst>
              <a:ext uri="{FF2B5EF4-FFF2-40B4-BE49-F238E27FC236}">
                <a16:creationId xmlns:a16="http://schemas.microsoft.com/office/drawing/2014/main" id="{9301FDEA-2674-4C5B-9F6C-3CF1F11A9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0713" y="2996366"/>
            <a:ext cx="8651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Neutro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1" name="Rectangle 257">
            <a:extLst>
              <a:ext uri="{FF2B5EF4-FFF2-40B4-BE49-F238E27FC236}">
                <a16:creationId xmlns:a16="http://schemas.microsoft.com/office/drawing/2014/main" id="{7D930A09-478F-41DD-ABFC-EE0584CA1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588" y="3558341"/>
            <a:ext cx="12049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Nominativo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6" name="Rectangle 260">
            <a:extLst>
              <a:ext uri="{FF2B5EF4-FFF2-40B4-BE49-F238E27FC236}">
                <a16:creationId xmlns:a16="http://schemas.microsoft.com/office/drawing/2014/main" id="{5D8F887E-1137-4B33-A4F7-5393188CB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7580" y="3516551"/>
            <a:ext cx="9197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2400" dirty="0">
                <a:solidFill>
                  <a:srgbClr val="000000"/>
                </a:solidFill>
                <a:latin typeface="Greek" panose="02020500000000000000" pitchFamily="18" charset="0"/>
              </a:rPr>
              <a:t>μικρ</a:t>
            </a:r>
            <a:r>
              <a:rPr lang="el-GR" sz="2400" dirty="0">
                <a:solidFill>
                  <a:srgbClr val="FF0000"/>
                </a:solidFill>
                <a:latin typeface="Greek" panose="02020500000000000000" pitchFamily="18" charset="0"/>
              </a:rPr>
              <a:t>ά</a:t>
            </a:r>
            <a:endParaRPr lang="es-MX" altLang="es-MX" sz="2400" dirty="0">
              <a:solidFill>
                <a:srgbClr val="FF0000"/>
              </a:solidFill>
              <a:latin typeface="Greek" panose="02020500000000000000" pitchFamily="18" charset="0"/>
            </a:endParaRPr>
          </a:p>
        </p:txBody>
      </p:sp>
      <p:sp>
        <p:nvSpPr>
          <p:cNvPr id="1258" name="Rectangle 262">
            <a:extLst>
              <a:ext uri="{FF2B5EF4-FFF2-40B4-BE49-F238E27FC236}">
                <a16:creationId xmlns:a16="http://schemas.microsoft.com/office/drawing/2014/main" id="{C0A3816C-6DC4-44AF-BC94-D0E9B13EB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638" y="3538340"/>
            <a:ext cx="1000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2400" dirty="0">
                <a:solidFill>
                  <a:srgbClr val="000000"/>
                </a:solidFill>
                <a:latin typeface="Greek" panose="02020500000000000000" pitchFamily="18" charset="0"/>
              </a:rPr>
              <a:t>μικρ</a:t>
            </a:r>
            <a:r>
              <a:rPr lang="el-GR" sz="2400" dirty="0">
                <a:solidFill>
                  <a:srgbClr val="FF0000"/>
                </a:solidFill>
                <a:latin typeface="Greek" panose="02020500000000000000" pitchFamily="18" charset="0"/>
              </a:rPr>
              <a:t>όν</a:t>
            </a:r>
            <a:endParaRPr lang="es-MX" altLang="es-MX" sz="2400" dirty="0">
              <a:solidFill>
                <a:srgbClr val="FF0000"/>
              </a:solidFill>
              <a:latin typeface="Greek" panose="02020500000000000000" pitchFamily="18" charset="0"/>
            </a:endParaRPr>
          </a:p>
        </p:txBody>
      </p:sp>
      <p:sp>
        <p:nvSpPr>
          <p:cNvPr id="1260" name="Rectangle 264">
            <a:extLst>
              <a:ext uri="{FF2B5EF4-FFF2-40B4-BE49-F238E27FC236}">
                <a16:creationId xmlns:a16="http://schemas.microsoft.com/office/drawing/2014/main" id="{A219C2BE-7C37-485B-9AA1-4B0ABEEDD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7843" y="3469760"/>
            <a:ext cx="9604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2400" dirty="0">
                <a:solidFill>
                  <a:srgbClr val="000000"/>
                </a:solidFill>
                <a:latin typeface="Greek" panose="02020500000000000000" pitchFamily="18" charset="0"/>
              </a:rPr>
              <a:t>μικρ</a:t>
            </a:r>
            <a:r>
              <a:rPr lang="el-GR" sz="2400" dirty="0">
                <a:solidFill>
                  <a:srgbClr val="FF0000"/>
                </a:solidFill>
                <a:latin typeface="Greek" panose="02020500000000000000" pitchFamily="18" charset="0"/>
              </a:rPr>
              <a:t>οί</a:t>
            </a:r>
            <a:endParaRPr lang="es-MX" altLang="es-MX" sz="2400" dirty="0">
              <a:solidFill>
                <a:srgbClr val="FF0000"/>
              </a:solidFill>
              <a:latin typeface="Greek" panose="02020500000000000000" pitchFamily="18" charset="0"/>
            </a:endParaRPr>
          </a:p>
        </p:txBody>
      </p:sp>
      <p:sp>
        <p:nvSpPr>
          <p:cNvPr id="1262" name="Rectangle 266">
            <a:extLst>
              <a:ext uri="{FF2B5EF4-FFF2-40B4-BE49-F238E27FC236}">
                <a16:creationId xmlns:a16="http://schemas.microsoft.com/office/drawing/2014/main" id="{48DF9E00-468F-410F-AFF1-61C6887D3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5941" y="3504050"/>
            <a:ext cx="8683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2400" dirty="0">
                <a:latin typeface="#Logos 8 Resource"/>
              </a:rPr>
              <a:t>μικρ</a:t>
            </a:r>
            <a:r>
              <a:rPr lang="el-GR" sz="2400" dirty="0">
                <a:solidFill>
                  <a:srgbClr val="FF0000"/>
                </a:solidFill>
                <a:latin typeface="#Logos 8 Resource"/>
              </a:rPr>
              <a:t>αί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264" name="Rectangle 268">
            <a:extLst>
              <a:ext uri="{FF2B5EF4-FFF2-40B4-BE49-F238E27FC236}">
                <a16:creationId xmlns:a16="http://schemas.microsoft.com/office/drawing/2014/main" id="{9F39A27D-47E8-40AD-BBED-B8166BF8E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5000" y="3493046"/>
            <a:ext cx="8446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2400" dirty="0">
                <a:latin typeface="#Logos 8 Resource"/>
              </a:rPr>
              <a:t>μικρ</a:t>
            </a:r>
            <a:r>
              <a:rPr lang="el-GR" sz="2400" dirty="0">
                <a:solidFill>
                  <a:srgbClr val="FF0000"/>
                </a:solidFill>
                <a:latin typeface="#Logos 8 Resource"/>
              </a:rPr>
              <a:t>ά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266" name="Rectangle 270">
            <a:extLst>
              <a:ext uri="{FF2B5EF4-FFF2-40B4-BE49-F238E27FC236}">
                <a16:creationId xmlns:a16="http://schemas.microsoft.com/office/drawing/2014/main" id="{0893D781-CE5B-48AB-AB84-B9715CD1B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937754"/>
            <a:ext cx="9032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Genitivo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7" name="Rectangle 271">
            <a:extLst>
              <a:ext uri="{FF2B5EF4-FFF2-40B4-BE49-F238E27FC236}">
                <a16:creationId xmlns:a16="http://schemas.microsoft.com/office/drawing/2014/main" id="{AD08C08D-01A1-485C-9F3C-F6DBA6ABA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489" y="3905249"/>
            <a:ext cx="11110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2400" dirty="0">
                <a:solidFill>
                  <a:srgbClr val="000000"/>
                </a:solidFill>
                <a:latin typeface="Greek" panose="02020500000000000000" pitchFamily="18" charset="0"/>
              </a:rPr>
              <a:t>μικρ</a:t>
            </a:r>
            <a:r>
              <a:rPr lang="el-GR" sz="2400" dirty="0">
                <a:solidFill>
                  <a:srgbClr val="FF0000"/>
                </a:solidFill>
                <a:latin typeface="Greek" panose="02020500000000000000" pitchFamily="18" charset="0"/>
              </a:rPr>
              <a:t>οῦ</a:t>
            </a:r>
            <a:endParaRPr lang="es-MX" altLang="es-MX" sz="2400" dirty="0">
              <a:solidFill>
                <a:srgbClr val="FF0000"/>
              </a:solidFill>
              <a:latin typeface="Greek" panose="02020500000000000000" pitchFamily="18" charset="0"/>
            </a:endParaRPr>
          </a:p>
        </p:txBody>
      </p:sp>
      <p:sp>
        <p:nvSpPr>
          <p:cNvPr id="1269" name="Rectangle 273">
            <a:extLst>
              <a:ext uri="{FF2B5EF4-FFF2-40B4-BE49-F238E27FC236}">
                <a16:creationId xmlns:a16="http://schemas.microsoft.com/office/drawing/2014/main" id="{48DB1920-EE99-4016-B388-954BF4333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775" y="3920925"/>
            <a:ext cx="9250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2400" dirty="0">
                <a:solidFill>
                  <a:srgbClr val="000000"/>
                </a:solidFill>
                <a:latin typeface="Greek" panose="02020500000000000000" pitchFamily="18" charset="0"/>
              </a:rPr>
              <a:t>μικρ</a:t>
            </a:r>
            <a:r>
              <a:rPr lang="el-GR" sz="2400" dirty="0">
                <a:solidFill>
                  <a:srgbClr val="FF0000"/>
                </a:solidFill>
                <a:latin typeface="Greek" panose="02020500000000000000" pitchFamily="18" charset="0"/>
              </a:rPr>
              <a:t>ᾶς</a:t>
            </a:r>
            <a:endParaRPr lang="es-MX" altLang="es-MX" sz="2400" dirty="0">
              <a:solidFill>
                <a:srgbClr val="FF0000"/>
              </a:solidFill>
              <a:latin typeface="Greek" panose="02020500000000000000" pitchFamily="18" charset="0"/>
            </a:endParaRPr>
          </a:p>
        </p:txBody>
      </p:sp>
      <p:sp>
        <p:nvSpPr>
          <p:cNvPr id="1271" name="Rectangle 275">
            <a:extLst>
              <a:ext uri="{FF2B5EF4-FFF2-40B4-BE49-F238E27FC236}">
                <a16:creationId xmlns:a16="http://schemas.microsoft.com/office/drawing/2014/main" id="{CAC06195-3EF3-4BB3-93A8-49D9BC2ED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7526" y="3955216"/>
            <a:ext cx="9604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2400" dirty="0">
                <a:solidFill>
                  <a:srgbClr val="000000"/>
                </a:solidFill>
                <a:latin typeface="Greek" panose="02020500000000000000" pitchFamily="18" charset="0"/>
              </a:rPr>
              <a:t>μικρ</a:t>
            </a:r>
            <a:r>
              <a:rPr lang="el-GR" sz="2400" dirty="0">
                <a:solidFill>
                  <a:srgbClr val="FF0000"/>
                </a:solidFill>
                <a:latin typeface="Greek" panose="02020500000000000000" pitchFamily="18" charset="0"/>
              </a:rPr>
              <a:t>οῦ</a:t>
            </a:r>
            <a:endParaRPr lang="es-MX" altLang="es-MX" sz="2400" dirty="0">
              <a:solidFill>
                <a:srgbClr val="FF0000"/>
              </a:solidFill>
              <a:latin typeface="Greek" panose="02020500000000000000" pitchFamily="18" charset="0"/>
            </a:endParaRPr>
          </a:p>
        </p:txBody>
      </p:sp>
      <p:sp>
        <p:nvSpPr>
          <p:cNvPr id="1274" name="Rectangle 278">
            <a:extLst>
              <a:ext uri="{FF2B5EF4-FFF2-40B4-BE49-F238E27FC236}">
                <a16:creationId xmlns:a16="http://schemas.microsoft.com/office/drawing/2014/main" id="{05FDD4BE-4B35-4F2D-996B-F95F7A8BD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8796" y="3898066"/>
            <a:ext cx="9623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2400" dirty="0">
                <a:solidFill>
                  <a:srgbClr val="000000"/>
                </a:solidFill>
                <a:latin typeface="Greek" panose="02020500000000000000" pitchFamily="18" charset="0"/>
              </a:rPr>
              <a:t>μικρ</a:t>
            </a:r>
            <a:r>
              <a:rPr lang="el-GR" sz="2400" dirty="0">
                <a:solidFill>
                  <a:srgbClr val="FF0000"/>
                </a:solidFill>
                <a:latin typeface="Greek" panose="02020500000000000000" pitchFamily="18" charset="0"/>
              </a:rPr>
              <a:t>ῶ</a:t>
            </a:r>
            <a:r>
              <a:rPr lang="el-GR" dirty="0">
                <a:solidFill>
                  <a:srgbClr val="FF0000"/>
                </a:solidFill>
              </a:rPr>
              <a:t>ν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276" name="Rectangle 280">
            <a:extLst>
              <a:ext uri="{FF2B5EF4-FFF2-40B4-BE49-F238E27FC236}">
                <a16:creationId xmlns:a16="http://schemas.microsoft.com/office/drawing/2014/main" id="{89394075-9F3F-4A09-A68E-A45E49F4E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8960" y="3955216"/>
            <a:ext cx="901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2400" dirty="0">
                <a:latin typeface="#Logos 8 Resource"/>
              </a:rPr>
              <a:t>μικρ</a:t>
            </a:r>
            <a:r>
              <a:rPr lang="el-GR" sz="2400" dirty="0">
                <a:solidFill>
                  <a:srgbClr val="FF0000"/>
                </a:solidFill>
                <a:latin typeface="#Logos 8 Resource"/>
              </a:rPr>
              <a:t>ῶν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278" name="Rectangle 282">
            <a:extLst>
              <a:ext uri="{FF2B5EF4-FFF2-40B4-BE49-F238E27FC236}">
                <a16:creationId xmlns:a16="http://schemas.microsoft.com/office/drawing/2014/main" id="{461CE916-A235-4FEB-9838-D317FD2E1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2285" y="3932356"/>
            <a:ext cx="949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2400" dirty="0">
                <a:latin typeface="#Logos 8 Resource"/>
              </a:rPr>
              <a:t>μικρ</a:t>
            </a:r>
            <a:r>
              <a:rPr lang="el-GR" sz="2400" dirty="0">
                <a:solidFill>
                  <a:srgbClr val="FF0000"/>
                </a:solidFill>
                <a:latin typeface="#Logos 8 Resource"/>
              </a:rPr>
              <a:t>ῶν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280" name="Rectangle 284">
            <a:extLst>
              <a:ext uri="{FF2B5EF4-FFF2-40B4-BE49-F238E27FC236}">
                <a16:creationId xmlns:a16="http://schemas.microsoft.com/office/drawing/2014/main" id="{6AF3C34A-1D96-4E53-B350-11ACCCC71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755" y="4318754"/>
            <a:ext cx="762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1" name="Rectangle 285">
            <a:extLst>
              <a:ext uri="{FF2B5EF4-FFF2-40B4-BE49-F238E27FC236}">
                <a16:creationId xmlns:a16="http://schemas.microsoft.com/office/drawing/2014/main" id="{5C191204-1DE2-4082-BAF3-004C4E912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191" y="4267953"/>
            <a:ext cx="8769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2400" dirty="0">
                <a:solidFill>
                  <a:srgbClr val="000000"/>
                </a:solidFill>
                <a:latin typeface="Greek" panose="02020500000000000000" pitchFamily="18" charset="0"/>
              </a:rPr>
              <a:t>μικρ</a:t>
            </a:r>
            <a:r>
              <a:rPr lang="el-GR" sz="2400" dirty="0">
                <a:solidFill>
                  <a:srgbClr val="FF0000"/>
                </a:solidFill>
                <a:latin typeface="Greek" panose="02020500000000000000" pitchFamily="18" charset="0"/>
              </a:rPr>
              <a:t>ῷ</a:t>
            </a:r>
            <a:endParaRPr lang="es-MX" altLang="es-MX" sz="2400" dirty="0">
              <a:solidFill>
                <a:srgbClr val="FF0000"/>
              </a:solidFill>
              <a:latin typeface="Greek" panose="02020500000000000000" pitchFamily="18" charset="0"/>
            </a:endParaRPr>
          </a:p>
        </p:txBody>
      </p:sp>
      <p:sp>
        <p:nvSpPr>
          <p:cNvPr id="1283" name="Rectangle 287">
            <a:extLst>
              <a:ext uri="{FF2B5EF4-FFF2-40B4-BE49-F238E27FC236}">
                <a16:creationId xmlns:a16="http://schemas.microsoft.com/office/drawing/2014/main" id="{FCD1801F-2B46-439F-AA81-5AFDE99F8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3730" y="4301925"/>
            <a:ext cx="8583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2400" dirty="0">
                <a:latin typeface="#Logos 8 Resource"/>
              </a:rPr>
              <a:t>μικρ</a:t>
            </a:r>
            <a:r>
              <a:rPr lang="el-GR" sz="2400" dirty="0">
                <a:solidFill>
                  <a:srgbClr val="FF0000"/>
                </a:solidFill>
                <a:latin typeface="#Logos 8 Resource"/>
              </a:rPr>
              <a:t>ᾷ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285" name="Rectangle 289">
            <a:extLst>
              <a:ext uri="{FF2B5EF4-FFF2-40B4-BE49-F238E27FC236}">
                <a16:creationId xmlns:a16="http://schemas.microsoft.com/office/drawing/2014/main" id="{EC0C8911-261D-4EBA-98E7-0B0B52D55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4301926"/>
            <a:ext cx="877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2400" dirty="0">
                <a:solidFill>
                  <a:srgbClr val="000000"/>
                </a:solidFill>
                <a:latin typeface="Greek" panose="02020500000000000000" pitchFamily="18" charset="0"/>
              </a:rPr>
              <a:t>μικρ</a:t>
            </a:r>
            <a:r>
              <a:rPr lang="el-GR" sz="2400" dirty="0">
                <a:solidFill>
                  <a:srgbClr val="FF0000"/>
                </a:solidFill>
                <a:latin typeface="Greek" panose="02020500000000000000" pitchFamily="18" charset="0"/>
              </a:rPr>
              <a:t>ῷ</a:t>
            </a:r>
            <a:endParaRPr lang="es-MX" altLang="es-MX" sz="2400" dirty="0">
              <a:solidFill>
                <a:srgbClr val="FF0000"/>
              </a:solidFill>
              <a:latin typeface="Greek" panose="02020500000000000000" pitchFamily="18" charset="0"/>
            </a:endParaRPr>
          </a:p>
        </p:txBody>
      </p:sp>
      <p:sp>
        <p:nvSpPr>
          <p:cNvPr id="1288" name="Rectangle 292">
            <a:extLst>
              <a:ext uri="{FF2B5EF4-FFF2-40B4-BE49-F238E27FC236}">
                <a16:creationId xmlns:a16="http://schemas.microsoft.com/office/drawing/2014/main" id="{DED8BABF-6C24-4FF8-9A43-B158E7E5F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4187" y="4301610"/>
            <a:ext cx="1009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2400" dirty="0">
                <a:solidFill>
                  <a:srgbClr val="000000"/>
                </a:solidFill>
                <a:latin typeface="Greek" panose="02020500000000000000" pitchFamily="18" charset="0"/>
              </a:rPr>
              <a:t>μικρ</a:t>
            </a:r>
            <a:r>
              <a:rPr lang="el-GR" sz="2400" dirty="0">
                <a:solidFill>
                  <a:srgbClr val="FF0000"/>
                </a:solidFill>
                <a:latin typeface="Greek" panose="02020500000000000000" pitchFamily="18" charset="0"/>
              </a:rPr>
              <a:t>οῖς</a:t>
            </a:r>
            <a:endParaRPr lang="es-MX" altLang="es-MX" sz="2400" dirty="0">
              <a:solidFill>
                <a:srgbClr val="FF0000"/>
              </a:solidFill>
              <a:latin typeface="Greek" panose="02020500000000000000" pitchFamily="18" charset="0"/>
            </a:endParaRPr>
          </a:p>
        </p:txBody>
      </p:sp>
      <p:sp>
        <p:nvSpPr>
          <p:cNvPr id="1291" name="Rectangle 295">
            <a:extLst>
              <a:ext uri="{FF2B5EF4-FFF2-40B4-BE49-F238E27FC236}">
                <a16:creationId xmlns:a16="http://schemas.microsoft.com/office/drawing/2014/main" id="{ECE726E3-F9FE-46D8-946D-CC5D9802C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1820" y="4314943"/>
            <a:ext cx="1005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2400" dirty="0">
                <a:latin typeface="#Logos 8 Resource"/>
              </a:rPr>
              <a:t>μικρ</a:t>
            </a:r>
            <a:r>
              <a:rPr lang="el-GR" sz="2400" dirty="0">
                <a:solidFill>
                  <a:srgbClr val="FF0000"/>
                </a:solidFill>
                <a:latin typeface="#Logos 8 Resource"/>
              </a:rPr>
              <a:t>αῖς</a:t>
            </a:r>
            <a:endParaRPr lang="es-MX" altLang="es-MX" sz="2400" dirty="0">
              <a:solidFill>
                <a:srgbClr val="FF0000"/>
              </a:solidFill>
              <a:latin typeface="#Logos 8 Resource"/>
            </a:endParaRPr>
          </a:p>
        </p:txBody>
      </p:sp>
      <p:sp>
        <p:nvSpPr>
          <p:cNvPr id="1294" name="Rectangle 298">
            <a:extLst>
              <a:ext uri="{FF2B5EF4-FFF2-40B4-BE49-F238E27FC236}">
                <a16:creationId xmlns:a16="http://schemas.microsoft.com/office/drawing/2014/main" id="{6CF3D04A-D6AD-44CA-A9DA-D46DD36CF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1013" y="4313355"/>
            <a:ext cx="9928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2400" dirty="0">
                <a:latin typeface="#Logos 8 Resource"/>
              </a:rPr>
              <a:t>μικρ</a:t>
            </a:r>
            <a:r>
              <a:rPr lang="el-GR" sz="2400" dirty="0">
                <a:solidFill>
                  <a:srgbClr val="FF0000"/>
                </a:solidFill>
                <a:latin typeface="#Logos 8 Resource"/>
              </a:rPr>
              <a:t>οῖς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296" name="Rectangle 300">
            <a:extLst>
              <a:ext uri="{FF2B5EF4-FFF2-40B4-BE49-F238E27FC236}">
                <a16:creationId xmlns:a16="http://schemas.microsoft.com/office/drawing/2014/main" id="{0273F497-7E4F-4A3F-AC9D-387F195B2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0" y="4702929"/>
            <a:ext cx="1019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Acusativo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7" name="Rectangle 301">
            <a:extLst>
              <a:ext uri="{FF2B5EF4-FFF2-40B4-BE49-F238E27FC236}">
                <a16:creationId xmlns:a16="http://schemas.microsoft.com/office/drawing/2014/main" id="{71E4470D-1D2B-4348-9246-CE2072C58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6620" y="4651496"/>
            <a:ext cx="9627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2400" dirty="0">
                <a:solidFill>
                  <a:srgbClr val="000000"/>
                </a:solidFill>
                <a:latin typeface="Greek" panose="02020500000000000000" pitchFamily="18" charset="0"/>
              </a:rPr>
              <a:t>μικρ</a:t>
            </a:r>
            <a:r>
              <a:rPr lang="el-GR" sz="2400" dirty="0">
                <a:solidFill>
                  <a:srgbClr val="FF0000"/>
                </a:solidFill>
                <a:latin typeface="Greek" panose="02020500000000000000" pitchFamily="18" charset="0"/>
              </a:rPr>
              <a:t>όν</a:t>
            </a:r>
            <a:endParaRPr lang="es-MX" altLang="es-MX" sz="2400" dirty="0">
              <a:solidFill>
                <a:srgbClr val="FF0000"/>
              </a:solidFill>
              <a:latin typeface="Greek" panose="02020500000000000000" pitchFamily="18" charset="0"/>
            </a:endParaRPr>
          </a:p>
        </p:txBody>
      </p:sp>
      <p:sp>
        <p:nvSpPr>
          <p:cNvPr id="1299" name="Rectangle 303">
            <a:extLst>
              <a:ext uri="{FF2B5EF4-FFF2-40B4-BE49-F238E27FC236}">
                <a16:creationId xmlns:a16="http://schemas.microsoft.com/office/drawing/2014/main" id="{602C43A6-1941-4206-9525-B9492B34A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127" y="4717216"/>
            <a:ext cx="909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2400" dirty="0">
                <a:latin typeface="#Logos 8 Resource"/>
              </a:rPr>
              <a:t>μικρ</a:t>
            </a:r>
            <a:r>
              <a:rPr lang="el-GR" sz="2400" dirty="0">
                <a:solidFill>
                  <a:srgbClr val="FF0000"/>
                </a:solidFill>
                <a:latin typeface="#Logos 8 Resource"/>
              </a:rPr>
              <a:t>άν</a:t>
            </a:r>
            <a:endParaRPr lang="es-MX" altLang="es-MX" sz="2400" dirty="0">
              <a:solidFill>
                <a:srgbClr val="FF0000"/>
              </a:solidFill>
              <a:latin typeface="#Logos 8 Resource"/>
            </a:endParaRPr>
          </a:p>
        </p:txBody>
      </p:sp>
      <p:sp>
        <p:nvSpPr>
          <p:cNvPr id="1301" name="Rectangle 305">
            <a:extLst>
              <a:ext uri="{FF2B5EF4-FFF2-40B4-BE49-F238E27FC236}">
                <a16:creationId xmlns:a16="http://schemas.microsoft.com/office/drawing/2014/main" id="{91C638F9-CAAB-41A3-B61B-A38A3E3EE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638" y="4717216"/>
            <a:ext cx="9429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2400" dirty="0">
                <a:solidFill>
                  <a:srgbClr val="000000"/>
                </a:solidFill>
                <a:latin typeface="Greek" panose="02020500000000000000" pitchFamily="18" charset="0"/>
              </a:rPr>
              <a:t>μικρ</a:t>
            </a:r>
            <a:r>
              <a:rPr lang="el-GR" sz="2400" dirty="0">
                <a:solidFill>
                  <a:srgbClr val="FF0000"/>
                </a:solidFill>
                <a:latin typeface="Greek" panose="02020500000000000000" pitchFamily="18" charset="0"/>
              </a:rPr>
              <a:t>όν</a:t>
            </a:r>
            <a:endParaRPr lang="es-MX" altLang="es-MX" sz="2400" dirty="0">
              <a:solidFill>
                <a:srgbClr val="FF0000"/>
              </a:solidFill>
              <a:latin typeface="Greek" panose="02020500000000000000" pitchFamily="18" charset="0"/>
            </a:endParaRPr>
          </a:p>
        </p:txBody>
      </p:sp>
      <p:sp>
        <p:nvSpPr>
          <p:cNvPr id="1304" name="Rectangle 308">
            <a:extLst>
              <a:ext uri="{FF2B5EF4-FFF2-40B4-BE49-F238E27FC236}">
                <a16:creationId xmlns:a16="http://schemas.microsoft.com/office/drawing/2014/main" id="{1CB03925-8ABF-4B9E-A4D4-0E5342F9A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3298" y="4670490"/>
            <a:ext cx="13721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el-GR" sz="2400" dirty="0">
                <a:solidFill>
                  <a:srgbClr val="000000"/>
                </a:solidFill>
                <a:latin typeface="Greek" panose="02020500000000000000" pitchFamily="18" charset="0"/>
              </a:rPr>
              <a:t>μικρ</a:t>
            </a:r>
            <a:r>
              <a:rPr lang="el-GR" sz="2400" dirty="0">
                <a:solidFill>
                  <a:srgbClr val="FF0000"/>
                </a:solidFill>
                <a:latin typeface="Greek" panose="02020500000000000000" pitchFamily="18" charset="0"/>
              </a:rPr>
              <a:t>ούς</a:t>
            </a:r>
            <a:r>
              <a:rPr lang="es-MX" altLang="es-MX" sz="2400" dirty="0">
                <a:solidFill>
                  <a:srgbClr val="000000"/>
                </a:solidFill>
                <a:latin typeface="Greek" panose="02020500000000000000" pitchFamily="18" charset="0"/>
              </a:rPr>
              <a:t>  </a:t>
            </a:r>
          </a:p>
        </p:txBody>
      </p:sp>
      <p:sp>
        <p:nvSpPr>
          <p:cNvPr id="1307" name="Rectangle 311">
            <a:extLst>
              <a:ext uri="{FF2B5EF4-FFF2-40B4-BE49-F238E27FC236}">
                <a16:creationId xmlns:a16="http://schemas.microsoft.com/office/drawing/2014/main" id="{CEF11433-5427-4726-AA2B-2F7C28A90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152" y="4681980"/>
            <a:ext cx="850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2400" dirty="0">
                <a:latin typeface="#Logos 8 Resource"/>
              </a:rPr>
              <a:t>μικρ</a:t>
            </a:r>
            <a:r>
              <a:rPr lang="el-GR" sz="2400" dirty="0">
                <a:solidFill>
                  <a:srgbClr val="FF0000"/>
                </a:solidFill>
                <a:latin typeface="#Logos 8 Resource"/>
              </a:rPr>
              <a:t>άς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309" name="Rectangle 313">
            <a:extLst>
              <a:ext uri="{FF2B5EF4-FFF2-40B4-BE49-F238E27FC236}">
                <a16:creationId xmlns:a16="http://schemas.microsoft.com/office/drawing/2014/main" id="{681116B9-D8D6-4944-A964-38A093C6A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8958" y="4694356"/>
            <a:ext cx="816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2400" dirty="0">
                <a:latin typeface="#Logos 8 Resource"/>
              </a:rPr>
              <a:t>μικρ</a:t>
            </a:r>
            <a:r>
              <a:rPr lang="el-GR" sz="2400" dirty="0">
                <a:solidFill>
                  <a:srgbClr val="FF0000"/>
                </a:solidFill>
                <a:latin typeface="#Logos 8 Resource"/>
              </a:rPr>
              <a:t>ά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311" name="Rectangle 315">
            <a:extLst>
              <a:ext uri="{FF2B5EF4-FFF2-40B4-BE49-F238E27FC236}">
                <a16:creationId xmlns:a16="http://schemas.microsoft.com/office/drawing/2014/main" id="{8DD73210-9C5D-4E90-8B93-8E0195235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5083929"/>
            <a:ext cx="9286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Vocativo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2" name="Rectangle 316">
            <a:extLst>
              <a:ext uri="{FF2B5EF4-FFF2-40B4-BE49-F238E27FC236}">
                <a16:creationId xmlns:a16="http://schemas.microsoft.com/office/drawing/2014/main" id="{424C9D19-42C7-47AD-8090-39B895AB9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2163" y="5059789"/>
            <a:ext cx="928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2400" dirty="0">
                <a:solidFill>
                  <a:srgbClr val="000000"/>
                </a:solidFill>
                <a:latin typeface="Greek" panose="02020500000000000000" pitchFamily="18" charset="0"/>
              </a:rPr>
              <a:t>μικρ</a:t>
            </a:r>
            <a:r>
              <a:rPr lang="el-GR" sz="2400" dirty="0">
                <a:solidFill>
                  <a:srgbClr val="FF0000"/>
                </a:solidFill>
                <a:latin typeface="Greek" panose="02020500000000000000" pitchFamily="18" charset="0"/>
              </a:rPr>
              <a:t>έ</a:t>
            </a:r>
            <a:endParaRPr lang="es-MX" altLang="es-MX" sz="2400" dirty="0">
              <a:solidFill>
                <a:srgbClr val="FF0000"/>
              </a:solidFill>
              <a:latin typeface="Greek" panose="02020500000000000000" pitchFamily="18" charset="0"/>
            </a:endParaRPr>
          </a:p>
        </p:txBody>
      </p:sp>
      <p:sp>
        <p:nvSpPr>
          <p:cNvPr id="1314" name="Rectangle 318">
            <a:extLst>
              <a:ext uri="{FF2B5EF4-FFF2-40B4-BE49-F238E27FC236}">
                <a16:creationId xmlns:a16="http://schemas.microsoft.com/office/drawing/2014/main" id="{22CD8FDA-5A9B-47AE-B189-B57C3CF44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9450" y="5098216"/>
            <a:ext cx="9048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2400" dirty="0">
                <a:latin typeface="#Logos 8 Resource"/>
              </a:rPr>
              <a:t>μικρ</a:t>
            </a:r>
            <a:r>
              <a:rPr lang="el-GR" sz="2400" dirty="0">
                <a:solidFill>
                  <a:srgbClr val="FF0000"/>
                </a:solidFill>
                <a:latin typeface="#Logos 8 Resource"/>
              </a:rPr>
              <a:t>ά</a:t>
            </a:r>
            <a:endParaRPr lang="es-MX" altLang="es-MX" sz="2400" dirty="0">
              <a:solidFill>
                <a:srgbClr val="FF0000"/>
              </a:solidFill>
              <a:latin typeface="#Logos 8 Resource"/>
            </a:endParaRPr>
          </a:p>
        </p:txBody>
      </p:sp>
      <p:sp>
        <p:nvSpPr>
          <p:cNvPr id="1316" name="Rectangle 320">
            <a:extLst>
              <a:ext uri="{FF2B5EF4-FFF2-40B4-BE49-F238E27FC236}">
                <a16:creationId xmlns:a16="http://schemas.microsoft.com/office/drawing/2014/main" id="{D4CF5D9E-6A1D-41B4-A4C6-5DF925EAB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638" y="5098216"/>
            <a:ext cx="996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2400" dirty="0">
                <a:solidFill>
                  <a:srgbClr val="000000"/>
                </a:solidFill>
                <a:latin typeface="Greek" panose="02020500000000000000" pitchFamily="18" charset="0"/>
              </a:rPr>
              <a:t>μικρ</a:t>
            </a:r>
            <a:r>
              <a:rPr lang="el-GR" sz="2400" dirty="0">
                <a:solidFill>
                  <a:srgbClr val="FF0000"/>
                </a:solidFill>
                <a:latin typeface="Greek" panose="02020500000000000000" pitchFamily="18" charset="0"/>
              </a:rPr>
              <a:t>όν</a:t>
            </a:r>
            <a:endParaRPr lang="es-MX" altLang="es-MX" sz="2400" dirty="0">
              <a:solidFill>
                <a:srgbClr val="FF0000"/>
              </a:solidFill>
              <a:latin typeface="Greek" panose="02020500000000000000" pitchFamily="18" charset="0"/>
            </a:endParaRPr>
          </a:p>
        </p:txBody>
      </p:sp>
      <p:sp>
        <p:nvSpPr>
          <p:cNvPr id="1319" name="Rectangle 323">
            <a:extLst>
              <a:ext uri="{FF2B5EF4-FFF2-40B4-BE49-F238E27FC236}">
                <a16:creationId xmlns:a16="http://schemas.microsoft.com/office/drawing/2014/main" id="{B3BDE715-1C30-4BE3-8A0F-9281B326D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5900" y="5075356"/>
            <a:ext cx="1097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2400" dirty="0">
                <a:solidFill>
                  <a:srgbClr val="000000"/>
                </a:solidFill>
                <a:latin typeface="#Logos 8 Resource"/>
              </a:rPr>
              <a:t>μικρ</a:t>
            </a:r>
            <a:r>
              <a:rPr lang="el-GR" sz="2400" dirty="0">
                <a:solidFill>
                  <a:srgbClr val="FF0000"/>
                </a:solidFill>
                <a:latin typeface="#Logos 8 Resource"/>
              </a:rPr>
              <a:t>οί</a:t>
            </a:r>
            <a:endParaRPr lang="es-MX" altLang="es-MX" sz="2400" dirty="0">
              <a:solidFill>
                <a:srgbClr val="FF0000"/>
              </a:solidFill>
              <a:latin typeface="Greek" panose="02020500000000000000" pitchFamily="18" charset="0"/>
            </a:endParaRPr>
          </a:p>
        </p:txBody>
      </p:sp>
      <p:sp>
        <p:nvSpPr>
          <p:cNvPr id="1323" name="Rectangle 327">
            <a:extLst>
              <a:ext uri="{FF2B5EF4-FFF2-40B4-BE49-F238E27FC236}">
                <a16:creationId xmlns:a16="http://schemas.microsoft.com/office/drawing/2014/main" id="{67304738-B117-4D55-BB20-4D6ED6DF7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8643" y="5065198"/>
            <a:ext cx="8286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2400" dirty="0">
                <a:latin typeface="#Logos 8 Resource"/>
              </a:rPr>
              <a:t>μικρ</a:t>
            </a:r>
            <a:r>
              <a:rPr lang="el-GR" sz="2400" dirty="0">
                <a:solidFill>
                  <a:srgbClr val="FF0000"/>
                </a:solidFill>
                <a:latin typeface="#Logos 8 Resource"/>
              </a:rPr>
              <a:t>αί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326" name="Rectangle 330">
            <a:extLst>
              <a:ext uri="{FF2B5EF4-FFF2-40B4-BE49-F238E27FC236}">
                <a16:creationId xmlns:a16="http://schemas.microsoft.com/office/drawing/2014/main" id="{052EA4E3-40D3-440B-AF91-52BA16172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819" y="5063926"/>
            <a:ext cx="8803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el-GR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μικρ</a:t>
            </a:r>
            <a:r>
              <a:rPr kumimoji="0" lang="el-GR" altLang="es-MX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ά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grpSp>
        <p:nvGrpSpPr>
          <p:cNvPr id="336" name="Google Shape;1385;p42">
            <a:extLst>
              <a:ext uri="{FF2B5EF4-FFF2-40B4-BE49-F238E27FC236}">
                <a16:creationId xmlns:a16="http://schemas.microsoft.com/office/drawing/2014/main" id="{E6770491-09FD-44E8-B117-42A25981D461}"/>
              </a:ext>
            </a:extLst>
          </p:cNvPr>
          <p:cNvGrpSpPr/>
          <p:nvPr/>
        </p:nvGrpSpPr>
        <p:grpSpPr>
          <a:xfrm rot="4436271">
            <a:off x="9874810" y="2289846"/>
            <a:ext cx="2928624" cy="358006"/>
            <a:chOff x="2142525" y="3876725"/>
            <a:chExt cx="2414850" cy="295200"/>
          </a:xfrm>
        </p:grpSpPr>
        <p:sp>
          <p:nvSpPr>
            <p:cNvPr id="337" name="Google Shape;1386;p42">
              <a:extLst>
                <a:ext uri="{FF2B5EF4-FFF2-40B4-BE49-F238E27FC236}">
                  <a16:creationId xmlns:a16="http://schemas.microsoft.com/office/drawing/2014/main" id="{A0C48852-B9F4-4732-9CED-B0EB27C06757}"/>
                </a:ext>
              </a:extLst>
            </p:cNvPr>
            <p:cNvSpPr/>
            <p:nvPr/>
          </p:nvSpPr>
          <p:spPr>
            <a:xfrm>
              <a:off x="2147925" y="3884850"/>
              <a:ext cx="91075" cy="132625"/>
            </a:xfrm>
            <a:custGeom>
              <a:avLst/>
              <a:gdLst/>
              <a:ahLst/>
              <a:cxnLst/>
              <a:rect l="l" t="t" r="r" b="b"/>
              <a:pathLst>
                <a:path w="3643" h="5305" extrusionOk="0">
                  <a:moveTo>
                    <a:pt x="2786" y="1"/>
                  </a:moveTo>
                  <a:cubicBezTo>
                    <a:pt x="2678" y="1"/>
                    <a:pt x="2570" y="2"/>
                    <a:pt x="2462" y="4"/>
                  </a:cubicBezTo>
                  <a:cubicBezTo>
                    <a:pt x="992" y="94"/>
                    <a:pt x="208" y="897"/>
                    <a:pt x="118" y="2420"/>
                  </a:cubicBezTo>
                  <a:cubicBezTo>
                    <a:pt x="1" y="3961"/>
                    <a:pt x="659" y="4872"/>
                    <a:pt x="2101" y="5169"/>
                  </a:cubicBezTo>
                  <a:cubicBezTo>
                    <a:pt x="2498" y="5223"/>
                    <a:pt x="2894" y="5268"/>
                    <a:pt x="3282" y="5305"/>
                  </a:cubicBezTo>
                  <a:cubicBezTo>
                    <a:pt x="3174" y="3601"/>
                    <a:pt x="3291" y="1843"/>
                    <a:pt x="3643" y="22"/>
                  </a:cubicBezTo>
                  <a:cubicBezTo>
                    <a:pt x="3365" y="9"/>
                    <a:pt x="3079" y="1"/>
                    <a:pt x="2786" y="1"/>
                  </a:cubicBezTo>
                  <a:close/>
                </a:path>
              </a:pathLst>
            </a:custGeom>
            <a:solidFill>
              <a:srgbClr val="F7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387;p42">
              <a:extLst>
                <a:ext uri="{FF2B5EF4-FFF2-40B4-BE49-F238E27FC236}">
                  <a16:creationId xmlns:a16="http://schemas.microsoft.com/office/drawing/2014/main" id="{4184F552-BA02-4192-A0B6-C08A912DBA0B}"/>
                </a:ext>
              </a:extLst>
            </p:cNvPr>
            <p:cNvSpPr/>
            <p:nvPr/>
          </p:nvSpPr>
          <p:spPr>
            <a:xfrm>
              <a:off x="2227250" y="3885400"/>
              <a:ext cx="45775" cy="135000"/>
            </a:xfrm>
            <a:custGeom>
              <a:avLst/>
              <a:gdLst/>
              <a:ahLst/>
              <a:cxnLst/>
              <a:rect l="l" t="t" r="r" b="b"/>
              <a:pathLst>
                <a:path w="1831" h="5400" extrusionOk="0">
                  <a:moveTo>
                    <a:pt x="470" y="0"/>
                  </a:moveTo>
                  <a:cubicBezTo>
                    <a:pt x="118" y="1821"/>
                    <a:pt x="1" y="3579"/>
                    <a:pt x="109" y="5283"/>
                  </a:cubicBezTo>
                  <a:cubicBezTo>
                    <a:pt x="560" y="5337"/>
                    <a:pt x="1010" y="5373"/>
                    <a:pt x="1461" y="5400"/>
                  </a:cubicBezTo>
                  <a:cubicBezTo>
                    <a:pt x="1416" y="3669"/>
                    <a:pt x="1533" y="1902"/>
                    <a:pt x="1831" y="100"/>
                  </a:cubicBezTo>
                  <a:cubicBezTo>
                    <a:pt x="1389" y="54"/>
                    <a:pt x="938" y="18"/>
                    <a:pt x="470" y="0"/>
                  </a:cubicBezTo>
                  <a:close/>
                </a:path>
              </a:pathLst>
            </a:custGeom>
            <a:solidFill>
              <a:srgbClr val="D7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388;p42">
              <a:extLst>
                <a:ext uri="{FF2B5EF4-FFF2-40B4-BE49-F238E27FC236}">
                  <a16:creationId xmlns:a16="http://schemas.microsoft.com/office/drawing/2014/main" id="{A1674CFE-3145-4FC2-8459-EF3E33C2813D}"/>
                </a:ext>
              </a:extLst>
            </p:cNvPr>
            <p:cNvSpPr/>
            <p:nvPr/>
          </p:nvSpPr>
          <p:spPr>
            <a:xfrm>
              <a:off x="2262625" y="3878875"/>
              <a:ext cx="121050" cy="159625"/>
            </a:xfrm>
            <a:custGeom>
              <a:avLst/>
              <a:gdLst/>
              <a:ahLst/>
              <a:cxnLst/>
              <a:rect l="l" t="t" r="r" b="b"/>
              <a:pathLst>
                <a:path w="4842" h="6385" extrusionOk="0">
                  <a:moveTo>
                    <a:pt x="3846" y="1837"/>
                  </a:moveTo>
                  <a:cubicBezTo>
                    <a:pt x="3853" y="1837"/>
                    <a:pt x="3860" y="1838"/>
                    <a:pt x="3868" y="1839"/>
                  </a:cubicBezTo>
                  <a:cubicBezTo>
                    <a:pt x="4075" y="1857"/>
                    <a:pt x="4156" y="2208"/>
                    <a:pt x="4111" y="2911"/>
                  </a:cubicBezTo>
                  <a:cubicBezTo>
                    <a:pt x="4129" y="3552"/>
                    <a:pt x="4010" y="3877"/>
                    <a:pt x="3754" y="3877"/>
                  </a:cubicBezTo>
                  <a:cubicBezTo>
                    <a:pt x="3747" y="3877"/>
                    <a:pt x="3740" y="3876"/>
                    <a:pt x="3733" y="3876"/>
                  </a:cubicBezTo>
                  <a:cubicBezTo>
                    <a:pt x="3561" y="3858"/>
                    <a:pt x="3471" y="3696"/>
                    <a:pt x="3453" y="3371"/>
                  </a:cubicBezTo>
                  <a:cubicBezTo>
                    <a:pt x="3471" y="3047"/>
                    <a:pt x="3489" y="2875"/>
                    <a:pt x="3489" y="2866"/>
                  </a:cubicBezTo>
                  <a:cubicBezTo>
                    <a:pt x="3533" y="2180"/>
                    <a:pt x="3652" y="1837"/>
                    <a:pt x="3846" y="1837"/>
                  </a:cubicBezTo>
                  <a:close/>
                  <a:moveTo>
                    <a:pt x="2439" y="1490"/>
                  </a:moveTo>
                  <a:cubicBezTo>
                    <a:pt x="2468" y="1490"/>
                    <a:pt x="2500" y="1504"/>
                    <a:pt x="2534" y="1532"/>
                  </a:cubicBezTo>
                  <a:cubicBezTo>
                    <a:pt x="2551" y="1524"/>
                    <a:pt x="2567" y="1520"/>
                    <a:pt x="2582" y="1520"/>
                  </a:cubicBezTo>
                  <a:cubicBezTo>
                    <a:pt x="2752" y="1520"/>
                    <a:pt x="2807" y="2039"/>
                    <a:pt x="2732" y="3083"/>
                  </a:cubicBezTo>
                  <a:cubicBezTo>
                    <a:pt x="2723" y="4084"/>
                    <a:pt x="2586" y="4589"/>
                    <a:pt x="2321" y="4589"/>
                  </a:cubicBezTo>
                  <a:cubicBezTo>
                    <a:pt x="2314" y="4589"/>
                    <a:pt x="2307" y="4589"/>
                    <a:pt x="2300" y="4588"/>
                  </a:cubicBezTo>
                  <a:cubicBezTo>
                    <a:pt x="2119" y="4579"/>
                    <a:pt x="2029" y="4318"/>
                    <a:pt x="2038" y="3813"/>
                  </a:cubicBezTo>
                  <a:cubicBezTo>
                    <a:pt x="2074" y="3308"/>
                    <a:pt x="2092" y="3056"/>
                    <a:pt x="2092" y="3038"/>
                  </a:cubicBezTo>
                  <a:cubicBezTo>
                    <a:pt x="2110" y="2695"/>
                    <a:pt x="2137" y="2380"/>
                    <a:pt x="2182" y="2109"/>
                  </a:cubicBezTo>
                  <a:cubicBezTo>
                    <a:pt x="2239" y="1695"/>
                    <a:pt x="2325" y="1490"/>
                    <a:pt x="2439" y="1490"/>
                  </a:cubicBezTo>
                  <a:close/>
                  <a:moveTo>
                    <a:pt x="961" y="1020"/>
                  </a:moveTo>
                  <a:cubicBezTo>
                    <a:pt x="977" y="1020"/>
                    <a:pt x="994" y="1026"/>
                    <a:pt x="1011" y="1037"/>
                  </a:cubicBezTo>
                  <a:cubicBezTo>
                    <a:pt x="1013" y="1036"/>
                    <a:pt x="1016" y="1036"/>
                    <a:pt x="1019" y="1036"/>
                  </a:cubicBezTo>
                  <a:cubicBezTo>
                    <a:pt x="1220" y="1036"/>
                    <a:pt x="1280" y="1659"/>
                    <a:pt x="1191" y="2920"/>
                  </a:cubicBezTo>
                  <a:cubicBezTo>
                    <a:pt x="1164" y="4156"/>
                    <a:pt x="1024" y="4778"/>
                    <a:pt x="760" y="4778"/>
                  </a:cubicBezTo>
                  <a:cubicBezTo>
                    <a:pt x="757" y="4778"/>
                    <a:pt x="753" y="4778"/>
                    <a:pt x="749" y="4777"/>
                  </a:cubicBezTo>
                  <a:cubicBezTo>
                    <a:pt x="578" y="4768"/>
                    <a:pt x="497" y="4444"/>
                    <a:pt x="506" y="3822"/>
                  </a:cubicBezTo>
                  <a:cubicBezTo>
                    <a:pt x="551" y="3209"/>
                    <a:pt x="569" y="2893"/>
                    <a:pt x="569" y="2875"/>
                  </a:cubicBezTo>
                  <a:cubicBezTo>
                    <a:pt x="651" y="1639"/>
                    <a:pt x="787" y="1020"/>
                    <a:pt x="961" y="1020"/>
                  </a:cubicBezTo>
                  <a:close/>
                  <a:moveTo>
                    <a:pt x="3609" y="4159"/>
                  </a:moveTo>
                  <a:cubicBezTo>
                    <a:pt x="3633" y="4159"/>
                    <a:pt x="3660" y="4161"/>
                    <a:pt x="3688" y="4164"/>
                  </a:cubicBezTo>
                  <a:cubicBezTo>
                    <a:pt x="3904" y="4191"/>
                    <a:pt x="4012" y="4309"/>
                    <a:pt x="3994" y="4516"/>
                  </a:cubicBezTo>
                  <a:cubicBezTo>
                    <a:pt x="3986" y="4714"/>
                    <a:pt x="3878" y="4805"/>
                    <a:pt x="3688" y="4805"/>
                  </a:cubicBezTo>
                  <a:cubicBezTo>
                    <a:pt x="3679" y="4805"/>
                    <a:pt x="3670" y="4805"/>
                    <a:pt x="3661" y="4804"/>
                  </a:cubicBezTo>
                  <a:cubicBezTo>
                    <a:pt x="3534" y="4795"/>
                    <a:pt x="3444" y="4732"/>
                    <a:pt x="3381" y="4624"/>
                  </a:cubicBezTo>
                  <a:cubicBezTo>
                    <a:pt x="3336" y="4543"/>
                    <a:pt x="3318" y="4480"/>
                    <a:pt x="3318" y="4426"/>
                  </a:cubicBezTo>
                  <a:cubicBezTo>
                    <a:pt x="3334" y="4244"/>
                    <a:pt x="3433" y="4159"/>
                    <a:pt x="3609" y="4159"/>
                  </a:cubicBezTo>
                  <a:close/>
                  <a:moveTo>
                    <a:pt x="1193" y="0"/>
                  </a:moveTo>
                  <a:cubicBezTo>
                    <a:pt x="966" y="0"/>
                    <a:pt x="719" y="42"/>
                    <a:pt x="452" y="126"/>
                  </a:cubicBezTo>
                  <a:cubicBezTo>
                    <a:pt x="434" y="207"/>
                    <a:pt x="416" y="279"/>
                    <a:pt x="416" y="361"/>
                  </a:cubicBezTo>
                  <a:cubicBezTo>
                    <a:pt x="118" y="2163"/>
                    <a:pt x="1" y="3930"/>
                    <a:pt x="46" y="5661"/>
                  </a:cubicBezTo>
                  <a:cubicBezTo>
                    <a:pt x="37" y="5751"/>
                    <a:pt x="37" y="5841"/>
                    <a:pt x="46" y="5931"/>
                  </a:cubicBezTo>
                  <a:cubicBezTo>
                    <a:pt x="376" y="6070"/>
                    <a:pt x="691" y="6139"/>
                    <a:pt x="991" y="6139"/>
                  </a:cubicBezTo>
                  <a:cubicBezTo>
                    <a:pt x="1200" y="6139"/>
                    <a:pt x="1401" y="6106"/>
                    <a:pt x="1596" y="6039"/>
                  </a:cubicBezTo>
                  <a:cubicBezTo>
                    <a:pt x="1886" y="6173"/>
                    <a:pt x="2179" y="6240"/>
                    <a:pt x="2475" y="6240"/>
                  </a:cubicBezTo>
                  <a:cubicBezTo>
                    <a:pt x="2677" y="6240"/>
                    <a:pt x="2879" y="6209"/>
                    <a:pt x="3084" y="6147"/>
                  </a:cubicBezTo>
                  <a:cubicBezTo>
                    <a:pt x="3292" y="6305"/>
                    <a:pt x="3525" y="6385"/>
                    <a:pt x="3784" y="6385"/>
                  </a:cubicBezTo>
                  <a:cubicBezTo>
                    <a:pt x="3986" y="6385"/>
                    <a:pt x="4203" y="6336"/>
                    <a:pt x="4436" y="6238"/>
                  </a:cubicBezTo>
                  <a:cubicBezTo>
                    <a:pt x="4418" y="5769"/>
                    <a:pt x="4418" y="5309"/>
                    <a:pt x="4418" y="4858"/>
                  </a:cubicBezTo>
                  <a:cubicBezTo>
                    <a:pt x="4427" y="3975"/>
                    <a:pt x="4481" y="3101"/>
                    <a:pt x="4580" y="2244"/>
                  </a:cubicBezTo>
                  <a:cubicBezTo>
                    <a:pt x="4652" y="1640"/>
                    <a:pt x="4733" y="1037"/>
                    <a:pt x="4841" y="433"/>
                  </a:cubicBezTo>
                  <a:cubicBezTo>
                    <a:pt x="4604" y="322"/>
                    <a:pt x="4342" y="266"/>
                    <a:pt x="4057" y="266"/>
                  </a:cubicBezTo>
                  <a:cubicBezTo>
                    <a:pt x="3877" y="266"/>
                    <a:pt x="3688" y="288"/>
                    <a:pt x="3489" y="333"/>
                  </a:cubicBezTo>
                  <a:cubicBezTo>
                    <a:pt x="3200" y="184"/>
                    <a:pt x="2913" y="108"/>
                    <a:pt x="2630" y="108"/>
                  </a:cubicBezTo>
                  <a:cubicBezTo>
                    <a:pt x="2419" y="108"/>
                    <a:pt x="2210" y="150"/>
                    <a:pt x="2002" y="234"/>
                  </a:cubicBezTo>
                  <a:cubicBezTo>
                    <a:pt x="1773" y="78"/>
                    <a:pt x="1502" y="0"/>
                    <a:pt x="1193" y="0"/>
                  </a:cubicBezTo>
                  <a:close/>
                </a:path>
              </a:pathLst>
            </a:custGeom>
            <a:solidFill>
              <a:srgbClr val="FCAD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389;p42">
              <a:extLst>
                <a:ext uri="{FF2B5EF4-FFF2-40B4-BE49-F238E27FC236}">
                  <a16:creationId xmlns:a16="http://schemas.microsoft.com/office/drawing/2014/main" id="{4DCDA3D7-8B2D-488F-A988-6652B610A5CF}"/>
                </a:ext>
              </a:extLst>
            </p:cNvPr>
            <p:cNvSpPr/>
            <p:nvPr/>
          </p:nvSpPr>
          <p:spPr>
            <a:xfrm>
              <a:off x="2275025" y="3904375"/>
              <a:ext cx="91525" cy="94625"/>
            </a:xfrm>
            <a:custGeom>
              <a:avLst/>
              <a:gdLst/>
              <a:ahLst/>
              <a:cxnLst/>
              <a:rect l="l" t="t" r="r" b="b"/>
              <a:pathLst>
                <a:path w="3661" h="3785" extrusionOk="0">
                  <a:moveTo>
                    <a:pt x="3350" y="817"/>
                  </a:moveTo>
                  <a:cubicBezTo>
                    <a:pt x="3156" y="817"/>
                    <a:pt x="3037" y="1160"/>
                    <a:pt x="2993" y="1846"/>
                  </a:cubicBezTo>
                  <a:cubicBezTo>
                    <a:pt x="2993" y="1855"/>
                    <a:pt x="2975" y="2027"/>
                    <a:pt x="2957" y="2351"/>
                  </a:cubicBezTo>
                  <a:cubicBezTo>
                    <a:pt x="2975" y="2676"/>
                    <a:pt x="3065" y="2847"/>
                    <a:pt x="3237" y="2856"/>
                  </a:cubicBezTo>
                  <a:cubicBezTo>
                    <a:pt x="3244" y="2856"/>
                    <a:pt x="3251" y="2857"/>
                    <a:pt x="3258" y="2857"/>
                  </a:cubicBezTo>
                  <a:cubicBezTo>
                    <a:pt x="3514" y="2857"/>
                    <a:pt x="3633" y="2532"/>
                    <a:pt x="3615" y="1891"/>
                  </a:cubicBezTo>
                  <a:cubicBezTo>
                    <a:pt x="3660" y="1188"/>
                    <a:pt x="3579" y="837"/>
                    <a:pt x="3372" y="819"/>
                  </a:cubicBezTo>
                  <a:cubicBezTo>
                    <a:pt x="3364" y="818"/>
                    <a:pt x="3357" y="817"/>
                    <a:pt x="3350" y="817"/>
                  </a:cubicBezTo>
                  <a:close/>
                  <a:moveTo>
                    <a:pt x="1943" y="470"/>
                  </a:moveTo>
                  <a:cubicBezTo>
                    <a:pt x="1829" y="470"/>
                    <a:pt x="1743" y="675"/>
                    <a:pt x="1686" y="1089"/>
                  </a:cubicBezTo>
                  <a:cubicBezTo>
                    <a:pt x="1641" y="1360"/>
                    <a:pt x="1614" y="1675"/>
                    <a:pt x="1596" y="2018"/>
                  </a:cubicBezTo>
                  <a:cubicBezTo>
                    <a:pt x="1596" y="2036"/>
                    <a:pt x="1578" y="2288"/>
                    <a:pt x="1542" y="2793"/>
                  </a:cubicBezTo>
                  <a:cubicBezTo>
                    <a:pt x="1533" y="3298"/>
                    <a:pt x="1623" y="3559"/>
                    <a:pt x="1804" y="3568"/>
                  </a:cubicBezTo>
                  <a:cubicBezTo>
                    <a:pt x="1811" y="3569"/>
                    <a:pt x="1818" y="3569"/>
                    <a:pt x="1825" y="3569"/>
                  </a:cubicBezTo>
                  <a:cubicBezTo>
                    <a:pt x="2090" y="3569"/>
                    <a:pt x="2227" y="3064"/>
                    <a:pt x="2236" y="2063"/>
                  </a:cubicBezTo>
                  <a:cubicBezTo>
                    <a:pt x="2311" y="1019"/>
                    <a:pt x="2256" y="500"/>
                    <a:pt x="2086" y="500"/>
                  </a:cubicBezTo>
                  <a:cubicBezTo>
                    <a:pt x="2071" y="500"/>
                    <a:pt x="2055" y="504"/>
                    <a:pt x="2038" y="512"/>
                  </a:cubicBezTo>
                  <a:cubicBezTo>
                    <a:pt x="2004" y="484"/>
                    <a:pt x="1972" y="470"/>
                    <a:pt x="1943" y="470"/>
                  </a:cubicBezTo>
                  <a:close/>
                  <a:moveTo>
                    <a:pt x="465" y="0"/>
                  </a:moveTo>
                  <a:cubicBezTo>
                    <a:pt x="291" y="0"/>
                    <a:pt x="155" y="619"/>
                    <a:pt x="73" y="1855"/>
                  </a:cubicBezTo>
                  <a:cubicBezTo>
                    <a:pt x="73" y="1873"/>
                    <a:pt x="55" y="2189"/>
                    <a:pt x="10" y="2802"/>
                  </a:cubicBezTo>
                  <a:cubicBezTo>
                    <a:pt x="1" y="3424"/>
                    <a:pt x="82" y="3748"/>
                    <a:pt x="253" y="3757"/>
                  </a:cubicBezTo>
                  <a:cubicBezTo>
                    <a:pt x="257" y="3758"/>
                    <a:pt x="261" y="3758"/>
                    <a:pt x="264" y="3758"/>
                  </a:cubicBezTo>
                  <a:cubicBezTo>
                    <a:pt x="528" y="3758"/>
                    <a:pt x="668" y="3136"/>
                    <a:pt x="695" y="1900"/>
                  </a:cubicBezTo>
                  <a:cubicBezTo>
                    <a:pt x="784" y="639"/>
                    <a:pt x="724" y="16"/>
                    <a:pt x="523" y="16"/>
                  </a:cubicBezTo>
                  <a:cubicBezTo>
                    <a:pt x="520" y="16"/>
                    <a:pt x="517" y="16"/>
                    <a:pt x="515" y="17"/>
                  </a:cubicBezTo>
                  <a:cubicBezTo>
                    <a:pt x="498" y="6"/>
                    <a:pt x="481" y="0"/>
                    <a:pt x="465" y="0"/>
                  </a:cubicBezTo>
                  <a:close/>
                  <a:moveTo>
                    <a:pt x="3113" y="3139"/>
                  </a:moveTo>
                  <a:cubicBezTo>
                    <a:pt x="2937" y="3139"/>
                    <a:pt x="2838" y="3224"/>
                    <a:pt x="2822" y="3406"/>
                  </a:cubicBezTo>
                  <a:cubicBezTo>
                    <a:pt x="2822" y="3460"/>
                    <a:pt x="2840" y="3523"/>
                    <a:pt x="2885" y="3604"/>
                  </a:cubicBezTo>
                  <a:cubicBezTo>
                    <a:pt x="2948" y="3712"/>
                    <a:pt x="3038" y="3775"/>
                    <a:pt x="3165" y="3784"/>
                  </a:cubicBezTo>
                  <a:cubicBezTo>
                    <a:pt x="3174" y="3785"/>
                    <a:pt x="3183" y="3785"/>
                    <a:pt x="3192" y="3785"/>
                  </a:cubicBezTo>
                  <a:cubicBezTo>
                    <a:pt x="3382" y="3785"/>
                    <a:pt x="3490" y="3694"/>
                    <a:pt x="3498" y="3496"/>
                  </a:cubicBezTo>
                  <a:cubicBezTo>
                    <a:pt x="3516" y="3289"/>
                    <a:pt x="3408" y="3171"/>
                    <a:pt x="3192" y="3144"/>
                  </a:cubicBezTo>
                  <a:cubicBezTo>
                    <a:pt x="3164" y="3141"/>
                    <a:pt x="3137" y="3139"/>
                    <a:pt x="3113" y="3139"/>
                  </a:cubicBezTo>
                  <a:close/>
                </a:path>
              </a:pathLst>
            </a:custGeom>
            <a:solidFill>
              <a:srgbClr val="FFD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390;p42">
              <a:extLst>
                <a:ext uri="{FF2B5EF4-FFF2-40B4-BE49-F238E27FC236}">
                  <a16:creationId xmlns:a16="http://schemas.microsoft.com/office/drawing/2014/main" id="{A8E69FFB-90AB-41EE-BD4A-B5CAD64F521E}"/>
                </a:ext>
              </a:extLst>
            </p:cNvPr>
            <p:cNvSpPr/>
            <p:nvPr/>
          </p:nvSpPr>
          <p:spPr>
            <a:xfrm>
              <a:off x="4200850" y="4019700"/>
              <a:ext cx="243175" cy="145150"/>
            </a:xfrm>
            <a:custGeom>
              <a:avLst/>
              <a:gdLst/>
              <a:ahLst/>
              <a:cxnLst/>
              <a:rect l="l" t="t" r="r" b="b"/>
              <a:pathLst>
                <a:path w="9727" h="5806" extrusionOk="0">
                  <a:moveTo>
                    <a:pt x="2290" y="1"/>
                  </a:moveTo>
                  <a:cubicBezTo>
                    <a:pt x="1821" y="289"/>
                    <a:pt x="1299" y="632"/>
                    <a:pt x="731" y="1019"/>
                  </a:cubicBezTo>
                  <a:cubicBezTo>
                    <a:pt x="334" y="1290"/>
                    <a:pt x="91" y="1506"/>
                    <a:pt x="1" y="1668"/>
                  </a:cubicBezTo>
                  <a:cubicBezTo>
                    <a:pt x="73" y="1767"/>
                    <a:pt x="325" y="1885"/>
                    <a:pt x="758" y="2029"/>
                  </a:cubicBezTo>
                  <a:cubicBezTo>
                    <a:pt x="1181" y="2164"/>
                    <a:pt x="1803" y="2371"/>
                    <a:pt x="2597" y="2669"/>
                  </a:cubicBezTo>
                  <a:cubicBezTo>
                    <a:pt x="3390" y="2939"/>
                    <a:pt x="4075" y="3128"/>
                    <a:pt x="4634" y="3237"/>
                  </a:cubicBezTo>
                  <a:cubicBezTo>
                    <a:pt x="3516" y="3489"/>
                    <a:pt x="2579" y="3696"/>
                    <a:pt x="1812" y="3832"/>
                  </a:cubicBezTo>
                  <a:cubicBezTo>
                    <a:pt x="1037" y="3967"/>
                    <a:pt x="559" y="4129"/>
                    <a:pt x="379" y="4318"/>
                  </a:cubicBezTo>
                  <a:cubicBezTo>
                    <a:pt x="343" y="4354"/>
                    <a:pt x="541" y="4598"/>
                    <a:pt x="992" y="5039"/>
                  </a:cubicBezTo>
                  <a:cubicBezTo>
                    <a:pt x="1443" y="5499"/>
                    <a:pt x="1740" y="5752"/>
                    <a:pt x="1894" y="5806"/>
                  </a:cubicBezTo>
                  <a:lnTo>
                    <a:pt x="9591" y="4399"/>
                  </a:lnTo>
                  <a:cubicBezTo>
                    <a:pt x="9195" y="3777"/>
                    <a:pt x="9240" y="3011"/>
                    <a:pt x="9727" y="2110"/>
                  </a:cubicBezTo>
                  <a:lnTo>
                    <a:pt x="2290" y="1"/>
                  </a:lnTo>
                  <a:close/>
                </a:path>
              </a:pathLst>
            </a:custGeom>
            <a:solidFill>
              <a:srgbClr val="DEA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1391;p42">
              <a:extLst>
                <a:ext uri="{FF2B5EF4-FFF2-40B4-BE49-F238E27FC236}">
                  <a16:creationId xmlns:a16="http://schemas.microsoft.com/office/drawing/2014/main" id="{4052FCFC-C9E4-4842-B97F-4740F5DF1194}"/>
                </a:ext>
              </a:extLst>
            </p:cNvPr>
            <p:cNvSpPr/>
            <p:nvPr/>
          </p:nvSpPr>
          <p:spPr>
            <a:xfrm>
              <a:off x="4430700" y="4072425"/>
              <a:ext cx="121050" cy="57275"/>
            </a:xfrm>
            <a:custGeom>
              <a:avLst/>
              <a:gdLst/>
              <a:ahLst/>
              <a:cxnLst/>
              <a:rect l="l" t="t" r="r" b="b"/>
              <a:pathLst>
                <a:path w="4842" h="2291" extrusionOk="0">
                  <a:moveTo>
                    <a:pt x="533" y="1"/>
                  </a:moveTo>
                  <a:cubicBezTo>
                    <a:pt x="46" y="902"/>
                    <a:pt x="1" y="1668"/>
                    <a:pt x="397" y="2290"/>
                  </a:cubicBezTo>
                  <a:lnTo>
                    <a:pt x="4841" y="1164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1392;p42">
              <a:extLst>
                <a:ext uri="{FF2B5EF4-FFF2-40B4-BE49-F238E27FC236}">
                  <a16:creationId xmlns:a16="http://schemas.microsoft.com/office/drawing/2014/main" id="{1F75B8BD-098D-4DB3-9828-73B6C791BA1C}"/>
                </a:ext>
              </a:extLst>
            </p:cNvPr>
            <p:cNvSpPr/>
            <p:nvPr/>
          </p:nvSpPr>
          <p:spPr>
            <a:xfrm>
              <a:off x="2373050" y="3934975"/>
              <a:ext cx="1943650" cy="192700"/>
            </a:xfrm>
            <a:custGeom>
              <a:avLst/>
              <a:gdLst/>
              <a:ahLst/>
              <a:cxnLst/>
              <a:rect l="l" t="t" r="r" b="b"/>
              <a:pathLst>
                <a:path w="77746" h="7708" extrusionOk="0">
                  <a:moveTo>
                    <a:pt x="1228" y="844"/>
                  </a:moveTo>
                  <a:cubicBezTo>
                    <a:pt x="1302" y="844"/>
                    <a:pt x="1386" y="857"/>
                    <a:pt x="1479" y="884"/>
                  </a:cubicBezTo>
                  <a:lnTo>
                    <a:pt x="17298" y="2020"/>
                  </a:lnTo>
                  <a:cubicBezTo>
                    <a:pt x="17605" y="2065"/>
                    <a:pt x="17749" y="2227"/>
                    <a:pt x="17731" y="2497"/>
                  </a:cubicBezTo>
                  <a:cubicBezTo>
                    <a:pt x="17722" y="2605"/>
                    <a:pt x="17686" y="2705"/>
                    <a:pt x="17632" y="2804"/>
                  </a:cubicBezTo>
                  <a:cubicBezTo>
                    <a:pt x="17551" y="2907"/>
                    <a:pt x="17447" y="2956"/>
                    <a:pt x="17318" y="2956"/>
                  </a:cubicBezTo>
                  <a:cubicBezTo>
                    <a:pt x="17289" y="2956"/>
                    <a:pt x="17258" y="2953"/>
                    <a:pt x="17226" y="2948"/>
                  </a:cubicBezTo>
                  <a:lnTo>
                    <a:pt x="1245" y="1839"/>
                  </a:lnTo>
                  <a:cubicBezTo>
                    <a:pt x="938" y="1785"/>
                    <a:pt x="794" y="1605"/>
                    <a:pt x="812" y="1307"/>
                  </a:cubicBezTo>
                  <a:cubicBezTo>
                    <a:pt x="833" y="1000"/>
                    <a:pt x="973" y="844"/>
                    <a:pt x="1228" y="844"/>
                  </a:cubicBezTo>
                  <a:close/>
                  <a:moveTo>
                    <a:pt x="18849" y="2164"/>
                  </a:moveTo>
                  <a:cubicBezTo>
                    <a:pt x="18912" y="2164"/>
                    <a:pt x="18981" y="2170"/>
                    <a:pt x="19056" y="2182"/>
                  </a:cubicBezTo>
                  <a:cubicBezTo>
                    <a:pt x="19489" y="2254"/>
                    <a:pt x="19696" y="2443"/>
                    <a:pt x="19669" y="2768"/>
                  </a:cubicBezTo>
                  <a:cubicBezTo>
                    <a:pt x="19653" y="3057"/>
                    <a:pt x="19469" y="3195"/>
                    <a:pt x="19119" y="3195"/>
                  </a:cubicBezTo>
                  <a:cubicBezTo>
                    <a:pt x="19088" y="3195"/>
                    <a:pt x="19055" y="3194"/>
                    <a:pt x="19020" y="3191"/>
                  </a:cubicBezTo>
                  <a:cubicBezTo>
                    <a:pt x="18741" y="3173"/>
                    <a:pt x="18533" y="3083"/>
                    <a:pt x="18416" y="2912"/>
                  </a:cubicBezTo>
                  <a:cubicBezTo>
                    <a:pt x="18362" y="2822"/>
                    <a:pt x="18335" y="2723"/>
                    <a:pt x="18344" y="2623"/>
                  </a:cubicBezTo>
                  <a:cubicBezTo>
                    <a:pt x="18359" y="2315"/>
                    <a:pt x="18531" y="2164"/>
                    <a:pt x="18849" y="2164"/>
                  </a:cubicBezTo>
                  <a:close/>
                  <a:moveTo>
                    <a:pt x="163" y="0"/>
                  </a:moveTo>
                  <a:cubicBezTo>
                    <a:pt x="64" y="857"/>
                    <a:pt x="10" y="1731"/>
                    <a:pt x="1" y="2614"/>
                  </a:cubicBezTo>
                  <a:lnTo>
                    <a:pt x="73491" y="7707"/>
                  </a:lnTo>
                  <a:cubicBezTo>
                    <a:pt x="73671" y="7509"/>
                    <a:pt x="74149" y="7356"/>
                    <a:pt x="74924" y="7221"/>
                  </a:cubicBezTo>
                  <a:cubicBezTo>
                    <a:pt x="75691" y="7085"/>
                    <a:pt x="76628" y="6878"/>
                    <a:pt x="77746" y="6626"/>
                  </a:cubicBezTo>
                  <a:cubicBezTo>
                    <a:pt x="77187" y="6517"/>
                    <a:pt x="76502" y="6328"/>
                    <a:pt x="75709" y="6058"/>
                  </a:cubicBezTo>
                  <a:cubicBezTo>
                    <a:pt x="74915" y="5760"/>
                    <a:pt x="74293" y="5553"/>
                    <a:pt x="73870" y="5418"/>
                  </a:cubicBezTo>
                  <a:cubicBezTo>
                    <a:pt x="73437" y="5274"/>
                    <a:pt x="73185" y="5156"/>
                    <a:pt x="73113" y="5057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EC81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1393;p42">
              <a:extLst>
                <a:ext uri="{FF2B5EF4-FFF2-40B4-BE49-F238E27FC236}">
                  <a16:creationId xmlns:a16="http://schemas.microsoft.com/office/drawing/2014/main" id="{0DF02299-2F25-4932-9D38-AAD20E60BC67}"/>
                </a:ext>
              </a:extLst>
            </p:cNvPr>
            <p:cNvSpPr/>
            <p:nvPr/>
          </p:nvSpPr>
          <p:spPr>
            <a:xfrm>
              <a:off x="2392900" y="3956075"/>
              <a:ext cx="472575" cy="58775"/>
            </a:xfrm>
            <a:custGeom>
              <a:avLst/>
              <a:gdLst/>
              <a:ahLst/>
              <a:cxnLst/>
              <a:rect l="l" t="t" r="r" b="b"/>
              <a:pathLst>
                <a:path w="18903" h="2351" extrusionOk="0">
                  <a:moveTo>
                    <a:pt x="434" y="0"/>
                  </a:moveTo>
                  <a:cubicBezTo>
                    <a:pt x="179" y="0"/>
                    <a:pt x="39" y="156"/>
                    <a:pt x="18" y="463"/>
                  </a:cubicBezTo>
                  <a:cubicBezTo>
                    <a:pt x="0" y="761"/>
                    <a:pt x="144" y="941"/>
                    <a:pt x="451" y="995"/>
                  </a:cubicBezTo>
                  <a:lnTo>
                    <a:pt x="16432" y="2104"/>
                  </a:lnTo>
                  <a:cubicBezTo>
                    <a:pt x="16464" y="2109"/>
                    <a:pt x="16495" y="2112"/>
                    <a:pt x="16524" y="2112"/>
                  </a:cubicBezTo>
                  <a:cubicBezTo>
                    <a:pt x="16653" y="2112"/>
                    <a:pt x="16757" y="2063"/>
                    <a:pt x="16838" y="1960"/>
                  </a:cubicBezTo>
                  <a:cubicBezTo>
                    <a:pt x="16892" y="1861"/>
                    <a:pt x="16928" y="1761"/>
                    <a:pt x="16937" y="1653"/>
                  </a:cubicBezTo>
                  <a:cubicBezTo>
                    <a:pt x="16955" y="1383"/>
                    <a:pt x="16811" y="1221"/>
                    <a:pt x="16495" y="1176"/>
                  </a:cubicBezTo>
                  <a:lnTo>
                    <a:pt x="685" y="40"/>
                  </a:lnTo>
                  <a:cubicBezTo>
                    <a:pt x="592" y="13"/>
                    <a:pt x="508" y="0"/>
                    <a:pt x="434" y="0"/>
                  </a:cubicBezTo>
                  <a:close/>
                  <a:moveTo>
                    <a:pt x="18055" y="1320"/>
                  </a:moveTo>
                  <a:cubicBezTo>
                    <a:pt x="17737" y="1320"/>
                    <a:pt x="17565" y="1471"/>
                    <a:pt x="17550" y="1779"/>
                  </a:cubicBezTo>
                  <a:cubicBezTo>
                    <a:pt x="17541" y="1879"/>
                    <a:pt x="17568" y="1978"/>
                    <a:pt x="17622" y="2068"/>
                  </a:cubicBezTo>
                  <a:cubicBezTo>
                    <a:pt x="17739" y="2239"/>
                    <a:pt x="17947" y="2329"/>
                    <a:pt x="18226" y="2347"/>
                  </a:cubicBezTo>
                  <a:cubicBezTo>
                    <a:pt x="18261" y="2350"/>
                    <a:pt x="18294" y="2351"/>
                    <a:pt x="18325" y="2351"/>
                  </a:cubicBezTo>
                  <a:cubicBezTo>
                    <a:pt x="18675" y="2351"/>
                    <a:pt x="18859" y="2213"/>
                    <a:pt x="18875" y="1924"/>
                  </a:cubicBezTo>
                  <a:cubicBezTo>
                    <a:pt x="18902" y="1599"/>
                    <a:pt x="18695" y="1410"/>
                    <a:pt x="18262" y="1338"/>
                  </a:cubicBezTo>
                  <a:cubicBezTo>
                    <a:pt x="18187" y="1326"/>
                    <a:pt x="18118" y="1320"/>
                    <a:pt x="18055" y="1320"/>
                  </a:cubicBezTo>
                  <a:close/>
                </a:path>
              </a:pathLst>
            </a:custGeom>
            <a:solidFill>
              <a:srgbClr val="FFB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1394;p42">
              <a:extLst>
                <a:ext uri="{FF2B5EF4-FFF2-40B4-BE49-F238E27FC236}">
                  <a16:creationId xmlns:a16="http://schemas.microsoft.com/office/drawing/2014/main" id="{05489333-29ED-4F51-AB97-6A49E2AA6E24}"/>
                </a:ext>
              </a:extLst>
            </p:cNvPr>
            <p:cNvSpPr/>
            <p:nvPr/>
          </p:nvSpPr>
          <p:spPr>
            <a:xfrm>
              <a:off x="2373050" y="3889675"/>
              <a:ext cx="1885075" cy="275175"/>
            </a:xfrm>
            <a:custGeom>
              <a:avLst/>
              <a:gdLst/>
              <a:ahLst/>
              <a:cxnLst/>
              <a:rect l="l" t="t" r="r" b="b"/>
              <a:pathLst>
                <a:path w="75403" h="11007" extrusionOk="0">
                  <a:moveTo>
                    <a:pt x="424" y="1"/>
                  </a:moveTo>
                  <a:cubicBezTo>
                    <a:pt x="316" y="605"/>
                    <a:pt x="235" y="1208"/>
                    <a:pt x="163" y="1812"/>
                  </a:cubicBezTo>
                  <a:lnTo>
                    <a:pt x="73113" y="6869"/>
                  </a:lnTo>
                  <a:cubicBezTo>
                    <a:pt x="73203" y="6707"/>
                    <a:pt x="73446" y="6491"/>
                    <a:pt x="73843" y="6220"/>
                  </a:cubicBezTo>
                  <a:cubicBezTo>
                    <a:pt x="74411" y="5833"/>
                    <a:pt x="74933" y="5490"/>
                    <a:pt x="75402" y="5202"/>
                  </a:cubicBezTo>
                  <a:lnTo>
                    <a:pt x="424" y="1"/>
                  </a:lnTo>
                  <a:close/>
                  <a:moveTo>
                    <a:pt x="1" y="4426"/>
                  </a:moveTo>
                  <a:cubicBezTo>
                    <a:pt x="1" y="4877"/>
                    <a:pt x="1" y="5337"/>
                    <a:pt x="19" y="5806"/>
                  </a:cubicBezTo>
                  <a:lnTo>
                    <a:pt x="75006" y="11007"/>
                  </a:lnTo>
                  <a:cubicBezTo>
                    <a:pt x="74852" y="10953"/>
                    <a:pt x="74555" y="10700"/>
                    <a:pt x="74104" y="10240"/>
                  </a:cubicBezTo>
                  <a:cubicBezTo>
                    <a:pt x="73653" y="9799"/>
                    <a:pt x="73455" y="9555"/>
                    <a:pt x="73491" y="9519"/>
                  </a:cubicBezTo>
                  <a:lnTo>
                    <a:pt x="1" y="4426"/>
                  </a:lnTo>
                  <a:close/>
                </a:path>
              </a:pathLst>
            </a:custGeom>
            <a:solidFill>
              <a:srgbClr val="C45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1395;p42">
              <a:extLst>
                <a:ext uri="{FF2B5EF4-FFF2-40B4-BE49-F238E27FC236}">
                  <a16:creationId xmlns:a16="http://schemas.microsoft.com/office/drawing/2014/main" id="{2BE6A522-BD12-4858-9C4A-B5E36D5BBC12}"/>
                </a:ext>
              </a:extLst>
            </p:cNvPr>
            <p:cNvSpPr/>
            <p:nvPr/>
          </p:nvSpPr>
          <p:spPr>
            <a:xfrm>
              <a:off x="2142525" y="3876725"/>
              <a:ext cx="2414850" cy="291950"/>
            </a:xfrm>
            <a:custGeom>
              <a:avLst/>
              <a:gdLst/>
              <a:ahLst/>
              <a:cxnLst/>
              <a:rect l="l" t="t" r="r" b="b"/>
              <a:pathLst>
                <a:path w="96594" h="11678" extrusionOk="0">
                  <a:moveTo>
                    <a:pt x="3079" y="479"/>
                  </a:moveTo>
                  <a:cubicBezTo>
                    <a:pt x="3263" y="479"/>
                    <a:pt x="3448" y="485"/>
                    <a:pt x="3633" y="492"/>
                  </a:cubicBezTo>
                  <a:cubicBezTo>
                    <a:pt x="4094" y="507"/>
                    <a:pt x="4554" y="537"/>
                    <a:pt x="5014" y="606"/>
                  </a:cubicBezTo>
                  <a:lnTo>
                    <a:pt x="5014" y="606"/>
                  </a:lnTo>
                  <a:cubicBezTo>
                    <a:pt x="4945" y="1432"/>
                    <a:pt x="4863" y="2251"/>
                    <a:pt x="4805" y="3079"/>
                  </a:cubicBezTo>
                  <a:cubicBezTo>
                    <a:pt x="4738" y="3903"/>
                    <a:pt x="4703" y="4719"/>
                    <a:pt x="4669" y="5549"/>
                  </a:cubicBezTo>
                  <a:lnTo>
                    <a:pt x="4669" y="5549"/>
                  </a:lnTo>
                  <a:lnTo>
                    <a:pt x="4075" y="5521"/>
                  </a:lnTo>
                  <a:cubicBezTo>
                    <a:pt x="3813" y="5512"/>
                    <a:pt x="3552" y="5503"/>
                    <a:pt x="3291" y="5467"/>
                  </a:cubicBezTo>
                  <a:cubicBezTo>
                    <a:pt x="3029" y="5440"/>
                    <a:pt x="2777" y="5413"/>
                    <a:pt x="2515" y="5368"/>
                  </a:cubicBezTo>
                  <a:cubicBezTo>
                    <a:pt x="2452" y="5359"/>
                    <a:pt x="2380" y="5350"/>
                    <a:pt x="2326" y="5341"/>
                  </a:cubicBezTo>
                  <a:cubicBezTo>
                    <a:pt x="2263" y="5323"/>
                    <a:pt x="2200" y="5314"/>
                    <a:pt x="2146" y="5296"/>
                  </a:cubicBezTo>
                  <a:cubicBezTo>
                    <a:pt x="2020" y="5260"/>
                    <a:pt x="1903" y="5215"/>
                    <a:pt x="1794" y="5161"/>
                  </a:cubicBezTo>
                  <a:cubicBezTo>
                    <a:pt x="1335" y="4962"/>
                    <a:pt x="965" y="4620"/>
                    <a:pt x="794" y="4196"/>
                  </a:cubicBezTo>
                  <a:cubicBezTo>
                    <a:pt x="604" y="3764"/>
                    <a:pt x="577" y="3277"/>
                    <a:pt x="623" y="2781"/>
                  </a:cubicBezTo>
                  <a:cubicBezTo>
                    <a:pt x="650" y="2276"/>
                    <a:pt x="749" y="1799"/>
                    <a:pt x="992" y="1402"/>
                  </a:cubicBezTo>
                  <a:cubicBezTo>
                    <a:pt x="1226" y="1005"/>
                    <a:pt x="1632" y="726"/>
                    <a:pt x="2110" y="591"/>
                  </a:cubicBezTo>
                  <a:cubicBezTo>
                    <a:pt x="2227" y="555"/>
                    <a:pt x="2353" y="537"/>
                    <a:pt x="2479" y="510"/>
                  </a:cubicBezTo>
                  <a:cubicBezTo>
                    <a:pt x="2606" y="492"/>
                    <a:pt x="2714" y="483"/>
                    <a:pt x="2849" y="483"/>
                  </a:cubicBezTo>
                  <a:cubicBezTo>
                    <a:pt x="2926" y="480"/>
                    <a:pt x="3002" y="479"/>
                    <a:pt x="3079" y="479"/>
                  </a:cubicBezTo>
                  <a:close/>
                  <a:moveTo>
                    <a:pt x="6040" y="167"/>
                  </a:moveTo>
                  <a:cubicBezTo>
                    <a:pt x="6292" y="167"/>
                    <a:pt x="6554" y="266"/>
                    <a:pt x="6689" y="483"/>
                  </a:cubicBezTo>
                  <a:lnTo>
                    <a:pt x="6797" y="510"/>
                  </a:lnTo>
                  <a:cubicBezTo>
                    <a:pt x="6808" y="513"/>
                    <a:pt x="6819" y="516"/>
                    <a:pt x="6831" y="516"/>
                  </a:cubicBezTo>
                  <a:cubicBezTo>
                    <a:pt x="6847" y="516"/>
                    <a:pt x="6862" y="511"/>
                    <a:pt x="6878" y="501"/>
                  </a:cubicBezTo>
                  <a:cubicBezTo>
                    <a:pt x="7042" y="368"/>
                    <a:pt x="7246" y="317"/>
                    <a:pt x="7449" y="317"/>
                  </a:cubicBezTo>
                  <a:cubicBezTo>
                    <a:pt x="7481" y="317"/>
                    <a:pt x="7513" y="318"/>
                    <a:pt x="7545" y="320"/>
                  </a:cubicBezTo>
                  <a:cubicBezTo>
                    <a:pt x="7789" y="347"/>
                    <a:pt x="8014" y="438"/>
                    <a:pt x="8203" y="591"/>
                  </a:cubicBezTo>
                  <a:lnTo>
                    <a:pt x="8293" y="618"/>
                  </a:lnTo>
                  <a:cubicBezTo>
                    <a:pt x="8302" y="618"/>
                    <a:pt x="8320" y="618"/>
                    <a:pt x="8338" y="609"/>
                  </a:cubicBezTo>
                  <a:cubicBezTo>
                    <a:pt x="8520" y="518"/>
                    <a:pt x="8717" y="472"/>
                    <a:pt x="8915" y="472"/>
                  </a:cubicBezTo>
                  <a:cubicBezTo>
                    <a:pt x="8933" y="472"/>
                    <a:pt x="8951" y="473"/>
                    <a:pt x="8969" y="474"/>
                  </a:cubicBezTo>
                  <a:cubicBezTo>
                    <a:pt x="9186" y="483"/>
                    <a:pt x="9402" y="546"/>
                    <a:pt x="9564" y="690"/>
                  </a:cubicBezTo>
                  <a:lnTo>
                    <a:pt x="9582" y="699"/>
                  </a:lnTo>
                  <a:cubicBezTo>
                    <a:pt x="9600" y="708"/>
                    <a:pt x="9618" y="708"/>
                    <a:pt x="9636" y="708"/>
                  </a:cubicBezTo>
                  <a:cubicBezTo>
                    <a:pt x="12764" y="789"/>
                    <a:pt x="15883" y="1068"/>
                    <a:pt x="19011" y="1276"/>
                  </a:cubicBezTo>
                  <a:lnTo>
                    <a:pt x="28385" y="1934"/>
                  </a:lnTo>
                  <a:lnTo>
                    <a:pt x="47125" y="3241"/>
                  </a:lnTo>
                  <a:lnTo>
                    <a:pt x="84614" y="5873"/>
                  </a:lnTo>
                  <a:lnTo>
                    <a:pt x="84587" y="5873"/>
                  </a:lnTo>
                  <a:lnTo>
                    <a:pt x="87517" y="6702"/>
                  </a:lnTo>
                  <a:cubicBezTo>
                    <a:pt x="88003" y="6846"/>
                    <a:pt x="88490" y="6982"/>
                    <a:pt x="88986" y="7117"/>
                  </a:cubicBezTo>
                  <a:cubicBezTo>
                    <a:pt x="89473" y="7252"/>
                    <a:pt x="89959" y="7387"/>
                    <a:pt x="90455" y="7522"/>
                  </a:cubicBezTo>
                  <a:lnTo>
                    <a:pt x="91924" y="7919"/>
                  </a:lnTo>
                  <a:lnTo>
                    <a:pt x="93403" y="8307"/>
                  </a:lnTo>
                  <a:cubicBezTo>
                    <a:pt x="94178" y="8513"/>
                    <a:pt x="94948" y="8725"/>
                    <a:pt x="95712" y="8973"/>
                  </a:cubicBezTo>
                  <a:lnTo>
                    <a:pt x="95712" y="8973"/>
                  </a:lnTo>
                  <a:cubicBezTo>
                    <a:pt x="94921" y="9193"/>
                    <a:pt x="94126" y="9408"/>
                    <a:pt x="93331" y="9623"/>
                  </a:cubicBezTo>
                  <a:cubicBezTo>
                    <a:pt x="92835" y="9758"/>
                    <a:pt x="92330" y="9893"/>
                    <a:pt x="91834" y="10010"/>
                  </a:cubicBezTo>
                  <a:cubicBezTo>
                    <a:pt x="91321" y="10109"/>
                    <a:pt x="90816" y="10209"/>
                    <a:pt x="90311" y="10299"/>
                  </a:cubicBezTo>
                  <a:cubicBezTo>
                    <a:pt x="89292" y="10488"/>
                    <a:pt x="88265" y="10641"/>
                    <a:pt x="87246" y="10822"/>
                  </a:cubicBezTo>
                  <a:cubicBezTo>
                    <a:pt x="86231" y="10992"/>
                    <a:pt x="85224" y="11181"/>
                    <a:pt x="84209" y="11370"/>
                  </a:cubicBezTo>
                  <a:lnTo>
                    <a:pt x="84209" y="11370"/>
                  </a:lnTo>
                  <a:lnTo>
                    <a:pt x="46747" y="8811"/>
                  </a:lnTo>
                  <a:lnTo>
                    <a:pt x="27998" y="7522"/>
                  </a:lnTo>
                  <a:cubicBezTo>
                    <a:pt x="21751" y="7090"/>
                    <a:pt x="15495" y="6684"/>
                    <a:pt x="9258" y="6134"/>
                  </a:cubicBezTo>
                  <a:cubicBezTo>
                    <a:pt x="9250" y="6132"/>
                    <a:pt x="9242" y="6131"/>
                    <a:pt x="9234" y="6131"/>
                  </a:cubicBezTo>
                  <a:cubicBezTo>
                    <a:pt x="9216" y="6131"/>
                    <a:pt x="9198" y="6137"/>
                    <a:pt x="9186" y="6143"/>
                  </a:cubicBezTo>
                  <a:lnTo>
                    <a:pt x="9168" y="6143"/>
                  </a:lnTo>
                  <a:cubicBezTo>
                    <a:pt x="8978" y="6260"/>
                    <a:pt x="8762" y="6324"/>
                    <a:pt x="8555" y="6324"/>
                  </a:cubicBezTo>
                  <a:cubicBezTo>
                    <a:pt x="8347" y="6315"/>
                    <a:pt x="8140" y="6233"/>
                    <a:pt x="8005" y="6080"/>
                  </a:cubicBezTo>
                  <a:cubicBezTo>
                    <a:pt x="7987" y="6053"/>
                    <a:pt x="7951" y="6035"/>
                    <a:pt x="7906" y="6035"/>
                  </a:cubicBezTo>
                  <a:lnTo>
                    <a:pt x="7834" y="6044"/>
                  </a:lnTo>
                  <a:cubicBezTo>
                    <a:pt x="7655" y="6153"/>
                    <a:pt x="7450" y="6201"/>
                    <a:pt x="7242" y="6201"/>
                  </a:cubicBezTo>
                  <a:cubicBezTo>
                    <a:pt x="7208" y="6201"/>
                    <a:pt x="7174" y="6200"/>
                    <a:pt x="7140" y="6197"/>
                  </a:cubicBezTo>
                  <a:cubicBezTo>
                    <a:pt x="7022" y="6188"/>
                    <a:pt x="6905" y="6161"/>
                    <a:pt x="6797" y="6116"/>
                  </a:cubicBezTo>
                  <a:cubicBezTo>
                    <a:pt x="6680" y="6080"/>
                    <a:pt x="6581" y="6026"/>
                    <a:pt x="6482" y="5954"/>
                  </a:cubicBezTo>
                  <a:lnTo>
                    <a:pt x="6464" y="5945"/>
                  </a:lnTo>
                  <a:cubicBezTo>
                    <a:pt x="6446" y="5927"/>
                    <a:pt x="6423" y="5918"/>
                    <a:pt x="6400" y="5918"/>
                  </a:cubicBezTo>
                  <a:cubicBezTo>
                    <a:pt x="6378" y="5918"/>
                    <a:pt x="6355" y="5927"/>
                    <a:pt x="6337" y="5945"/>
                  </a:cubicBezTo>
                  <a:cubicBezTo>
                    <a:pt x="6172" y="6073"/>
                    <a:pt x="5962" y="6132"/>
                    <a:pt x="5750" y="6132"/>
                  </a:cubicBezTo>
                  <a:cubicBezTo>
                    <a:pt x="5708" y="6132"/>
                    <a:pt x="5667" y="6130"/>
                    <a:pt x="5625" y="6125"/>
                  </a:cubicBezTo>
                  <a:cubicBezTo>
                    <a:pt x="5499" y="6116"/>
                    <a:pt x="5373" y="6080"/>
                    <a:pt x="5256" y="6035"/>
                  </a:cubicBezTo>
                  <a:cubicBezTo>
                    <a:pt x="5183" y="6007"/>
                    <a:pt x="5110" y="5972"/>
                    <a:pt x="5042" y="5928"/>
                  </a:cubicBezTo>
                  <a:lnTo>
                    <a:pt x="5042" y="5928"/>
                  </a:lnTo>
                  <a:cubicBezTo>
                    <a:pt x="5040" y="5891"/>
                    <a:pt x="5040" y="5853"/>
                    <a:pt x="5039" y="5815"/>
                  </a:cubicBezTo>
                  <a:lnTo>
                    <a:pt x="5039" y="5815"/>
                  </a:lnTo>
                  <a:cubicBezTo>
                    <a:pt x="5047" y="5791"/>
                    <a:pt x="5051" y="5764"/>
                    <a:pt x="5048" y="5738"/>
                  </a:cubicBezTo>
                  <a:cubicBezTo>
                    <a:pt x="5048" y="5736"/>
                    <a:pt x="5048" y="5735"/>
                    <a:pt x="5048" y="5733"/>
                  </a:cubicBezTo>
                  <a:lnTo>
                    <a:pt x="5048" y="5733"/>
                  </a:lnTo>
                  <a:cubicBezTo>
                    <a:pt x="5048" y="5729"/>
                    <a:pt x="5047" y="5724"/>
                    <a:pt x="5046" y="5719"/>
                  </a:cubicBezTo>
                  <a:lnTo>
                    <a:pt x="5046" y="5719"/>
                  </a:lnTo>
                  <a:cubicBezTo>
                    <a:pt x="4949" y="4851"/>
                    <a:pt x="4959" y="3974"/>
                    <a:pt x="5012" y="3097"/>
                  </a:cubicBezTo>
                  <a:cubicBezTo>
                    <a:pt x="5075" y="2213"/>
                    <a:pt x="5193" y="1330"/>
                    <a:pt x="5409" y="474"/>
                  </a:cubicBezTo>
                  <a:cubicBezTo>
                    <a:pt x="5409" y="465"/>
                    <a:pt x="5418" y="447"/>
                    <a:pt x="5418" y="438"/>
                  </a:cubicBezTo>
                  <a:cubicBezTo>
                    <a:pt x="5418" y="428"/>
                    <a:pt x="5417" y="418"/>
                    <a:pt x="5416" y="408"/>
                  </a:cubicBezTo>
                  <a:lnTo>
                    <a:pt x="5416" y="408"/>
                  </a:lnTo>
                  <a:cubicBezTo>
                    <a:pt x="5420" y="381"/>
                    <a:pt x="5424" y="352"/>
                    <a:pt x="5429" y="324"/>
                  </a:cubicBezTo>
                  <a:lnTo>
                    <a:pt x="5429" y="324"/>
                  </a:lnTo>
                  <a:cubicBezTo>
                    <a:pt x="5503" y="283"/>
                    <a:pt x="5580" y="250"/>
                    <a:pt x="5661" y="221"/>
                  </a:cubicBezTo>
                  <a:cubicBezTo>
                    <a:pt x="5787" y="185"/>
                    <a:pt x="5914" y="167"/>
                    <a:pt x="6040" y="167"/>
                  </a:cubicBezTo>
                  <a:close/>
                  <a:moveTo>
                    <a:pt x="5907" y="1"/>
                  </a:moveTo>
                  <a:cubicBezTo>
                    <a:pt x="5814" y="1"/>
                    <a:pt x="5721" y="5"/>
                    <a:pt x="5625" y="5"/>
                  </a:cubicBezTo>
                  <a:cubicBezTo>
                    <a:pt x="5509" y="12"/>
                    <a:pt x="5398" y="25"/>
                    <a:pt x="5279" y="25"/>
                  </a:cubicBezTo>
                  <a:cubicBezTo>
                    <a:pt x="5250" y="25"/>
                    <a:pt x="5222" y="25"/>
                    <a:pt x="5193" y="23"/>
                  </a:cubicBezTo>
                  <a:cubicBezTo>
                    <a:pt x="5166" y="23"/>
                    <a:pt x="5129" y="41"/>
                    <a:pt x="5111" y="77"/>
                  </a:cubicBezTo>
                  <a:lnTo>
                    <a:pt x="5066" y="167"/>
                  </a:lnTo>
                  <a:cubicBezTo>
                    <a:pt x="5061" y="193"/>
                    <a:pt x="5056" y="217"/>
                    <a:pt x="5051" y="242"/>
                  </a:cubicBezTo>
                  <a:lnTo>
                    <a:pt x="5051" y="242"/>
                  </a:lnTo>
                  <a:lnTo>
                    <a:pt x="3642" y="194"/>
                  </a:lnTo>
                  <a:lnTo>
                    <a:pt x="2849" y="167"/>
                  </a:lnTo>
                  <a:cubicBezTo>
                    <a:pt x="2812" y="164"/>
                    <a:pt x="2773" y="163"/>
                    <a:pt x="2732" y="163"/>
                  </a:cubicBezTo>
                  <a:cubicBezTo>
                    <a:pt x="2635" y="163"/>
                    <a:pt x="2530" y="170"/>
                    <a:pt x="2434" y="176"/>
                  </a:cubicBezTo>
                  <a:cubicBezTo>
                    <a:pt x="2299" y="194"/>
                    <a:pt x="2164" y="212"/>
                    <a:pt x="2020" y="239"/>
                  </a:cubicBezTo>
                  <a:cubicBezTo>
                    <a:pt x="1749" y="293"/>
                    <a:pt x="1479" y="383"/>
                    <a:pt x="1217" y="528"/>
                  </a:cubicBezTo>
                  <a:cubicBezTo>
                    <a:pt x="965" y="681"/>
                    <a:pt x="740" y="879"/>
                    <a:pt x="568" y="1114"/>
                  </a:cubicBezTo>
                  <a:cubicBezTo>
                    <a:pt x="208" y="1600"/>
                    <a:pt x="82" y="2195"/>
                    <a:pt x="46" y="2736"/>
                  </a:cubicBezTo>
                  <a:cubicBezTo>
                    <a:pt x="1" y="3286"/>
                    <a:pt x="64" y="3890"/>
                    <a:pt x="343" y="4413"/>
                  </a:cubicBezTo>
                  <a:cubicBezTo>
                    <a:pt x="487" y="4674"/>
                    <a:pt x="686" y="4899"/>
                    <a:pt x="920" y="5080"/>
                  </a:cubicBezTo>
                  <a:cubicBezTo>
                    <a:pt x="1145" y="5260"/>
                    <a:pt x="1407" y="5386"/>
                    <a:pt x="1668" y="5476"/>
                  </a:cubicBezTo>
                  <a:cubicBezTo>
                    <a:pt x="1794" y="5521"/>
                    <a:pt x="1930" y="5557"/>
                    <a:pt x="2065" y="5593"/>
                  </a:cubicBezTo>
                  <a:cubicBezTo>
                    <a:pt x="2128" y="5611"/>
                    <a:pt x="2200" y="5620"/>
                    <a:pt x="2272" y="5639"/>
                  </a:cubicBezTo>
                  <a:cubicBezTo>
                    <a:pt x="2335" y="5648"/>
                    <a:pt x="2398" y="5648"/>
                    <a:pt x="2470" y="5657"/>
                  </a:cubicBezTo>
                  <a:cubicBezTo>
                    <a:pt x="2732" y="5684"/>
                    <a:pt x="2993" y="5720"/>
                    <a:pt x="3255" y="5756"/>
                  </a:cubicBezTo>
                  <a:cubicBezTo>
                    <a:pt x="3723" y="5827"/>
                    <a:pt x="4184" y="5885"/>
                    <a:pt x="4651" y="5928"/>
                  </a:cubicBezTo>
                  <a:lnTo>
                    <a:pt x="4651" y="5928"/>
                  </a:lnTo>
                  <a:cubicBezTo>
                    <a:pt x="4651" y="5964"/>
                    <a:pt x="4654" y="6000"/>
                    <a:pt x="4661" y="6035"/>
                  </a:cubicBezTo>
                  <a:lnTo>
                    <a:pt x="4661" y="6080"/>
                  </a:lnTo>
                  <a:cubicBezTo>
                    <a:pt x="4670" y="6143"/>
                    <a:pt x="4715" y="6188"/>
                    <a:pt x="4778" y="6197"/>
                  </a:cubicBezTo>
                  <a:cubicBezTo>
                    <a:pt x="4922" y="6215"/>
                    <a:pt x="5057" y="6242"/>
                    <a:pt x="5193" y="6260"/>
                  </a:cubicBezTo>
                  <a:cubicBezTo>
                    <a:pt x="5337" y="6279"/>
                    <a:pt x="5472" y="6297"/>
                    <a:pt x="5607" y="6306"/>
                  </a:cubicBezTo>
                  <a:cubicBezTo>
                    <a:pt x="5742" y="6315"/>
                    <a:pt x="5887" y="6324"/>
                    <a:pt x="6022" y="6324"/>
                  </a:cubicBezTo>
                  <a:cubicBezTo>
                    <a:pt x="6133" y="6324"/>
                    <a:pt x="6243" y="6318"/>
                    <a:pt x="6358" y="6316"/>
                  </a:cubicBezTo>
                  <a:lnTo>
                    <a:pt x="6358" y="6316"/>
                  </a:lnTo>
                  <a:cubicBezTo>
                    <a:pt x="6479" y="6347"/>
                    <a:pt x="6594" y="6371"/>
                    <a:pt x="6716" y="6396"/>
                  </a:cubicBezTo>
                  <a:cubicBezTo>
                    <a:pt x="6851" y="6423"/>
                    <a:pt x="6986" y="6441"/>
                    <a:pt x="7122" y="6450"/>
                  </a:cubicBezTo>
                  <a:cubicBezTo>
                    <a:pt x="7185" y="6454"/>
                    <a:pt x="7247" y="6456"/>
                    <a:pt x="7308" y="6456"/>
                  </a:cubicBezTo>
                  <a:cubicBezTo>
                    <a:pt x="7485" y="6456"/>
                    <a:pt x="7658" y="6441"/>
                    <a:pt x="7841" y="6424"/>
                  </a:cubicBezTo>
                  <a:lnTo>
                    <a:pt x="7841" y="6424"/>
                  </a:lnTo>
                  <a:cubicBezTo>
                    <a:pt x="8064" y="6538"/>
                    <a:pt x="8301" y="6612"/>
                    <a:pt x="8546" y="6612"/>
                  </a:cubicBezTo>
                  <a:cubicBezTo>
                    <a:pt x="8578" y="6614"/>
                    <a:pt x="8609" y="6615"/>
                    <a:pt x="8641" y="6615"/>
                  </a:cubicBezTo>
                  <a:cubicBezTo>
                    <a:pt x="8860" y="6615"/>
                    <a:pt x="9068" y="6567"/>
                    <a:pt x="9276" y="6515"/>
                  </a:cubicBezTo>
                  <a:lnTo>
                    <a:pt x="9276" y="6515"/>
                  </a:lnTo>
                  <a:cubicBezTo>
                    <a:pt x="15516" y="6831"/>
                    <a:pt x="21748" y="7298"/>
                    <a:pt x="27980" y="7730"/>
                  </a:cubicBezTo>
                  <a:lnTo>
                    <a:pt x="46729" y="9037"/>
                  </a:lnTo>
                  <a:lnTo>
                    <a:pt x="84218" y="11678"/>
                  </a:lnTo>
                  <a:lnTo>
                    <a:pt x="84254" y="11678"/>
                  </a:lnTo>
                  <a:cubicBezTo>
                    <a:pt x="85272" y="11489"/>
                    <a:pt x="86291" y="11308"/>
                    <a:pt x="87309" y="11110"/>
                  </a:cubicBezTo>
                  <a:cubicBezTo>
                    <a:pt x="88328" y="10921"/>
                    <a:pt x="89337" y="10704"/>
                    <a:pt x="90356" y="10515"/>
                  </a:cubicBezTo>
                  <a:cubicBezTo>
                    <a:pt x="90861" y="10416"/>
                    <a:pt x="91375" y="10335"/>
                    <a:pt x="91879" y="10245"/>
                  </a:cubicBezTo>
                  <a:cubicBezTo>
                    <a:pt x="92384" y="10127"/>
                    <a:pt x="92889" y="10001"/>
                    <a:pt x="93394" y="9875"/>
                  </a:cubicBezTo>
                  <a:cubicBezTo>
                    <a:pt x="94403" y="9641"/>
                    <a:pt x="95404" y="9397"/>
                    <a:pt x="96422" y="9181"/>
                  </a:cubicBezTo>
                  <a:lnTo>
                    <a:pt x="96431" y="9172"/>
                  </a:lnTo>
                  <a:cubicBezTo>
                    <a:pt x="96504" y="9163"/>
                    <a:pt x="96558" y="9100"/>
                    <a:pt x="96576" y="9028"/>
                  </a:cubicBezTo>
                  <a:cubicBezTo>
                    <a:pt x="96594" y="8920"/>
                    <a:pt x="96522" y="8820"/>
                    <a:pt x="96422" y="8802"/>
                  </a:cubicBezTo>
                  <a:cubicBezTo>
                    <a:pt x="95422" y="8613"/>
                    <a:pt x="94439" y="8361"/>
                    <a:pt x="93457" y="8090"/>
                  </a:cubicBezTo>
                  <a:cubicBezTo>
                    <a:pt x="92970" y="7955"/>
                    <a:pt x="92474" y="7829"/>
                    <a:pt x="91988" y="7685"/>
                  </a:cubicBezTo>
                  <a:lnTo>
                    <a:pt x="90527" y="7252"/>
                  </a:lnTo>
                  <a:cubicBezTo>
                    <a:pt x="90041" y="7099"/>
                    <a:pt x="89554" y="6955"/>
                    <a:pt x="89067" y="6819"/>
                  </a:cubicBezTo>
                  <a:cubicBezTo>
                    <a:pt x="88580" y="6675"/>
                    <a:pt x="88094" y="6531"/>
                    <a:pt x="87607" y="6396"/>
                  </a:cubicBezTo>
                  <a:lnTo>
                    <a:pt x="84668" y="5566"/>
                  </a:lnTo>
                  <a:cubicBezTo>
                    <a:pt x="84659" y="5557"/>
                    <a:pt x="84650" y="5557"/>
                    <a:pt x="84641" y="5557"/>
                  </a:cubicBezTo>
                  <a:lnTo>
                    <a:pt x="47143" y="2988"/>
                  </a:lnTo>
                  <a:lnTo>
                    <a:pt x="28403" y="1708"/>
                  </a:lnTo>
                  <a:lnTo>
                    <a:pt x="19029" y="1059"/>
                  </a:lnTo>
                  <a:cubicBezTo>
                    <a:pt x="15901" y="834"/>
                    <a:pt x="12773" y="672"/>
                    <a:pt x="9663" y="320"/>
                  </a:cubicBezTo>
                  <a:lnTo>
                    <a:pt x="9663" y="320"/>
                  </a:lnTo>
                  <a:lnTo>
                    <a:pt x="9727" y="338"/>
                  </a:lnTo>
                  <a:cubicBezTo>
                    <a:pt x="9474" y="293"/>
                    <a:pt x="9231" y="248"/>
                    <a:pt x="8987" y="239"/>
                  </a:cubicBezTo>
                  <a:cubicBezTo>
                    <a:pt x="8898" y="233"/>
                    <a:pt x="8808" y="231"/>
                    <a:pt x="8717" y="231"/>
                  </a:cubicBezTo>
                  <a:cubicBezTo>
                    <a:pt x="8618" y="231"/>
                    <a:pt x="8519" y="233"/>
                    <a:pt x="8419" y="233"/>
                  </a:cubicBezTo>
                  <a:cubicBezTo>
                    <a:pt x="8391" y="233"/>
                    <a:pt x="8363" y="233"/>
                    <a:pt x="8335" y="232"/>
                  </a:cubicBezTo>
                  <a:lnTo>
                    <a:pt x="8335" y="232"/>
                  </a:lnTo>
                  <a:cubicBezTo>
                    <a:pt x="8081" y="150"/>
                    <a:pt x="7827" y="85"/>
                    <a:pt x="7572" y="68"/>
                  </a:cubicBezTo>
                  <a:cubicBezTo>
                    <a:pt x="7534" y="66"/>
                    <a:pt x="7496" y="64"/>
                    <a:pt x="7458" y="64"/>
                  </a:cubicBezTo>
                  <a:cubicBezTo>
                    <a:pt x="7355" y="64"/>
                    <a:pt x="7254" y="73"/>
                    <a:pt x="7149" y="86"/>
                  </a:cubicBezTo>
                  <a:cubicBezTo>
                    <a:pt x="7039" y="93"/>
                    <a:pt x="6930" y="112"/>
                    <a:pt x="6811" y="129"/>
                  </a:cubicBezTo>
                  <a:lnTo>
                    <a:pt x="6811" y="129"/>
                  </a:lnTo>
                  <a:cubicBezTo>
                    <a:pt x="6696" y="97"/>
                    <a:pt x="6584" y="71"/>
                    <a:pt x="6473" y="50"/>
                  </a:cubicBezTo>
                  <a:cubicBezTo>
                    <a:pt x="6328" y="23"/>
                    <a:pt x="6184" y="5"/>
                    <a:pt x="6049" y="5"/>
                  </a:cubicBezTo>
                  <a:cubicBezTo>
                    <a:pt x="6001" y="2"/>
                    <a:pt x="5954" y="1"/>
                    <a:pt x="59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1396;p42">
              <a:extLst>
                <a:ext uri="{FF2B5EF4-FFF2-40B4-BE49-F238E27FC236}">
                  <a16:creationId xmlns:a16="http://schemas.microsoft.com/office/drawing/2014/main" id="{9AF2D9C2-F343-4A75-8962-8CCD0611C724}"/>
                </a:ext>
              </a:extLst>
            </p:cNvPr>
            <p:cNvSpPr/>
            <p:nvPr/>
          </p:nvSpPr>
          <p:spPr>
            <a:xfrm>
              <a:off x="2297125" y="3977050"/>
              <a:ext cx="10375" cy="58250"/>
            </a:xfrm>
            <a:custGeom>
              <a:avLst/>
              <a:gdLst/>
              <a:ahLst/>
              <a:cxnLst/>
              <a:rect l="l" t="t" r="r" b="b"/>
              <a:pathLst>
                <a:path w="415" h="2330" extrusionOk="0">
                  <a:moveTo>
                    <a:pt x="214" y="0"/>
                  </a:moveTo>
                  <a:cubicBezTo>
                    <a:pt x="203" y="0"/>
                    <a:pt x="192" y="1"/>
                    <a:pt x="180" y="3"/>
                  </a:cubicBezTo>
                  <a:cubicBezTo>
                    <a:pt x="72" y="12"/>
                    <a:pt x="0" y="111"/>
                    <a:pt x="18" y="219"/>
                  </a:cubicBezTo>
                  <a:cubicBezTo>
                    <a:pt x="63" y="535"/>
                    <a:pt x="63" y="850"/>
                    <a:pt x="63" y="1175"/>
                  </a:cubicBezTo>
                  <a:cubicBezTo>
                    <a:pt x="54" y="1490"/>
                    <a:pt x="45" y="1806"/>
                    <a:pt x="18" y="2121"/>
                  </a:cubicBezTo>
                  <a:cubicBezTo>
                    <a:pt x="18" y="2130"/>
                    <a:pt x="18" y="2139"/>
                    <a:pt x="18" y="2157"/>
                  </a:cubicBezTo>
                  <a:cubicBezTo>
                    <a:pt x="27" y="2251"/>
                    <a:pt x="116" y="2329"/>
                    <a:pt x="218" y="2329"/>
                  </a:cubicBezTo>
                  <a:cubicBezTo>
                    <a:pt x="223" y="2329"/>
                    <a:pt x="229" y="2329"/>
                    <a:pt x="234" y="2329"/>
                  </a:cubicBezTo>
                  <a:cubicBezTo>
                    <a:pt x="343" y="2320"/>
                    <a:pt x="415" y="2229"/>
                    <a:pt x="406" y="2121"/>
                  </a:cubicBezTo>
                  <a:lnTo>
                    <a:pt x="406" y="2103"/>
                  </a:lnTo>
                  <a:cubicBezTo>
                    <a:pt x="379" y="1797"/>
                    <a:pt x="370" y="1481"/>
                    <a:pt x="361" y="1166"/>
                  </a:cubicBezTo>
                  <a:cubicBezTo>
                    <a:pt x="361" y="859"/>
                    <a:pt x="361" y="544"/>
                    <a:pt x="406" y="228"/>
                  </a:cubicBezTo>
                  <a:lnTo>
                    <a:pt x="406" y="219"/>
                  </a:lnTo>
                  <a:cubicBezTo>
                    <a:pt x="406" y="201"/>
                    <a:pt x="406" y="183"/>
                    <a:pt x="406" y="165"/>
                  </a:cubicBezTo>
                  <a:cubicBezTo>
                    <a:pt x="390" y="68"/>
                    <a:pt x="308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397;p42">
              <a:extLst>
                <a:ext uri="{FF2B5EF4-FFF2-40B4-BE49-F238E27FC236}">
                  <a16:creationId xmlns:a16="http://schemas.microsoft.com/office/drawing/2014/main" id="{B0E7122E-A4A2-4BA9-ABB7-5DD386019762}"/>
                </a:ext>
              </a:extLst>
            </p:cNvPr>
            <p:cNvSpPr/>
            <p:nvPr/>
          </p:nvSpPr>
          <p:spPr>
            <a:xfrm>
              <a:off x="2334525" y="3993050"/>
              <a:ext cx="10850" cy="45625"/>
            </a:xfrm>
            <a:custGeom>
              <a:avLst/>
              <a:gdLst/>
              <a:ahLst/>
              <a:cxnLst/>
              <a:rect l="l" t="t" r="r" b="b"/>
              <a:pathLst>
                <a:path w="434" h="1825" extrusionOk="0">
                  <a:moveTo>
                    <a:pt x="211" y="0"/>
                  </a:moveTo>
                  <a:cubicBezTo>
                    <a:pt x="201" y="0"/>
                    <a:pt x="191" y="1"/>
                    <a:pt x="181" y="3"/>
                  </a:cubicBezTo>
                  <a:cubicBezTo>
                    <a:pt x="73" y="21"/>
                    <a:pt x="0" y="120"/>
                    <a:pt x="9" y="228"/>
                  </a:cubicBezTo>
                  <a:cubicBezTo>
                    <a:pt x="45" y="454"/>
                    <a:pt x="55" y="679"/>
                    <a:pt x="55" y="904"/>
                  </a:cubicBezTo>
                  <a:cubicBezTo>
                    <a:pt x="64" y="1130"/>
                    <a:pt x="64" y="1355"/>
                    <a:pt x="18" y="1589"/>
                  </a:cubicBezTo>
                  <a:cubicBezTo>
                    <a:pt x="9" y="1616"/>
                    <a:pt x="9" y="1653"/>
                    <a:pt x="18" y="1680"/>
                  </a:cubicBezTo>
                  <a:cubicBezTo>
                    <a:pt x="48" y="1767"/>
                    <a:pt x="124" y="1825"/>
                    <a:pt x="209" y="1825"/>
                  </a:cubicBezTo>
                  <a:cubicBezTo>
                    <a:pt x="229" y="1825"/>
                    <a:pt x="250" y="1822"/>
                    <a:pt x="271" y="1815"/>
                  </a:cubicBezTo>
                  <a:cubicBezTo>
                    <a:pt x="370" y="1788"/>
                    <a:pt x="433" y="1671"/>
                    <a:pt x="406" y="1571"/>
                  </a:cubicBezTo>
                  <a:cubicBezTo>
                    <a:pt x="343" y="1346"/>
                    <a:pt x="325" y="1130"/>
                    <a:pt x="325" y="904"/>
                  </a:cubicBezTo>
                  <a:cubicBezTo>
                    <a:pt x="334" y="679"/>
                    <a:pt x="352" y="463"/>
                    <a:pt x="397" y="246"/>
                  </a:cubicBezTo>
                  <a:cubicBezTo>
                    <a:pt x="406" y="219"/>
                    <a:pt x="406" y="192"/>
                    <a:pt x="406" y="174"/>
                  </a:cubicBezTo>
                  <a:cubicBezTo>
                    <a:pt x="390" y="76"/>
                    <a:pt x="307" y="0"/>
                    <a:pt x="211" y="0"/>
                  </a:cubicBezTo>
                  <a:close/>
                </a:path>
              </a:pathLst>
            </a:custGeom>
            <a:solidFill>
              <a:srgbClr val="42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398;p42">
              <a:extLst>
                <a:ext uri="{FF2B5EF4-FFF2-40B4-BE49-F238E27FC236}">
                  <a16:creationId xmlns:a16="http://schemas.microsoft.com/office/drawing/2014/main" id="{EE7C08F8-38DA-4F5D-872E-126932A132D7}"/>
                </a:ext>
              </a:extLst>
            </p:cNvPr>
            <p:cNvSpPr/>
            <p:nvPr/>
          </p:nvSpPr>
          <p:spPr>
            <a:xfrm>
              <a:off x="2368775" y="3930000"/>
              <a:ext cx="1895650" cy="136475"/>
            </a:xfrm>
            <a:custGeom>
              <a:avLst/>
              <a:gdLst/>
              <a:ahLst/>
              <a:cxnLst/>
              <a:rect l="l" t="t" r="r" b="b"/>
              <a:pathLst>
                <a:path w="75826" h="5459" extrusionOk="0">
                  <a:moveTo>
                    <a:pt x="334" y="0"/>
                  </a:moveTo>
                  <a:cubicBezTo>
                    <a:pt x="234" y="0"/>
                    <a:pt x="153" y="70"/>
                    <a:pt x="145" y="163"/>
                  </a:cubicBezTo>
                  <a:lnTo>
                    <a:pt x="145" y="172"/>
                  </a:lnTo>
                  <a:cubicBezTo>
                    <a:pt x="154" y="848"/>
                    <a:pt x="91" y="1515"/>
                    <a:pt x="64" y="2191"/>
                  </a:cubicBezTo>
                  <a:cubicBezTo>
                    <a:pt x="46" y="2525"/>
                    <a:pt x="37" y="2859"/>
                    <a:pt x="28" y="3192"/>
                  </a:cubicBezTo>
                  <a:lnTo>
                    <a:pt x="1" y="4202"/>
                  </a:lnTo>
                  <a:cubicBezTo>
                    <a:pt x="1" y="4211"/>
                    <a:pt x="1" y="4220"/>
                    <a:pt x="1" y="4229"/>
                  </a:cubicBezTo>
                  <a:cubicBezTo>
                    <a:pt x="9" y="4331"/>
                    <a:pt x="98" y="4401"/>
                    <a:pt x="199" y="4401"/>
                  </a:cubicBezTo>
                  <a:cubicBezTo>
                    <a:pt x="205" y="4401"/>
                    <a:pt x="211" y="4400"/>
                    <a:pt x="217" y="4400"/>
                  </a:cubicBezTo>
                  <a:cubicBezTo>
                    <a:pt x="325" y="4391"/>
                    <a:pt x="397" y="4292"/>
                    <a:pt x="388" y="4184"/>
                  </a:cubicBezTo>
                  <a:cubicBezTo>
                    <a:pt x="352" y="3850"/>
                    <a:pt x="325" y="3526"/>
                    <a:pt x="316" y="3192"/>
                  </a:cubicBezTo>
                  <a:cubicBezTo>
                    <a:pt x="307" y="2859"/>
                    <a:pt x="307" y="2525"/>
                    <a:pt x="316" y="2191"/>
                  </a:cubicBezTo>
                  <a:cubicBezTo>
                    <a:pt x="332" y="1593"/>
                    <a:pt x="356" y="988"/>
                    <a:pt x="482" y="395"/>
                  </a:cubicBezTo>
                  <a:lnTo>
                    <a:pt x="482" y="395"/>
                  </a:lnTo>
                  <a:cubicBezTo>
                    <a:pt x="3476" y="513"/>
                    <a:pt x="6462" y="726"/>
                    <a:pt x="9447" y="930"/>
                  </a:cubicBezTo>
                  <a:lnTo>
                    <a:pt x="18569" y="1552"/>
                  </a:lnTo>
                  <a:lnTo>
                    <a:pt x="36804" y="2804"/>
                  </a:lnTo>
                  <a:lnTo>
                    <a:pt x="55039" y="4075"/>
                  </a:lnTo>
                  <a:lnTo>
                    <a:pt x="64162" y="4715"/>
                  </a:lnTo>
                  <a:lnTo>
                    <a:pt x="68714" y="5031"/>
                  </a:lnTo>
                  <a:lnTo>
                    <a:pt x="70994" y="5193"/>
                  </a:lnTo>
                  <a:cubicBezTo>
                    <a:pt x="71760" y="5256"/>
                    <a:pt x="72517" y="5265"/>
                    <a:pt x="73275" y="5446"/>
                  </a:cubicBezTo>
                  <a:lnTo>
                    <a:pt x="73284" y="5455"/>
                  </a:lnTo>
                  <a:cubicBezTo>
                    <a:pt x="73296" y="5457"/>
                    <a:pt x="73307" y="5458"/>
                    <a:pt x="73319" y="5458"/>
                  </a:cubicBezTo>
                  <a:cubicBezTo>
                    <a:pt x="73385" y="5458"/>
                    <a:pt x="73440" y="5416"/>
                    <a:pt x="73455" y="5346"/>
                  </a:cubicBezTo>
                  <a:cubicBezTo>
                    <a:pt x="73473" y="5274"/>
                    <a:pt x="73545" y="5175"/>
                    <a:pt x="73617" y="5094"/>
                  </a:cubicBezTo>
                  <a:cubicBezTo>
                    <a:pt x="73689" y="5013"/>
                    <a:pt x="73770" y="4932"/>
                    <a:pt x="73861" y="4851"/>
                  </a:cubicBezTo>
                  <a:cubicBezTo>
                    <a:pt x="74041" y="4706"/>
                    <a:pt x="74239" y="4571"/>
                    <a:pt x="74428" y="4436"/>
                  </a:cubicBezTo>
                  <a:cubicBezTo>
                    <a:pt x="74627" y="4301"/>
                    <a:pt x="74825" y="4175"/>
                    <a:pt x="75032" y="4057"/>
                  </a:cubicBezTo>
                  <a:cubicBezTo>
                    <a:pt x="75240" y="3949"/>
                    <a:pt x="75456" y="3841"/>
                    <a:pt x="75681" y="3751"/>
                  </a:cubicBezTo>
                  <a:cubicBezTo>
                    <a:pt x="75699" y="3742"/>
                    <a:pt x="75717" y="3733"/>
                    <a:pt x="75735" y="3715"/>
                  </a:cubicBezTo>
                  <a:cubicBezTo>
                    <a:pt x="75817" y="3643"/>
                    <a:pt x="75826" y="3517"/>
                    <a:pt x="75753" y="3435"/>
                  </a:cubicBezTo>
                  <a:cubicBezTo>
                    <a:pt x="75714" y="3391"/>
                    <a:pt x="75659" y="3368"/>
                    <a:pt x="75604" y="3368"/>
                  </a:cubicBezTo>
                  <a:cubicBezTo>
                    <a:pt x="75557" y="3368"/>
                    <a:pt x="75511" y="3384"/>
                    <a:pt x="75474" y="3417"/>
                  </a:cubicBezTo>
                  <a:cubicBezTo>
                    <a:pt x="75294" y="3580"/>
                    <a:pt x="75104" y="3733"/>
                    <a:pt x="74915" y="3868"/>
                  </a:cubicBezTo>
                  <a:cubicBezTo>
                    <a:pt x="74726" y="4012"/>
                    <a:pt x="74528" y="4148"/>
                    <a:pt x="74329" y="4283"/>
                  </a:cubicBezTo>
                  <a:lnTo>
                    <a:pt x="73725" y="4670"/>
                  </a:lnTo>
                  <a:cubicBezTo>
                    <a:pt x="73617" y="4733"/>
                    <a:pt x="73518" y="4806"/>
                    <a:pt x="73419" y="4878"/>
                  </a:cubicBezTo>
                  <a:cubicBezTo>
                    <a:pt x="73347" y="4937"/>
                    <a:pt x="73270" y="4991"/>
                    <a:pt x="73195" y="5068"/>
                  </a:cubicBezTo>
                  <a:lnTo>
                    <a:pt x="73195" y="5068"/>
                  </a:lnTo>
                  <a:cubicBezTo>
                    <a:pt x="73017" y="5083"/>
                    <a:pt x="72839" y="5089"/>
                    <a:pt x="72662" y="5089"/>
                  </a:cubicBezTo>
                  <a:cubicBezTo>
                    <a:pt x="72107" y="5089"/>
                    <a:pt x="71560" y="5030"/>
                    <a:pt x="71012" y="5004"/>
                  </a:cubicBezTo>
                  <a:lnTo>
                    <a:pt x="68732" y="4842"/>
                  </a:lnTo>
                  <a:lnTo>
                    <a:pt x="64171" y="4535"/>
                  </a:lnTo>
                  <a:lnTo>
                    <a:pt x="55048" y="3904"/>
                  </a:lnTo>
                  <a:lnTo>
                    <a:pt x="36813" y="2651"/>
                  </a:lnTo>
                  <a:lnTo>
                    <a:pt x="18578" y="1371"/>
                  </a:lnTo>
                  <a:lnTo>
                    <a:pt x="9456" y="731"/>
                  </a:lnTo>
                  <a:cubicBezTo>
                    <a:pt x="6418" y="515"/>
                    <a:pt x="3381" y="308"/>
                    <a:pt x="352" y="1"/>
                  </a:cubicBezTo>
                  <a:cubicBezTo>
                    <a:pt x="346" y="1"/>
                    <a:pt x="340" y="0"/>
                    <a:pt x="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1399;p42">
              <a:extLst>
                <a:ext uri="{FF2B5EF4-FFF2-40B4-BE49-F238E27FC236}">
                  <a16:creationId xmlns:a16="http://schemas.microsoft.com/office/drawing/2014/main" id="{6ADB66E2-73D8-4467-843C-2A27B048741C}"/>
                </a:ext>
              </a:extLst>
            </p:cNvPr>
            <p:cNvSpPr/>
            <p:nvPr/>
          </p:nvSpPr>
          <p:spPr>
            <a:xfrm>
              <a:off x="4430700" y="4072425"/>
              <a:ext cx="13325" cy="57275"/>
            </a:xfrm>
            <a:custGeom>
              <a:avLst/>
              <a:gdLst/>
              <a:ahLst/>
              <a:cxnLst/>
              <a:rect l="l" t="t" r="r" b="b"/>
              <a:pathLst>
                <a:path w="533" h="2291" fill="none" extrusionOk="0">
                  <a:moveTo>
                    <a:pt x="533" y="1"/>
                  </a:moveTo>
                  <a:cubicBezTo>
                    <a:pt x="46" y="902"/>
                    <a:pt x="1" y="1668"/>
                    <a:pt x="397" y="2290"/>
                  </a:cubicBezTo>
                </a:path>
              </a:pathLst>
            </a:custGeom>
            <a:noFill/>
            <a:ln w="9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400;p42">
              <a:extLst>
                <a:ext uri="{FF2B5EF4-FFF2-40B4-BE49-F238E27FC236}">
                  <a16:creationId xmlns:a16="http://schemas.microsoft.com/office/drawing/2014/main" id="{E336954A-F165-4D47-8831-AB4460146820}"/>
                </a:ext>
              </a:extLst>
            </p:cNvPr>
            <p:cNvSpPr/>
            <p:nvPr/>
          </p:nvSpPr>
          <p:spPr>
            <a:xfrm>
              <a:off x="4195450" y="4056625"/>
              <a:ext cx="126900" cy="115300"/>
            </a:xfrm>
            <a:custGeom>
              <a:avLst/>
              <a:gdLst/>
              <a:ahLst/>
              <a:cxnLst/>
              <a:rect l="l" t="t" r="r" b="b"/>
              <a:pathLst>
                <a:path w="5076" h="4612" extrusionOk="0">
                  <a:moveTo>
                    <a:pt x="660" y="2885"/>
                  </a:moveTo>
                  <a:cubicBezTo>
                    <a:pt x="657" y="2892"/>
                    <a:pt x="655" y="2895"/>
                    <a:pt x="649" y="2895"/>
                  </a:cubicBezTo>
                  <a:cubicBezTo>
                    <a:pt x="653" y="2892"/>
                    <a:pt x="656" y="2888"/>
                    <a:pt x="660" y="2885"/>
                  </a:cubicBezTo>
                  <a:close/>
                  <a:moveTo>
                    <a:pt x="218" y="0"/>
                  </a:moveTo>
                  <a:cubicBezTo>
                    <a:pt x="177" y="0"/>
                    <a:pt x="136" y="12"/>
                    <a:pt x="99" y="38"/>
                  </a:cubicBezTo>
                  <a:cubicBezTo>
                    <a:pt x="18" y="101"/>
                    <a:pt x="0" y="218"/>
                    <a:pt x="63" y="308"/>
                  </a:cubicBezTo>
                  <a:cubicBezTo>
                    <a:pt x="126" y="381"/>
                    <a:pt x="190" y="408"/>
                    <a:pt x="244" y="444"/>
                  </a:cubicBezTo>
                  <a:cubicBezTo>
                    <a:pt x="298" y="471"/>
                    <a:pt x="343" y="489"/>
                    <a:pt x="397" y="516"/>
                  </a:cubicBezTo>
                  <a:cubicBezTo>
                    <a:pt x="496" y="552"/>
                    <a:pt x="604" y="588"/>
                    <a:pt x="703" y="624"/>
                  </a:cubicBezTo>
                  <a:lnTo>
                    <a:pt x="1289" y="804"/>
                  </a:lnTo>
                  <a:cubicBezTo>
                    <a:pt x="1686" y="921"/>
                    <a:pt x="2074" y="1048"/>
                    <a:pt x="2461" y="1183"/>
                  </a:cubicBezTo>
                  <a:cubicBezTo>
                    <a:pt x="2840" y="1318"/>
                    <a:pt x="3236" y="1453"/>
                    <a:pt x="3624" y="1588"/>
                  </a:cubicBezTo>
                  <a:cubicBezTo>
                    <a:pt x="3795" y="1643"/>
                    <a:pt x="3964" y="1697"/>
                    <a:pt x="4135" y="1750"/>
                  </a:cubicBezTo>
                  <a:lnTo>
                    <a:pt x="4135" y="1750"/>
                  </a:lnTo>
                  <a:cubicBezTo>
                    <a:pt x="4004" y="1784"/>
                    <a:pt x="3873" y="1817"/>
                    <a:pt x="3741" y="1850"/>
                  </a:cubicBezTo>
                  <a:lnTo>
                    <a:pt x="2668" y="2111"/>
                  </a:lnTo>
                  <a:lnTo>
                    <a:pt x="2137" y="2237"/>
                  </a:lnTo>
                  <a:cubicBezTo>
                    <a:pt x="1956" y="2282"/>
                    <a:pt x="1776" y="2309"/>
                    <a:pt x="1596" y="2355"/>
                  </a:cubicBezTo>
                  <a:cubicBezTo>
                    <a:pt x="1406" y="2391"/>
                    <a:pt x="1226" y="2445"/>
                    <a:pt x="1055" y="2508"/>
                  </a:cubicBezTo>
                  <a:cubicBezTo>
                    <a:pt x="875" y="2571"/>
                    <a:pt x="694" y="2643"/>
                    <a:pt x="541" y="2787"/>
                  </a:cubicBezTo>
                  <a:lnTo>
                    <a:pt x="550" y="2787"/>
                  </a:lnTo>
                  <a:cubicBezTo>
                    <a:pt x="541" y="2796"/>
                    <a:pt x="523" y="2814"/>
                    <a:pt x="523" y="2823"/>
                  </a:cubicBezTo>
                  <a:cubicBezTo>
                    <a:pt x="514" y="2850"/>
                    <a:pt x="523" y="2850"/>
                    <a:pt x="514" y="2859"/>
                  </a:cubicBezTo>
                  <a:cubicBezTo>
                    <a:pt x="514" y="2877"/>
                    <a:pt x="523" y="2886"/>
                    <a:pt x="523" y="2895"/>
                  </a:cubicBezTo>
                  <a:cubicBezTo>
                    <a:pt x="532" y="2913"/>
                    <a:pt x="541" y="2931"/>
                    <a:pt x="541" y="2940"/>
                  </a:cubicBezTo>
                  <a:cubicBezTo>
                    <a:pt x="559" y="2967"/>
                    <a:pt x="577" y="2986"/>
                    <a:pt x="586" y="3004"/>
                  </a:cubicBezTo>
                  <a:cubicBezTo>
                    <a:pt x="613" y="3040"/>
                    <a:pt x="649" y="3076"/>
                    <a:pt x="676" y="3112"/>
                  </a:cubicBezTo>
                  <a:cubicBezTo>
                    <a:pt x="739" y="3184"/>
                    <a:pt x="794" y="3247"/>
                    <a:pt x="857" y="3319"/>
                  </a:cubicBezTo>
                  <a:cubicBezTo>
                    <a:pt x="983" y="3445"/>
                    <a:pt x="1109" y="3571"/>
                    <a:pt x="1226" y="3707"/>
                  </a:cubicBezTo>
                  <a:cubicBezTo>
                    <a:pt x="1352" y="3833"/>
                    <a:pt x="1488" y="3959"/>
                    <a:pt x="1605" y="4094"/>
                  </a:cubicBezTo>
                  <a:lnTo>
                    <a:pt x="1794" y="4293"/>
                  </a:lnTo>
                  <a:cubicBezTo>
                    <a:pt x="1830" y="4329"/>
                    <a:pt x="1866" y="4365"/>
                    <a:pt x="1902" y="4401"/>
                  </a:cubicBezTo>
                  <a:cubicBezTo>
                    <a:pt x="1947" y="4437"/>
                    <a:pt x="1983" y="4473"/>
                    <a:pt x="2046" y="4509"/>
                  </a:cubicBezTo>
                  <a:lnTo>
                    <a:pt x="2173" y="4581"/>
                  </a:lnTo>
                  <a:cubicBezTo>
                    <a:pt x="2211" y="4600"/>
                    <a:pt x="2254" y="4611"/>
                    <a:pt x="2298" y="4611"/>
                  </a:cubicBezTo>
                  <a:cubicBezTo>
                    <a:pt x="2337" y="4611"/>
                    <a:pt x="2378" y="4602"/>
                    <a:pt x="2416" y="4581"/>
                  </a:cubicBezTo>
                  <a:cubicBezTo>
                    <a:pt x="2533" y="4509"/>
                    <a:pt x="2578" y="4356"/>
                    <a:pt x="2506" y="4238"/>
                  </a:cubicBezTo>
                  <a:cubicBezTo>
                    <a:pt x="2462" y="4157"/>
                    <a:pt x="2376" y="4111"/>
                    <a:pt x="2284" y="4111"/>
                  </a:cubicBezTo>
                  <a:cubicBezTo>
                    <a:pt x="2244" y="4111"/>
                    <a:pt x="2202" y="4120"/>
                    <a:pt x="2164" y="4139"/>
                  </a:cubicBezTo>
                  <a:cubicBezTo>
                    <a:pt x="2160" y="4146"/>
                    <a:pt x="2151" y="4149"/>
                    <a:pt x="2140" y="4149"/>
                  </a:cubicBezTo>
                  <a:cubicBezTo>
                    <a:pt x="2122" y="4149"/>
                    <a:pt x="2096" y="4141"/>
                    <a:pt x="2074" y="4130"/>
                  </a:cubicBezTo>
                  <a:cubicBezTo>
                    <a:pt x="2037" y="4121"/>
                    <a:pt x="2001" y="4103"/>
                    <a:pt x="1956" y="4085"/>
                  </a:cubicBezTo>
                  <a:cubicBezTo>
                    <a:pt x="1884" y="4049"/>
                    <a:pt x="1812" y="3995"/>
                    <a:pt x="1740" y="3941"/>
                  </a:cubicBezTo>
                  <a:cubicBezTo>
                    <a:pt x="1596" y="3842"/>
                    <a:pt x="1470" y="3716"/>
                    <a:pt x="1343" y="3589"/>
                  </a:cubicBezTo>
                  <a:cubicBezTo>
                    <a:pt x="1217" y="3463"/>
                    <a:pt x="1091" y="3337"/>
                    <a:pt x="965" y="3211"/>
                  </a:cubicBezTo>
                  <a:cubicBezTo>
                    <a:pt x="902" y="3148"/>
                    <a:pt x="848" y="3085"/>
                    <a:pt x="785" y="3013"/>
                  </a:cubicBezTo>
                  <a:cubicBezTo>
                    <a:pt x="757" y="2986"/>
                    <a:pt x="730" y="2949"/>
                    <a:pt x="703" y="2913"/>
                  </a:cubicBezTo>
                  <a:cubicBezTo>
                    <a:pt x="695" y="2896"/>
                    <a:pt x="686" y="2887"/>
                    <a:pt x="677" y="2870"/>
                  </a:cubicBezTo>
                  <a:lnTo>
                    <a:pt x="677" y="2870"/>
                  </a:lnTo>
                  <a:cubicBezTo>
                    <a:pt x="792" y="2769"/>
                    <a:pt x="950" y="2710"/>
                    <a:pt x="1100" y="2652"/>
                  </a:cubicBezTo>
                  <a:cubicBezTo>
                    <a:pt x="1271" y="2598"/>
                    <a:pt x="1452" y="2562"/>
                    <a:pt x="1632" y="2526"/>
                  </a:cubicBezTo>
                  <a:cubicBezTo>
                    <a:pt x="1803" y="2490"/>
                    <a:pt x="1992" y="2472"/>
                    <a:pt x="2173" y="2427"/>
                  </a:cubicBezTo>
                  <a:lnTo>
                    <a:pt x="2713" y="2328"/>
                  </a:lnTo>
                  <a:lnTo>
                    <a:pt x="3804" y="2120"/>
                  </a:lnTo>
                  <a:cubicBezTo>
                    <a:pt x="4165" y="2057"/>
                    <a:pt x="4534" y="1994"/>
                    <a:pt x="4895" y="1949"/>
                  </a:cubicBezTo>
                  <a:cubicBezTo>
                    <a:pt x="4985" y="1931"/>
                    <a:pt x="5048" y="1868"/>
                    <a:pt x="5057" y="1778"/>
                  </a:cubicBezTo>
                  <a:cubicBezTo>
                    <a:pt x="5075" y="1669"/>
                    <a:pt x="4994" y="1579"/>
                    <a:pt x="4895" y="1570"/>
                  </a:cubicBezTo>
                  <a:lnTo>
                    <a:pt x="4886" y="1570"/>
                  </a:lnTo>
                  <a:lnTo>
                    <a:pt x="4886" y="1561"/>
                  </a:lnTo>
                  <a:cubicBezTo>
                    <a:pt x="4489" y="1525"/>
                    <a:pt x="4093" y="1444"/>
                    <a:pt x="3696" y="1336"/>
                  </a:cubicBezTo>
                  <a:cubicBezTo>
                    <a:pt x="3299" y="1237"/>
                    <a:pt x="2921" y="1111"/>
                    <a:pt x="2533" y="975"/>
                  </a:cubicBezTo>
                  <a:cubicBezTo>
                    <a:pt x="2146" y="840"/>
                    <a:pt x="1758" y="705"/>
                    <a:pt x="1370" y="561"/>
                  </a:cubicBezTo>
                  <a:cubicBezTo>
                    <a:pt x="1181" y="489"/>
                    <a:pt x="992" y="417"/>
                    <a:pt x="812" y="335"/>
                  </a:cubicBezTo>
                  <a:cubicBezTo>
                    <a:pt x="712" y="290"/>
                    <a:pt x="631" y="254"/>
                    <a:pt x="541" y="200"/>
                  </a:cubicBezTo>
                  <a:cubicBezTo>
                    <a:pt x="505" y="182"/>
                    <a:pt x="460" y="155"/>
                    <a:pt x="433" y="128"/>
                  </a:cubicBezTo>
                  <a:cubicBezTo>
                    <a:pt x="397" y="110"/>
                    <a:pt x="370" y="74"/>
                    <a:pt x="370" y="74"/>
                  </a:cubicBezTo>
                  <a:cubicBezTo>
                    <a:pt x="332" y="26"/>
                    <a:pt x="27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401;p42">
              <a:extLst>
                <a:ext uri="{FF2B5EF4-FFF2-40B4-BE49-F238E27FC236}">
                  <a16:creationId xmlns:a16="http://schemas.microsoft.com/office/drawing/2014/main" id="{8416585A-41A1-4C52-A9BC-844C390E6A5C}"/>
                </a:ext>
              </a:extLst>
            </p:cNvPr>
            <p:cNvSpPr/>
            <p:nvPr/>
          </p:nvSpPr>
          <p:spPr>
            <a:xfrm>
              <a:off x="2368100" y="3995375"/>
              <a:ext cx="1847425" cy="137250"/>
            </a:xfrm>
            <a:custGeom>
              <a:avLst/>
              <a:gdLst/>
              <a:ahLst/>
              <a:cxnLst/>
              <a:rect l="l" t="t" r="r" b="b"/>
              <a:pathLst>
                <a:path w="73897" h="5490" extrusionOk="0">
                  <a:moveTo>
                    <a:pt x="208" y="0"/>
                  </a:moveTo>
                  <a:cubicBezTo>
                    <a:pt x="100" y="0"/>
                    <a:pt x="10" y="81"/>
                    <a:pt x="0" y="189"/>
                  </a:cubicBezTo>
                  <a:cubicBezTo>
                    <a:pt x="0" y="289"/>
                    <a:pt x="82" y="388"/>
                    <a:pt x="190" y="388"/>
                  </a:cubicBezTo>
                  <a:cubicBezTo>
                    <a:pt x="6319" y="694"/>
                    <a:pt x="12440" y="1136"/>
                    <a:pt x="18569" y="1560"/>
                  </a:cubicBezTo>
                  <a:lnTo>
                    <a:pt x="36940" y="2840"/>
                  </a:lnTo>
                  <a:lnTo>
                    <a:pt x="55310" y="4138"/>
                  </a:lnTo>
                  <a:lnTo>
                    <a:pt x="64495" y="4787"/>
                  </a:lnTo>
                  <a:lnTo>
                    <a:pt x="69092" y="5111"/>
                  </a:lnTo>
                  <a:lnTo>
                    <a:pt x="71382" y="5273"/>
                  </a:lnTo>
                  <a:cubicBezTo>
                    <a:pt x="72148" y="5327"/>
                    <a:pt x="72914" y="5381"/>
                    <a:pt x="73680" y="5490"/>
                  </a:cubicBezTo>
                  <a:lnTo>
                    <a:pt x="73698" y="5490"/>
                  </a:lnTo>
                  <a:cubicBezTo>
                    <a:pt x="73806" y="5490"/>
                    <a:pt x="73897" y="5399"/>
                    <a:pt x="73897" y="5291"/>
                  </a:cubicBezTo>
                  <a:cubicBezTo>
                    <a:pt x="73897" y="5183"/>
                    <a:pt x="73815" y="5102"/>
                    <a:pt x="73707" y="5102"/>
                  </a:cubicBezTo>
                  <a:cubicBezTo>
                    <a:pt x="72932" y="5093"/>
                    <a:pt x="72166" y="5048"/>
                    <a:pt x="71409" y="4994"/>
                  </a:cubicBezTo>
                  <a:lnTo>
                    <a:pt x="69110" y="4832"/>
                  </a:lnTo>
                  <a:lnTo>
                    <a:pt x="64513" y="4525"/>
                  </a:lnTo>
                  <a:lnTo>
                    <a:pt x="55328" y="3903"/>
                  </a:lnTo>
                  <a:lnTo>
                    <a:pt x="36949" y="2650"/>
                  </a:lnTo>
                  <a:lnTo>
                    <a:pt x="18578" y="1379"/>
                  </a:lnTo>
                  <a:cubicBezTo>
                    <a:pt x="12458" y="956"/>
                    <a:pt x="6328" y="55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3" name="Picture 2" descr="Pila de libros - Descargar PNG/SVG transparente">
            <a:extLst>
              <a:ext uri="{FF2B5EF4-FFF2-40B4-BE49-F238E27FC236}">
                <a16:creationId xmlns:a16="http://schemas.microsoft.com/office/drawing/2014/main" id="{6C9D3FA2-8DB0-4AEB-9665-3A7387455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98">
            <a:off x="10253996" y="5159898"/>
            <a:ext cx="2031560" cy="203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4" name="Picture 2" descr="Planta Png, Vectores, PSD, e Clipart Para Descarga Gratuita | pngtree">
            <a:extLst>
              <a:ext uri="{FF2B5EF4-FFF2-40B4-BE49-F238E27FC236}">
                <a16:creationId xmlns:a16="http://schemas.microsoft.com/office/drawing/2014/main" id="{5CC94E13-1AB4-4A27-8A47-B44744CB9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8889" l="10000" r="90000">
                        <a14:foregroundMark x1="33333" y1="87500" x2="41111" y2="99167"/>
                        <a14:foregroundMark x1="41111" y1="99167" x2="64167" y2="98889"/>
                        <a14:foregroundMark x1="64167" y1="98889" x2="64722" y2="88333"/>
                        <a14:foregroundMark x1="80833" y1="20000" x2="80833" y2="20000"/>
                        <a14:foregroundMark x1="83333" y1="18889" x2="86667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513" y="4100749"/>
            <a:ext cx="2212781" cy="221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1BCE7BB-9D10-4F72-82F4-52B29FC25252}"/>
              </a:ext>
            </a:extLst>
          </p:cNvPr>
          <p:cNvSpPr txBox="1"/>
          <p:nvPr/>
        </p:nvSpPr>
        <p:spPr>
          <a:xfrm>
            <a:off x="3052288" y="3485351"/>
            <a:ext cx="1057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000000"/>
                </a:solidFill>
                <a:latin typeface="Greek" panose="02020500000000000000" pitchFamily="18" charset="0"/>
              </a:rPr>
              <a:t>μικρ</a:t>
            </a:r>
            <a:r>
              <a:rPr lang="el-GR" sz="2400" dirty="0">
                <a:solidFill>
                  <a:srgbClr val="FF0000"/>
                </a:solidFill>
                <a:latin typeface="Greek" panose="02020500000000000000" pitchFamily="18" charset="0"/>
              </a:rPr>
              <a:t>ός</a:t>
            </a:r>
            <a:endParaRPr lang="es-MX" sz="2400" dirty="0">
              <a:solidFill>
                <a:srgbClr val="FF0000"/>
              </a:solidFill>
              <a:latin typeface="Greek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36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3" dur="500"/>
                                        <p:tgtEl>
                                          <p:spTgt spid="1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000"/>
                                        <p:tgtEl>
                                          <p:spTgt spid="1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1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1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 tmFilter="0,0; .5, 1; 1, 1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900" decel="100000" fill="hold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4" dur="500"/>
                                        <p:tgtEl>
                                          <p:spTgt spid="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1" grpId="0"/>
      <p:bldP spid="1256" grpId="0"/>
      <p:bldP spid="1258" grpId="0"/>
      <p:bldP spid="1260" grpId="0"/>
      <p:bldP spid="1264" grpId="0"/>
      <p:bldP spid="1266" grpId="0"/>
      <p:bldP spid="1267" grpId="0"/>
      <p:bldP spid="1269" grpId="0"/>
      <p:bldP spid="1271" grpId="0"/>
      <p:bldP spid="1274" grpId="0"/>
      <p:bldP spid="1276" grpId="0"/>
      <p:bldP spid="1278" grpId="0"/>
      <p:bldP spid="1280" grpId="0"/>
      <p:bldP spid="1281" grpId="0"/>
      <p:bldP spid="1283" grpId="0"/>
      <p:bldP spid="1285" grpId="0"/>
      <p:bldP spid="1288" grpId="0"/>
      <p:bldP spid="1291" grpId="0"/>
      <p:bldP spid="1294" grpId="0"/>
      <p:bldP spid="1296" grpId="0"/>
      <p:bldP spid="1297" grpId="0"/>
      <p:bldP spid="1299" grpId="0"/>
      <p:bldP spid="1301" grpId="0"/>
      <p:bldP spid="1304" grpId="0"/>
      <p:bldP spid="1307" grpId="0"/>
      <p:bldP spid="1309" grpId="0"/>
      <p:bldP spid="1311" grpId="0"/>
      <p:bldP spid="1312" grpId="0"/>
      <p:bldP spid="1314" grpId="0"/>
      <p:bldP spid="1316" grpId="0"/>
      <p:bldP spid="1319" grpId="0"/>
      <p:bldP spid="1323" grpId="0"/>
      <p:bldP spid="1326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stituto de Lideres Cristianos - Inicio | Facebook">
            <a:extLst>
              <a:ext uri="{FF2B5EF4-FFF2-40B4-BE49-F238E27FC236}">
                <a16:creationId xmlns:a16="http://schemas.microsoft.com/office/drawing/2014/main" id="{FE403F33-8DB8-4068-B736-C2989010B4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03ADB13-1218-4FA4-BEAC-5C6B301EF40D}"/>
              </a:ext>
            </a:extLst>
          </p:cNvPr>
          <p:cNvSpPr txBox="1"/>
          <p:nvPr/>
        </p:nvSpPr>
        <p:spPr>
          <a:xfrm>
            <a:off x="2381577" y="228677"/>
            <a:ext cx="8326862" cy="528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pronombre personal de la primera persona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oogle Shape;222;p33">
            <a:extLst>
              <a:ext uri="{FF2B5EF4-FFF2-40B4-BE49-F238E27FC236}">
                <a16:creationId xmlns:a16="http://schemas.microsoft.com/office/drawing/2014/main" id="{A5620F19-FC0B-4421-8EB1-5E760B3FBB86}"/>
              </a:ext>
            </a:extLst>
          </p:cNvPr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2809971" y="674554"/>
            <a:ext cx="7123168" cy="1646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a 5">
            <a:extLst>
              <a:ext uri="{FF2B5EF4-FFF2-40B4-BE49-F238E27FC236}">
                <a16:creationId xmlns:a16="http://schemas.microsoft.com/office/drawing/2014/main" id="{DBDBAC4C-398F-40C4-A656-30C9660AD660}"/>
              </a:ext>
            </a:extLst>
          </p:cNvPr>
          <p:cNvGraphicFramePr>
            <a:graphicFrameLocks noGrp="1"/>
          </p:cNvGraphicFramePr>
          <p:nvPr/>
        </p:nvGraphicFramePr>
        <p:xfrm>
          <a:off x="1875137" y="2072222"/>
          <a:ext cx="8441726" cy="27135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2658">
                  <a:extLst>
                    <a:ext uri="{9D8B030D-6E8A-4147-A177-3AD203B41FA5}">
                      <a16:colId xmlns:a16="http://schemas.microsoft.com/office/drawing/2014/main" val="714647738"/>
                    </a:ext>
                  </a:extLst>
                </a:gridCol>
                <a:gridCol w="1565753">
                  <a:extLst>
                    <a:ext uri="{9D8B030D-6E8A-4147-A177-3AD203B41FA5}">
                      <a16:colId xmlns:a16="http://schemas.microsoft.com/office/drawing/2014/main" val="1933964500"/>
                    </a:ext>
                  </a:extLst>
                </a:gridCol>
                <a:gridCol w="2041742">
                  <a:extLst>
                    <a:ext uri="{9D8B030D-6E8A-4147-A177-3AD203B41FA5}">
                      <a16:colId xmlns:a16="http://schemas.microsoft.com/office/drawing/2014/main" val="1881353406"/>
                    </a:ext>
                  </a:extLst>
                </a:gridCol>
                <a:gridCol w="1342253">
                  <a:extLst>
                    <a:ext uri="{9D8B030D-6E8A-4147-A177-3AD203B41FA5}">
                      <a16:colId xmlns:a16="http://schemas.microsoft.com/office/drawing/2014/main" val="1842802832"/>
                    </a:ext>
                  </a:extLst>
                </a:gridCol>
                <a:gridCol w="2079320">
                  <a:extLst>
                    <a:ext uri="{9D8B030D-6E8A-4147-A177-3AD203B41FA5}">
                      <a16:colId xmlns:a16="http://schemas.microsoft.com/office/drawing/2014/main" val="222353375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Pronombre Personal Primera Persona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228129"/>
                  </a:ext>
                </a:extLst>
              </a:tr>
              <a:tr h="369734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/>
                        <a:t>Caso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b="1" dirty="0"/>
                        <a:t>Singular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b="1" dirty="0"/>
                        <a:t>Plural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56100"/>
                  </a:ext>
                </a:extLst>
              </a:tr>
              <a:tr h="456111">
                <a:tc>
                  <a:txBody>
                    <a:bodyPr/>
                    <a:lstStyle/>
                    <a:p>
                      <a:r>
                        <a:rPr lang="es-MX" sz="2000" dirty="0"/>
                        <a:t>Nominativo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ἐγώ</a:t>
                      </a:r>
                      <a:endParaRPr lang="es-MX" sz="2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Yo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ἡμεῖς</a:t>
                      </a:r>
                      <a:endParaRPr lang="es-MX" sz="2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nosotros</a:t>
                      </a:r>
                      <a:endParaRPr lang="es-MX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881982"/>
                  </a:ext>
                </a:extLst>
              </a:tr>
              <a:tr h="488515">
                <a:tc>
                  <a:txBody>
                    <a:bodyPr/>
                    <a:lstStyle/>
                    <a:p>
                      <a:r>
                        <a:rPr lang="es-MX" sz="2000" dirty="0"/>
                        <a:t>Genitivo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μου</a:t>
                      </a:r>
                      <a:r>
                        <a:rPr lang="es-MX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l-GR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ἐμοῦ</a:t>
                      </a:r>
                      <a:endParaRPr lang="es-MX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mío, de mí, mí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ἡμῶν</a:t>
                      </a:r>
                      <a:endParaRPr lang="es-MX" sz="2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de nosotros</a:t>
                      </a:r>
                      <a:endParaRPr lang="es-MX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390148"/>
                  </a:ext>
                </a:extLst>
              </a:tr>
              <a:tr h="437322">
                <a:tc>
                  <a:txBody>
                    <a:bodyPr/>
                    <a:lstStyle/>
                    <a:p>
                      <a:r>
                        <a:rPr lang="es-MX" sz="2000" dirty="0"/>
                        <a:t>Dativo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μοι</a:t>
                      </a:r>
                      <a:r>
                        <a:rPr lang="es-MX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l-GR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ἐμοί</a:t>
                      </a:r>
                      <a:endParaRPr lang="es-MX" sz="2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a mí, para mí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ἡμῖν</a:t>
                      </a:r>
                      <a:endParaRPr lang="es-MX" sz="2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nos, a  nosotros.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731182"/>
                  </a:ext>
                </a:extLst>
              </a:tr>
              <a:tr h="437305">
                <a:tc>
                  <a:txBody>
                    <a:bodyPr/>
                    <a:lstStyle/>
                    <a:p>
                      <a:r>
                        <a:rPr lang="es-MX" sz="2000" dirty="0"/>
                        <a:t>Acusativo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με</a:t>
                      </a:r>
                      <a:r>
                        <a:rPr lang="es-MX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l-G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ἐμέ</a:t>
                      </a:r>
                      <a:endParaRPr lang="es-MX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me, a mí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ἡμῖν</a:t>
                      </a:r>
                      <a:endParaRPr lang="es-MX" sz="2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Nos, a nosotros.</a:t>
                      </a:r>
                      <a:endParaRPr lang="es-MX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202580"/>
                  </a:ext>
                </a:extLst>
              </a:tr>
            </a:tbl>
          </a:graphicData>
        </a:graphic>
      </p:graphicFrame>
      <p:sp>
        <p:nvSpPr>
          <p:cNvPr id="8" name="AutoShape 3">
            <a:extLst>
              <a:ext uri="{FF2B5EF4-FFF2-40B4-BE49-F238E27FC236}">
                <a16:creationId xmlns:a16="http://schemas.microsoft.com/office/drawing/2014/main" id="{EB7A0A09-6C8D-4F0F-A621-1DB9F659CAB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857375" y="2042243"/>
            <a:ext cx="8477250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BDD1225-9B90-4946-BCAE-9F7A56295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5313" y="2027238"/>
            <a:ext cx="8443913" cy="4572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3FB63C07-2F78-486D-8113-3C30B27BD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3725" y="2484438"/>
            <a:ext cx="1414463" cy="395288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F141799F-470D-486E-A0E1-082A71D51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188" y="2484438"/>
            <a:ext cx="3608388" cy="395288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2280CAE3-AE8C-4C35-B392-FD33B8514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6575" y="2484438"/>
            <a:ext cx="3422650" cy="395288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3685EB75-AC53-47FD-88EB-2A427A2BD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3725" y="2879726"/>
            <a:ext cx="1414463" cy="4572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7C109448-40A9-485D-9EBD-2ADF132DA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188" y="2879726"/>
            <a:ext cx="1565275" cy="4572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84C8927D-10E0-4905-A352-ACE7E7004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463" y="2879726"/>
            <a:ext cx="2043113" cy="4572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0D9F0437-EA64-46A7-86B5-FD1C1293F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6575" y="2879726"/>
            <a:ext cx="1341438" cy="4572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77F5A247-375B-4B93-B8BB-FE130901E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013" y="2879726"/>
            <a:ext cx="2081213" cy="4572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CF005E1D-6C11-45E8-9D49-DB9BA204F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3725" y="3336926"/>
            <a:ext cx="1414463" cy="488950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AD5D3BD4-F6E0-41DA-B41C-78C299BF8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188" y="3336926"/>
            <a:ext cx="1565275" cy="488950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3F7D8997-B318-41AB-A5CE-BAB32DF9F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463" y="3336926"/>
            <a:ext cx="2043113" cy="488950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A891974C-42C0-479B-B93B-A894206E3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6575" y="3336926"/>
            <a:ext cx="1341438" cy="488950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7089FED5-FA15-49FA-A2CA-BD0134A13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013" y="3336926"/>
            <a:ext cx="2081213" cy="488950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D37166EA-35AC-49EC-A944-2EE88E6DC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3725" y="3825876"/>
            <a:ext cx="1414463" cy="4572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382C43C6-EA30-4967-AD7C-84621DBB2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188" y="3825876"/>
            <a:ext cx="1565275" cy="4572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9275EBE4-6E2B-47D0-B38D-5416C0E9B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463" y="3825876"/>
            <a:ext cx="2043113" cy="4572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DF5D65AE-C3F5-4109-A84A-947E2B4CC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6575" y="3825876"/>
            <a:ext cx="1341438" cy="4572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046BB0EC-8A24-43FC-A0C7-664C83C11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013" y="3825876"/>
            <a:ext cx="2081213" cy="4572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FA417096-707A-4CE7-97B8-113B9AAFE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3725" y="4283076"/>
            <a:ext cx="1414463" cy="457200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929E6025-1B28-4363-B426-54CCF79E1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188" y="4283076"/>
            <a:ext cx="1565275" cy="457200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0" name="Rectangle 26">
            <a:extLst>
              <a:ext uri="{FF2B5EF4-FFF2-40B4-BE49-F238E27FC236}">
                <a16:creationId xmlns:a16="http://schemas.microsoft.com/office/drawing/2014/main" id="{46C66CBE-3A88-4D8A-8321-3B726F90C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463" y="4320654"/>
            <a:ext cx="2043113" cy="457200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2A4D8F33-8CAF-4100-A390-348393052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6575" y="4283076"/>
            <a:ext cx="1341438" cy="457200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5C39179A-3B26-456F-91A8-7121C688F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013" y="4283076"/>
            <a:ext cx="2081213" cy="457200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3" name="Line 29">
            <a:extLst>
              <a:ext uri="{FF2B5EF4-FFF2-40B4-BE49-F238E27FC236}">
                <a16:creationId xmlns:a16="http://schemas.microsoft.com/office/drawing/2014/main" id="{124B28A7-9943-4B84-B48A-A94BCDE935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8188" y="2465388"/>
            <a:ext cx="0" cy="22812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4" name="Line 30">
            <a:extLst>
              <a:ext uri="{FF2B5EF4-FFF2-40B4-BE49-F238E27FC236}">
                <a16:creationId xmlns:a16="http://schemas.microsoft.com/office/drawing/2014/main" id="{A49A3E07-CDDA-4A78-BC6A-C14D5BB8C9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3463" y="2873376"/>
            <a:ext cx="0" cy="18732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5" name="Line 31">
            <a:extLst>
              <a:ext uri="{FF2B5EF4-FFF2-40B4-BE49-F238E27FC236}">
                <a16:creationId xmlns:a16="http://schemas.microsoft.com/office/drawing/2014/main" id="{FE16B443-707E-4100-AA61-D3974041FC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6575" y="2465388"/>
            <a:ext cx="0" cy="2281238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6" name="Line 32">
            <a:extLst>
              <a:ext uri="{FF2B5EF4-FFF2-40B4-BE49-F238E27FC236}">
                <a16:creationId xmlns:a16="http://schemas.microsoft.com/office/drawing/2014/main" id="{A893124B-0604-464F-9C6F-9EC0708898C1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8013" y="2873376"/>
            <a:ext cx="0" cy="18732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7" name="Line 33">
            <a:extLst>
              <a:ext uri="{FF2B5EF4-FFF2-40B4-BE49-F238E27FC236}">
                <a16:creationId xmlns:a16="http://schemas.microsoft.com/office/drawing/2014/main" id="{6D156A8C-B0A3-4A57-9D94-CEC172DD12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8963" y="2484438"/>
            <a:ext cx="8456613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8" name="Line 34">
            <a:extLst>
              <a:ext uri="{FF2B5EF4-FFF2-40B4-BE49-F238E27FC236}">
                <a16:creationId xmlns:a16="http://schemas.microsoft.com/office/drawing/2014/main" id="{9366782F-7465-4A97-9445-01D02CB104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8963" y="2879726"/>
            <a:ext cx="845661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9" name="Line 35">
            <a:extLst>
              <a:ext uri="{FF2B5EF4-FFF2-40B4-BE49-F238E27FC236}">
                <a16:creationId xmlns:a16="http://schemas.microsoft.com/office/drawing/2014/main" id="{AD33A523-5675-4469-93B4-140319E674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8963" y="3336926"/>
            <a:ext cx="845661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0" name="Line 36">
            <a:extLst>
              <a:ext uri="{FF2B5EF4-FFF2-40B4-BE49-F238E27FC236}">
                <a16:creationId xmlns:a16="http://schemas.microsoft.com/office/drawing/2014/main" id="{4F219354-AA0A-45A5-9FE5-C0C15739BC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8963" y="3825876"/>
            <a:ext cx="845661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1" name="Line 37">
            <a:extLst>
              <a:ext uri="{FF2B5EF4-FFF2-40B4-BE49-F238E27FC236}">
                <a16:creationId xmlns:a16="http://schemas.microsoft.com/office/drawing/2014/main" id="{96DA1245-9C03-47D8-98A6-26F0BF33F8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8963" y="4283076"/>
            <a:ext cx="845661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2" name="Line 38">
            <a:extLst>
              <a:ext uri="{FF2B5EF4-FFF2-40B4-BE49-F238E27FC236}">
                <a16:creationId xmlns:a16="http://schemas.microsoft.com/office/drawing/2014/main" id="{2D7DF809-7209-4622-8EEB-76AE9AB62F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3725" y="2020888"/>
            <a:ext cx="0" cy="27257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3" name="Line 39">
            <a:extLst>
              <a:ext uri="{FF2B5EF4-FFF2-40B4-BE49-F238E27FC236}">
                <a16:creationId xmlns:a16="http://schemas.microsoft.com/office/drawing/2014/main" id="{E5DEDAE7-A86A-46D9-B1FD-C05E15FB87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09225" y="2020888"/>
            <a:ext cx="0" cy="27257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4" name="Line 40">
            <a:extLst>
              <a:ext uri="{FF2B5EF4-FFF2-40B4-BE49-F238E27FC236}">
                <a16:creationId xmlns:a16="http://schemas.microsoft.com/office/drawing/2014/main" id="{63A9E66A-7C7B-4E63-87DF-E590363947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8963" y="2027238"/>
            <a:ext cx="845661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5" name="Line 41">
            <a:extLst>
              <a:ext uri="{FF2B5EF4-FFF2-40B4-BE49-F238E27FC236}">
                <a16:creationId xmlns:a16="http://schemas.microsoft.com/office/drawing/2014/main" id="{ABE18F13-2E23-4433-A1CF-ED9F98032F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8963" y="4777854"/>
            <a:ext cx="845661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6" name="Rectangle 42">
            <a:extLst>
              <a:ext uri="{FF2B5EF4-FFF2-40B4-BE49-F238E27FC236}">
                <a16:creationId xmlns:a16="http://schemas.microsoft.com/office/drawing/2014/main" id="{DF6ABF04-6A1E-4D65-83D4-00643D8A4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2068513"/>
            <a:ext cx="49276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Pronombre Personal Primera Persona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3">
            <a:extLst>
              <a:ext uri="{FF2B5EF4-FFF2-40B4-BE49-F238E27FC236}">
                <a16:creationId xmlns:a16="http://schemas.microsoft.com/office/drawing/2014/main" id="{EFF8E2D0-0C51-434C-8478-48C77E74B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0925" y="2527301"/>
            <a:ext cx="6365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Caso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4">
            <a:extLst>
              <a:ext uri="{FF2B5EF4-FFF2-40B4-BE49-F238E27FC236}">
                <a16:creationId xmlns:a16="http://schemas.microsoft.com/office/drawing/2014/main" id="{6F0E66E6-D3BC-4693-91B3-B16A580F3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550" y="2527301"/>
            <a:ext cx="9906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Singular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5">
            <a:extLst>
              <a:ext uri="{FF2B5EF4-FFF2-40B4-BE49-F238E27FC236}">
                <a16:creationId xmlns:a16="http://schemas.microsoft.com/office/drawing/2014/main" id="{0545D72F-F0B7-40D1-AAF0-F5136D673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3100" y="2527301"/>
            <a:ext cx="7493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Plural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6">
            <a:extLst>
              <a:ext uri="{FF2B5EF4-FFF2-40B4-BE49-F238E27FC236}">
                <a16:creationId xmlns:a16="http://schemas.microsoft.com/office/drawing/2014/main" id="{5D526B05-7D30-46BA-964C-B9B7B89E0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88" y="2921001"/>
            <a:ext cx="1404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Nominativo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7">
            <a:extLst>
              <a:ext uri="{FF2B5EF4-FFF2-40B4-BE49-F238E27FC236}">
                <a16:creationId xmlns:a16="http://schemas.microsoft.com/office/drawing/2014/main" id="{083B67A7-4036-4C43-81A9-CA9FBBE33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3449" y="2947988"/>
            <a:ext cx="4680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sz="2400" kern="12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ἐγώ</a:t>
            </a:r>
            <a:endParaRPr lang="es-MX" sz="2400" kern="1200" dirty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3" name="Rectangle 49">
            <a:extLst>
              <a:ext uri="{FF2B5EF4-FFF2-40B4-BE49-F238E27FC236}">
                <a16:creationId xmlns:a16="http://schemas.microsoft.com/office/drawing/2014/main" id="{130E3FF8-95FC-43C2-8028-FF89D4688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0" y="2921001"/>
            <a:ext cx="4095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0">
            <a:extLst>
              <a:ext uri="{FF2B5EF4-FFF2-40B4-BE49-F238E27FC236}">
                <a16:creationId xmlns:a16="http://schemas.microsoft.com/office/drawing/2014/main" id="{884993C3-847E-49B0-9EA3-2FB7F2E8D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5582" y="2947989"/>
            <a:ext cx="7957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ἡμεῖς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1">
            <a:extLst>
              <a:ext uri="{FF2B5EF4-FFF2-40B4-BE49-F238E27FC236}">
                <a16:creationId xmlns:a16="http://schemas.microsoft.com/office/drawing/2014/main" id="{31055167-11F8-475C-AD72-5EBE0DAFA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6975" y="2921001"/>
            <a:ext cx="10937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nosotros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2">
            <a:extLst>
              <a:ext uri="{FF2B5EF4-FFF2-40B4-BE49-F238E27FC236}">
                <a16:creationId xmlns:a16="http://schemas.microsoft.com/office/drawing/2014/main" id="{406D9863-54FF-4DFE-A4B1-6DED4634C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88" y="3378201"/>
            <a:ext cx="10541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Genitivo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3">
            <a:extLst>
              <a:ext uri="{FF2B5EF4-FFF2-40B4-BE49-F238E27FC236}">
                <a16:creationId xmlns:a16="http://schemas.microsoft.com/office/drawing/2014/main" id="{581358C0-9BF2-45E9-848E-49786FBBE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125" y="3405188"/>
            <a:ext cx="4712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μου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4">
            <a:extLst>
              <a:ext uri="{FF2B5EF4-FFF2-40B4-BE49-F238E27FC236}">
                <a16:creationId xmlns:a16="http://schemas.microsoft.com/office/drawing/2014/main" id="{8A5595A4-F8EB-4C7E-8127-963CA08C8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463" y="3405188"/>
            <a:ext cx="282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 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5">
            <a:extLst>
              <a:ext uri="{FF2B5EF4-FFF2-40B4-BE49-F238E27FC236}">
                <a16:creationId xmlns:a16="http://schemas.microsoft.com/office/drawing/2014/main" id="{81C0B955-135A-4F6D-BEA1-ED05046AB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405188"/>
            <a:ext cx="6011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kern="12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ἐμοῦ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56">
            <a:extLst>
              <a:ext uri="{FF2B5EF4-FFF2-40B4-BE49-F238E27FC236}">
                <a16:creationId xmlns:a16="http://schemas.microsoft.com/office/drawing/2014/main" id="{714CAFBA-4D7E-4109-BCC3-547F73BE1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9213" y="3378201"/>
            <a:ext cx="16906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mío, de mí, mí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57">
            <a:extLst>
              <a:ext uri="{FF2B5EF4-FFF2-40B4-BE49-F238E27FC236}">
                <a16:creationId xmlns:a16="http://schemas.microsoft.com/office/drawing/2014/main" id="{5D058C00-0580-465B-99EF-4469A1705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300" y="3405188"/>
            <a:ext cx="6668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kern="12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ἡμῶν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58">
            <a:extLst>
              <a:ext uri="{FF2B5EF4-FFF2-40B4-BE49-F238E27FC236}">
                <a16:creationId xmlns:a16="http://schemas.microsoft.com/office/drawing/2014/main" id="{E762834B-3163-448D-B748-44CA2BB41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8225" y="3378201"/>
            <a:ext cx="14287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nosotros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59">
            <a:extLst>
              <a:ext uri="{FF2B5EF4-FFF2-40B4-BE49-F238E27FC236}">
                <a16:creationId xmlns:a16="http://schemas.microsoft.com/office/drawing/2014/main" id="{1DB3BDBC-4EC7-4531-8318-AB1CE5BA5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88" y="3867151"/>
            <a:ext cx="8048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60">
            <a:extLst>
              <a:ext uri="{FF2B5EF4-FFF2-40B4-BE49-F238E27FC236}">
                <a16:creationId xmlns:a16="http://schemas.microsoft.com/office/drawing/2014/main" id="{05705B31-43DF-4037-A516-C4F3E80CC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9800" y="3895726"/>
            <a:ext cx="4023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kern="12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μοι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61">
            <a:extLst>
              <a:ext uri="{FF2B5EF4-FFF2-40B4-BE49-F238E27FC236}">
                <a16:creationId xmlns:a16="http://schemas.microsoft.com/office/drawing/2014/main" id="{73ED593D-3A7A-46FF-B56D-C38472A09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5" y="3895726"/>
            <a:ext cx="282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62">
            <a:extLst>
              <a:ext uri="{FF2B5EF4-FFF2-40B4-BE49-F238E27FC236}">
                <a16:creationId xmlns:a16="http://schemas.microsoft.com/office/drawing/2014/main" id="{3A72C0B8-AF75-4E4E-8559-A0D038A1A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895726"/>
            <a:ext cx="5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kern="12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ἐμοί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63">
            <a:extLst>
              <a:ext uri="{FF2B5EF4-FFF2-40B4-BE49-F238E27FC236}">
                <a16:creationId xmlns:a16="http://schemas.microsoft.com/office/drawing/2014/main" id="{18F1F73E-8C0C-4AD7-8CDC-6C4742264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300" y="3867151"/>
            <a:ext cx="14795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mí, para mí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64">
            <a:extLst>
              <a:ext uri="{FF2B5EF4-FFF2-40B4-BE49-F238E27FC236}">
                <a16:creationId xmlns:a16="http://schemas.microsoft.com/office/drawing/2014/main" id="{89964878-C3D8-43AB-ADE9-EC7F4FC1A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625" y="3895726"/>
            <a:ext cx="5482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kern="12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ἡμῖν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65">
            <a:extLst>
              <a:ext uri="{FF2B5EF4-FFF2-40B4-BE49-F238E27FC236}">
                <a16:creationId xmlns:a16="http://schemas.microsoft.com/office/drawing/2014/main" id="{A3943BAF-F8BC-4FC9-8457-8DC0906D8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3275" y="3867151"/>
            <a:ext cx="18335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nos, a  nosotros.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66">
            <a:extLst>
              <a:ext uri="{FF2B5EF4-FFF2-40B4-BE49-F238E27FC236}">
                <a16:creationId xmlns:a16="http://schemas.microsoft.com/office/drawing/2014/main" id="{4D47BC88-C4B7-4218-9E89-3B66AB2E7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88" y="4324351"/>
            <a:ext cx="11366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Acusativo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67">
            <a:extLst>
              <a:ext uri="{FF2B5EF4-FFF2-40B4-BE49-F238E27FC236}">
                <a16:creationId xmlns:a16="http://schemas.microsoft.com/office/drawing/2014/main" id="{3B15CE71-B577-4094-938A-48A152368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6163" y="4352926"/>
            <a:ext cx="2949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με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68">
            <a:extLst>
              <a:ext uri="{FF2B5EF4-FFF2-40B4-BE49-F238E27FC236}">
                <a16:creationId xmlns:a16="http://schemas.microsoft.com/office/drawing/2014/main" id="{4D2390B1-37D3-47B4-9127-02B5DFA93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463" y="4352926"/>
            <a:ext cx="282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69">
            <a:extLst>
              <a:ext uri="{FF2B5EF4-FFF2-40B4-BE49-F238E27FC236}">
                <a16:creationId xmlns:a16="http://schemas.microsoft.com/office/drawing/2014/main" id="{7AF26D81-053A-4C60-A89F-B57D292C5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352926"/>
            <a:ext cx="4247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ἐμέ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70">
            <a:extLst>
              <a:ext uri="{FF2B5EF4-FFF2-40B4-BE49-F238E27FC236}">
                <a16:creationId xmlns:a16="http://schemas.microsoft.com/office/drawing/2014/main" id="{027DB42E-C08E-40D0-9023-223D9D7D2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4324351"/>
            <a:ext cx="10239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me, a mí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71">
            <a:extLst>
              <a:ext uri="{FF2B5EF4-FFF2-40B4-BE49-F238E27FC236}">
                <a16:creationId xmlns:a16="http://schemas.microsoft.com/office/drawing/2014/main" id="{5FD60D77-6F09-4962-8081-C6DBC2AE0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6168" y="4352926"/>
            <a:ext cx="6091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ἡμᾶς</a:t>
            </a:r>
            <a:endParaRPr lang="es-MX" altLang="es-MX"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 72">
            <a:extLst>
              <a:ext uri="{FF2B5EF4-FFF2-40B4-BE49-F238E27FC236}">
                <a16:creationId xmlns:a16="http://schemas.microsoft.com/office/drawing/2014/main" id="{BB6B344B-9E46-46EF-8059-BAD71CCDA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7563" y="4324351"/>
            <a:ext cx="18081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Nos, a nosotros.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8" name="Google Shape;611;p22">
            <a:extLst>
              <a:ext uri="{FF2B5EF4-FFF2-40B4-BE49-F238E27FC236}">
                <a16:creationId xmlns:a16="http://schemas.microsoft.com/office/drawing/2014/main" id="{A5117974-693D-42C0-A269-7A90A815410B}"/>
              </a:ext>
            </a:extLst>
          </p:cNvPr>
          <p:cNvGrpSpPr/>
          <p:nvPr/>
        </p:nvGrpSpPr>
        <p:grpSpPr>
          <a:xfrm>
            <a:off x="584028" y="1501945"/>
            <a:ext cx="254056" cy="241758"/>
            <a:chOff x="2768914" y="655181"/>
            <a:chExt cx="338380" cy="321743"/>
          </a:xfrm>
        </p:grpSpPr>
        <p:sp>
          <p:nvSpPr>
            <p:cNvPr id="79" name="Google Shape;612;p22">
              <a:extLst>
                <a:ext uri="{FF2B5EF4-FFF2-40B4-BE49-F238E27FC236}">
                  <a16:creationId xmlns:a16="http://schemas.microsoft.com/office/drawing/2014/main" id="{F1B3676C-174D-4E34-94AD-9C3AAAC9589C}"/>
                </a:ext>
              </a:extLst>
            </p:cNvPr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Google Shape;613;p22">
              <a:extLst>
                <a:ext uri="{FF2B5EF4-FFF2-40B4-BE49-F238E27FC236}">
                  <a16:creationId xmlns:a16="http://schemas.microsoft.com/office/drawing/2014/main" id="{F04E3A91-25FF-4167-81DC-02A3A2961B30}"/>
                </a:ext>
              </a:extLst>
            </p:cNvPr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1" name="Google Shape;617;p22">
            <a:extLst>
              <a:ext uri="{FF2B5EF4-FFF2-40B4-BE49-F238E27FC236}">
                <a16:creationId xmlns:a16="http://schemas.microsoft.com/office/drawing/2014/main" id="{AC65D26D-5B9E-4848-BED3-A40604CF17A6}"/>
              </a:ext>
            </a:extLst>
          </p:cNvPr>
          <p:cNvGrpSpPr/>
          <p:nvPr/>
        </p:nvGrpSpPr>
        <p:grpSpPr>
          <a:xfrm>
            <a:off x="-523040" y="5093087"/>
            <a:ext cx="1115223" cy="505646"/>
            <a:chOff x="-889965" y="517131"/>
            <a:chExt cx="2215821" cy="1003863"/>
          </a:xfrm>
        </p:grpSpPr>
        <p:sp>
          <p:nvSpPr>
            <p:cNvPr id="82" name="Google Shape;618;p22">
              <a:extLst>
                <a:ext uri="{FF2B5EF4-FFF2-40B4-BE49-F238E27FC236}">
                  <a16:creationId xmlns:a16="http://schemas.microsoft.com/office/drawing/2014/main" id="{C33B6A54-7E6B-4421-A674-8AEEBB7BAFEF}"/>
                </a:ext>
              </a:extLst>
            </p:cNvPr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Google Shape;619;p22">
              <a:extLst>
                <a:ext uri="{FF2B5EF4-FFF2-40B4-BE49-F238E27FC236}">
                  <a16:creationId xmlns:a16="http://schemas.microsoft.com/office/drawing/2014/main" id="{84D47DF2-4C02-4E31-BDBB-3BBD81D2EF4C}"/>
                </a:ext>
              </a:extLst>
            </p:cNvPr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4" name="Google Shape;1406;p49">
            <a:extLst>
              <a:ext uri="{FF2B5EF4-FFF2-40B4-BE49-F238E27FC236}">
                <a16:creationId xmlns:a16="http://schemas.microsoft.com/office/drawing/2014/main" id="{F372DF31-99FC-4218-ACA0-C592CE0C9DC2}"/>
              </a:ext>
            </a:extLst>
          </p:cNvPr>
          <p:cNvGrpSpPr/>
          <p:nvPr/>
        </p:nvGrpSpPr>
        <p:grpSpPr>
          <a:xfrm>
            <a:off x="10394997" y="1501945"/>
            <a:ext cx="2071508" cy="1390999"/>
            <a:chOff x="4095250" y="4474825"/>
            <a:chExt cx="156825" cy="171850"/>
          </a:xfrm>
        </p:grpSpPr>
        <p:sp>
          <p:nvSpPr>
            <p:cNvPr id="85" name="Google Shape;1407;p49">
              <a:extLst>
                <a:ext uri="{FF2B5EF4-FFF2-40B4-BE49-F238E27FC236}">
                  <a16:creationId xmlns:a16="http://schemas.microsoft.com/office/drawing/2014/main" id="{F6131FFF-75AE-4B24-ACA8-784D7DB1448E}"/>
                </a:ext>
              </a:extLst>
            </p:cNvPr>
            <p:cNvSpPr/>
            <p:nvPr/>
          </p:nvSpPr>
          <p:spPr>
            <a:xfrm>
              <a:off x="4096350" y="4521525"/>
              <a:ext cx="75650" cy="121800"/>
            </a:xfrm>
            <a:custGeom>
              <a:avLst/>
              <a:gdLst/>
              <a:ahLst/>
              <a:cxnLst/>
              <a:rect l="l" t="t" r="r" b="b"/>
              <a:pathLst>
                <a:path w="3026" h="4872" extrusionOk="0">
                  <a:moveTo>
                    <a:pt x="134" y="1"/>
                  </a:moveTo>
                  <a:lnTo>
                    <a:pt x="67" y="112"/>
                  </a:lnTo>
                  <a:lnTo>
                    <a:pt x="23" y="245"/>
                  </a:lnTo>
                  <a:lnTo>
                    <a:pt x="1" y="357"/>
                  </a:lnTo>
                  <a:lnTo>
                    <a:pt x="1" y="490"/>
                  </a:lnTo>
                  <a:lnTo>
                    <a:pt x="1" y="646"/>
                  </a:lnTo>
                  <a:lnTo>
                    <a:pt x="23" y="779"/>
                  </a:lnTo>
                  <a:lnTo>
                    <a:pt x="67" y="935"/>
                  </a:lnTo>
                  <a:lnTo>
                    <a:pt x="134" y="1091"/>
                  </a:lnTo>
                  <a:lnTo>
                    <a:pt x="156" y="1180"/>
                  </a:lnTo>
                  <a:lnTo>
                    <a:pt x="223" y="1313"/>
                  </a:lnTo>
                  <a:lnTo>
                    <a:pt x="423" y="1647"/>
                  </a:lnTo>
                  <a:lnTo>
                    <a:pt x="779" y="2158"/>
                  </a:lnTo>
                  <a:lnTo>
                    <a:pt x="1246" y="2781"/>
                  </a:lnTo>
                  <a:lnTo>
                    <a:pt x="1691" y="3382"/>
                  </a:lnTo>
                  <a:lnTo>
                    <a:pt x="2136" y="3916"/>
                  </a:lnTo>
                  <a:lnTo>
                    <a:pt x="2558" y="4427"/>
                  </a:lnTo>
                  <a:lnTo>
                    <a:pt x="2959" y="4872"/>
                  </a:lnTo>
                  <a:lnTo>
                    <a:pt x="2959" y="4872"/>
                  </a:lnTo>
                  <a:lnTo>
                    <a:pt x="2914" y="4716"/>
                  </a:lnTo>
                  <a:lnTo>
                    <a:pt x="2870" y="4516"/>
                  </a:lnTo>
                  <a:lnTo>
                    <a:pt x="2892" y="4316"/>
                  </a:lnTo>
                  <a:lnTo>
                    <a:pt x="2937" y="4116"/>
                  </a:lnTo>
                  <a:lnTo>
                    <a:pt x="3026" y="3960"/>
                  </a:lnTo>
                  <a:lnTo>
                    <a:pt x="2625" y="3493"/>
                  </a:lnTo>
                  <a:lnTo>
                    <a:pt x="2180" y="2959"/>
                  </a:lnTo>
                  <a:lnTo>
                    <a:pt x="1713" y="2359"/>
                  </a:lnTo>
                  <a:lnTo>
                    <a:pt x="1224" y="1691"/>
                  </a:lnTo>
                  <a:lnTo>
                    <a:pt x="757" y="1046"/>
                  </a:lnTo>
                  <a:lnTo>
                    <a:pt x="423" y="557"/>
                  </a:lnTo>
                  <a:lnTo>
                    <a:pt x="223" y="201"/>
                  </a:lnTo>
                  <a:lnTo>
                    <a:pt x="156" y="90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9DC8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Google Shape;1408;p49">
              <a:extLst>
                <a:ext uri="{FF2B5EF4-FFF2-40B4-BE49-F238E27FC236}">
                  <a16:creationId xmlns:a16="http://schemas.microsoft.com/office/drawing/2014/main" id="{6C8D8A89-5A11-419C-874F-A8E3D30648CC}"/>
                </a:ext>
              </a:extLst>
            </p:cNvPr>
            <p:cNvSpPr/>
            <p:nvPr/>
          </p:nvSpPr>
          <p:spPr>
            <a:xfrm>
              <a:off x="4174200" y="4577150"/>
              <a:ext cx="73425" cy="61725"/>
            </a:xfrm>
            <a:custGeom>
              <a:avLst/>
              <a:gdLst/>
              <a:ahLst/>
              <a:cxnLst/>
              <a:rect l="l" t="t" r="r" b="b"/>
              <a:pathLst>
                <a:path w="2937" h="2469" extrusionOk="0">
                  <a:moveTo>
                    <a:pt x="2581" y="0"/>
                  </a:moveTo>
                  <a:lnTo>
                    <a:pt x="1224" y="868"/>
                  </a:lnTo>
                  <a:lnTo>
                    <a:pt x="112" y="1602"/>
                  </a:lnTo>
                  <a:lnTo>
                    <a:pt x="45" y="1735"/>
                  </a:lnTo>
                  <a:lnTo>
                    <a:pt x="23" y="1868"/>
                  </a:lnTo>
                  <a:lnTo>
                    <a:pt x="1" y="2024"/>
                  </a:lnTo>
                  <a:lnTo>
                    <a:pt x="23" y="2158"/>
                  </a:lnTo>
                  <a:lnTo>
                    <a:pt x="23" y="2202"/>
                  </a:lnTo>
                  <a:lnTo>
                    <a:pt x="45" y="2336"/>
                  </a:lnTo>
                  <a:lnTo>
                    <a:pt x="67" y="2402"/>
                  </a:lnTo>
                  <a:lnTo>
                    <a:pt x="112" y="2469"/>
                  </a:lnTo>
                  <a:lnTo>
                    <a:pt x="557" y="2202"/>
                  </a:lnTo>
                  <a:lnTo>
                    <a:pt x="1179" y="1802"/>
                  </a:lnTo>
                  <a:lnTo>
                    <a:pt x="2937" y="601"/>
                  </a:lnTo>
                  <a:lnTo>
                    <a:pt x="2870" y="556"/>
                  </a:lnTo>
                  <a:lnTo>
                    <a:pt x="2803" y="512"/>
                  </a:lnTo>
                  <a:lnTo>
                    <a:pt x="2714" y="400"/>
                  </a:lnTo>
                  <a:lnTo>
                    <a:pt x="2625" y="222"/>
                  </a:lnTo>
                  <a:lnTo>
                    <a:pt x="25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Google Shape;1409;p49">
              <a:extLst>
                <a:ext uri="{FF2B5EF4-FFF2-40B4-BE49-F238E27FC236}">
                  <a16:creationId xmlns:a16="http://schemas.microsoft.com/office/drawing/2014/main" id="{1DA0CFF2-AFD2-475A-A16E-DCD1EACA683C}"/>
                </a:ext>
              </a:extLst>
            </p:cNvPr>
            <p:cNvSpPr/>
            <p:nvPr/>
          </p:nvSpPr>
          <p:spPr>
            <a:xfrm>
              <a:off x="4174200" y="4577150"/>
              <a:ext cx="73425" cy="61725"/>
            </a:xfrm>
            <a:custGeom>
              <a:avLst/>
              <a:gdLst/>
              <a:ahLst/>
              <a:cxnLst/>
              <a:rect l="l" t="t" r="r" b="b"/>
              <a:pathLst>
                <a:path w="2937" h="2469" fill="none" extrusionOk="0">
                  <a:moveTo>
                    <a:pt x="2937" y="601"/>
                  </a:moveTo>
                  <a:lnTo>
                    <a:pt x="2937" y="601"/>
                  </a:lnTo>
                  <a:lnTo>
                    <a:pt x="2870" y="556"/>
                  </a:lnTo>
                  <a:lnTo>
                    <a:pt x="2803" y="512"/>
                  </a:lnTo>
                  <a:lnTo>
                    <a:pt x="2714" y="400"/>
                  </a:lnTo>
                  <a:lnTo>
                    <a:pt x="2625" y="222"/>
                  </a:lnTo>
                  <a:lnTo>
                    <a:pt x="2581" y="0"/>
                  </a:lnTo>
                  <a:lnTo>
                    <a:pt x="2581" y="0"/>
                  </a:lnTo>
                  <a:lnTo>
                    <a:pt x="1224" y="868"/>
                  </a:lnTo>
                  <a:lnTo>
                    <a:pt x="1224" y="868"/>
                  </a:lnTo>
                  <a:lnTo>
                    <a:pt x="112" y="1602"/>
                  </a:lnTo>
                  <a:lnTo>
                    <a:pt x="112" y="1602"/>
                  </a:lnTo>
                  <a:lnTo>
                    <a:pt x="45" y="1735"/>
                  </a:lnTo>
                  <a:lnTo>
                    <a:pt x="23" y="1868"/>
                  </a:lnTo>
                  <a:lnTo>
                    <a:pt x="23" y="1868"/>
                  </a:lnTo>
                  <a:lnTo>
                    <a:pt x="690" y="1468"/>
                  </a:lnTo>
                  <a:lnTo>
                    <a:pt x="690" y="1468"/>
                  </a:lnTo>
                  <a:lnTo>
                    <a:pt x="735" y="1446"/>
                  </a:lnTo>
                  <a:lnTo>
                    <a:pt x="735" y="1446"/>
                  </a:lnTo>
                  <a:lnTo>
                    <a:pt x="690" y="1468"/>
                  </a:lnTo>
                  <a:lnTo>
                    <a:pt x="690" y="1468"/>
                  </a:lnTo>
                  <a:lnTo>
                    <a:pt x="23" y="1868"/>
                  </a:lnTo>
                  <a:lnTo>
                    <a:pt x="23" y="1868"/>
                  </a:lnTo>
                  <a:lnTo>
                    <a:pt x="1" y="2024"/>
                  </a:lnTo>
                  <a:lnTo>
                    <a:pt x="23" y="2158"/>
                  </a:lnTo>
                  <a:lnTo>
                    <a:pt x="23" y="2158"/>
                  </a:lnTo>
                  <a:lnTo>
                    <a:pt x="490" y="1824"/>
                  </a:lnTo>
                  <a:lnTo>
                    <a:pt x="490" y="1824"/>
                  </a:lnTo>
                  <a:lnTo>
                    <a:pt x="23" y="2158"/>
                  </a:lnTo>
                  <a:lnTo>
                    <a:pt x="23" y="2158"/>
                  </a:lnTo>
                  <a:lnTo>
                    <a:pt x="23" y="2202"/>
                  </a:lnTo>
                  <a:lnTo>
                    <a:pt x="23" y="2202"/>
                  </a:lnTo>
                  <a:lnTo>
                    <a:pt x="45" y="2336"/>
                  </a:lnTo>
                  <a:lnTo>
                    <a:pt x="45" y="2336"/>
                  </a:lnTo>
                  <a:lnTo>
                    <a:pt x="690" y="1913"/>
                  </a:lnTo>
                  <a:lnTo>
                    <a:pt x="690" y="1913"/>
                  </a:lnTo>
                  <a:lnTo>
                    <a:pt x="45" y="2336"/>
                  </a:lnTo>
                  <a:lnTo>
                    <a:pt x="45" y="2336"/>
                  </a:lnTo>
                  <a:lnTo>
                    <a:pt x="67" y="2402"/>
                  </a:lnTo>
                  <a:lnTo>
                    <a:pt x="67" y="2402"/>
                  </a:lnTo>
                  <a:lnTo>
                    <a:pt x="112" y="2469"/>
                  </a:lnTo>
                  <a:lnTo>
                    <a:pt x="112" y="2469"/>
                  </a:lnTo>
                  <a:lnTo>
                    <a:pt x="557" y="2202"/>
                  </a:lnTo>
                  <a:lnTo>
                    <a:pt x="1179" y="1802"/>
                  </a:lnTo>
                  <a:lnTo>
                    <a:pt x="2937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Google Shape;1410;p49">
              <a:extLst>
                <a:ext uri="{FF2B5EF4-FFF2-40B4-BE49-F238E27FC236}">
                  <a16:creationId xmlns:a16="http://schemas.microsoft.com/office/drawing/2014/main" id="{D9026A22-8A0C-404A-88A0-5930ED0DB954}"/>
                </a:ext>
              </a:extLst>
            </p:cNvPr>
            <p:cNvSpPr/>
            <p:nvPr/>
          </p:nvSpPr>
          <p:spPr>
            <a:xfrm>
              <a:off x="4200900" y="4616625"/>
              <a:ext cx="2250" cy="1700"/>
            </a:xfrm>
            <a:custGeom>
              <a:avLst/>
              <a:gdLst/>
              <a:ahLst/>
              <a:cxnLst/>
              <a:rect l="l" t="t" r="r" b="b"/>
              <a:pathLst>
                <a:path w="90" h="68" fill="none" extrusionOk="0">
                  <a:moveTo>
                    <a:pt x="0" y="67"/>
                  </a:moveTo>
                  <a:lnTo>
                    <a:pt x="0" y="67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0" y="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Google Shape;1411;p49">
              <a:extLst>
                <a:ext uri="{FF2B5EF4-FFF2-40B4-BE49-F238E27FC236}">
                  <a16:creationId xmlns:a16="http://schemas.microsoft.com/office/drawing/2014/main" id="{B93EF8D5-4853-4CCA-A588-BEE3BFBFBA7D}"/>
                </a:ext>
              </a:extLst>
            </p:cNvPr>
            <p:cNvSpPr/>
            <p:nvPr/>
          </p:nvSpPr>
          <p:spPr>
            <a:xfrm>
              <a:off x="4195875" y="4609400"/>
              <a:ext cx="2825" cy="1675"/>
            </a:xfrm>
            <a:custGeom>
              <a:avLst/>
              <a:gdLst/>
              <a:ahLst/>
              <a:cxnLst/>
              <a:rect l="l" t="t" r="r" b="b"/>
              <a:pathLst>
                <a:path w="113" h="67" fill="none" extrusionOk="0">
                  <a:moveTo>
                    <a:pt x="1" y="67"/>
                  </a:moveTo>
                  <a:lnTo>
                    <a:pt x="1" y="67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" y="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Google Shape;1412;p49">
              <a:extLst>
                <a:ext uri="{FF2B5EF4-FFF2-40B4-BE49-F238E27FC236}">
                  <a16:creationId xmlns:a16="http://schemas.microsoft.com/office/drawing/2014/main" id="{7BE68A6D-3F2F-40C4-BCF3-FE8A4F79F4F7}"/>
                </a:ext>
              </a:extLst>
            </p:cNvPr>
            <p:cNvSpPr/>
            <p:nvPr/>
          </p:nvSpPr>
          <p:spPr>
            <a:xfrm>
              <a:off x="4194775" y="4621075"/>
              <a:ext cx="1700" cy="1125"/>
            </a:xfrm>
            <a:custGeom>
              <a:avLst/>
              <a:gdLst/>
              <a:ahLst/>
              <a:cxnLst/>
              <a:rect l="l" t="t" r="r" b="b"/>
              <a:pathLst>
                <a:path w="68" h="45" fill="none" extrusionOk="0">
                  <a:moveTo>
                    <a:pt x="0" y="45"/>
                  </a:moveTo>
                  <a:lnTo>
                    <a:pt x="0" y="45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0" y="45"/>
                  </a:lnTo>
                  <a:lnTo>
                    <a:pt x="0" y="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Google Shape;1413;p49">
              <a:extLst>
                <a:ext uri="{FF2B5EF4-FFF2-40B4-BE49-F238E27FC236}">
                  <a16:creationId xmlns:a16="http://schemas.microsoft.com/office/drawing/2014/main" id="{173FBD32-C6D0-464B-88C7-7016745730AA}"/>
                </a:ext>
              </a:extLst>
            </p:cNvPr>
            <p:cNvSpPr/>
            <p:nvPr/>
          </p:nvSpPr>
          <p:spPr>
            <a:xfrm>
              <a:off x="4168075" y="4574925"/>
              <a:ext cx="83450" cy="70625"/>
            </a:xfrm>
            <a:custGeom>
              <a:avLst/>
              <a:gdLst/>
              <a:ahLst/>
              <a:cxnLst/>
              <a:rect l="l" t="t" r="r" b="b"/>
              <a:pathLst>
                <a:path w="3338" h="2825" extrusionOk="0">
                  <a:moveTo>
                    <a:pt x="2959" y="0"/>
                  </a:moveTo>
                  <a:lnTo>
                    <a:pt x="2826" y="89"/>
                  </a:lnTo>
                  <a:lnTo>
                    <a:pt x="2870" y="311"/>
                  </a:lnTo>
                  <a:lnTo>
                    <a:pt x="2959" y="489"/>
                  </a:lnTo>
                  <a:lnTo>
                    <a:pt x="3048" y="601"/>
                  </a:lnTo>
                  <a:lnTo>
                    <a:pt x="3115" y="645"/>
                  </a:lnTo>
                  <a:lnTo>
                    <a:pt x="3182" y="690"/>
                  </a:lnTo>
                  <a:lnTo>
                    <a:pt x="1424" y="1891"/>
                  </a:lnTo>
                  <a:lnTo>
                    <a:pt x="802" y="2291"/>
                  </a:lnTo>
                  <a:lnTo>
                    <a:pt x="357" y="2558"/>
                  </a:lnTo>
                  <a:lnTo>
                    <a:pt x="312" y="2491"/>
                  </a:lnTo>
                  <a:lnTo>
                    <a:pt x="290" y="2425"/>
                  </a:lnTo>
                  <a:lnTo>
                    <a:pt x="268" y="2291"/>
                  </a:lnTo>
                  <a:lnTo>
                    <a:pt x="268" y="2247"/>
                  </a:lnTo>
                  <a:lnTo>
                    <a:pt x="246" y="2113"/>
                  </a:lnTo>
                  <a:lnTo>
                    <a:pt x="268" y="1957"/>
                  </a:lnTo>
                  <a:lnTo>
                    <a:pt x="290" y="1824"/>
                  </a:lnTo>
                  <a:lnTo>
                    <a:pt x="357" y="1691"/>
                  </a:lnTo>
                  <a:lnTo>
                    <a:pt x="357" y="1691"/>
                  </a:lnTo>
                  <a:lnTo>
                    <a:pt x="157" y="1824"/>
                  </a:lnTo>
                  <a:lnTo>
                    <a:pt x="68" y="1980"/>
                  </a:lnTo>
                  <a:lnTo>
                    <a:pt x="23" y="2180"/>
                  </a:lnTo>
                  <a:lnTo>
                    <a:pt x="1" y="2380"/>
                  </a:lnTo>
                  <a:lnTo>
                    <a:pt x="45" y="2580"/>
                  </a:lnTo>
                  <a:lnTo>
                    <a:pt x="90" y="2736"/>
                  </a:lnTo>
                  <a:lnTo>
                    <a:pt x="112" y="2780"/>
                  </a:lnTo>
                  <a:lnTo>
                    <a:pt x="157" y="2803"/>
                  </a:lnTo>
                  <a:lnTo>
                    <a:pt x="223" y="2825"/>
                  </a:lnTo>
                  <a:lnTo>
                    <a:pt x="290" y="2825"/>
                  </a:lnTo>
                  <a:lnTo>
                    <a:pt x="1469" y="2046"/>
                  </a:lnTo>
                  <a:lnTo>
                    <a:pt x="3204" y="912"/>
                  </a:lnTo>
                  <a:lnTo>
                    <a:pt x="3293" y="823"/>
                  </a:lnTo>
                  <a:lnTo>
                    <a:pt x="3337" y="712"/>
                  </a:lnTo>
                  <a:lnTo>
                    <a:pt x="3315" y="578"/>
                  </a:lnTo>
                  <a:lnTo>
                    <a:pt x="3271" y="445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A0C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Google Shape;1414;p49">
              <a:extLst>
                <a:ext uri="{FF2B5EF4-FFF2-40B4-BE49-F238E27FC236}">
                  <a16:creationId xmlns:a16="http://schemas.microsoft.com/office/drawing/2014/main" id="{8291020D-B40A-41C3-850A-5E076A510C4B}"/>
                </a:ext>
              </a:extLst>
            </p:cNvPr>
            <p:cNvSpPr/>
            <p:nvPr/>
          </p:nvSpPr>
          <p:spPr>
            <a:xfrm>
              <a:off x="4099675" y="4475374"/>
              <a:ext cx="144050" cy="145150"/>
            </a:xfrm>
            <a:custGeom>
              <a:avLst/>
              <a:gdLst/>
              <a:ahLst/>
              <a:cxnLst/>
              <a:rect l="l" t="t" r="r" b="b"/>
              <a:pathLst>
                <a:path w="5762" h="5806" extrusionOk="0">
                  <a:moveTo>
                    <a:pt x="2937" y="1"/>
                  </a:moveTo>
                  <a:lnTo>
                    <a:pt x="2870" y="23"/>
                  </a:lnTo>
                  <a:lnTo>
                    <a:pt x="2715" y="112"/>
                  </a:lnTo>
                  <a:lnTo>
                    <a:pt x="1336" y="979"/>
                  </a:lnTo>
                  <a:lnTo>
                    <a:pt x="1" y="1847"/>
                  </a:lnTo>
                  <a:lnTo>
                    <a:pt x="23" y="1936"/>
                  </a:lnTo>
                  <a:lnTo>
                    <a:pt x="90" y="2047"/>
                  </a:lnTo>
                  <a:lnTo>
                    <a:pt x="290" y="2403"/>
                  </a:lnTo>
                  <a:lnTo>
                    <a:pt x="624" y="2892"/>
                  </a:lnTo>
                  <a:lnTo>
                    <a:pt x="1091" y="3537"/>
                  </a:lnTo>
                  <a:lnTo>
                    <a:pt x="1580" y="4205"/>
                  </a:lnTo>
                  <a:lnTo>
                    <a:pt x="2047" y="4805"/>
                  </a:lnTo>
                  <a:lnTo>
                    <a:pt x="2492" y="5339"/>
                  </a:lnTo>
                  <a:lnTo>
                    <a:pt x="2893" y="5806"/>
                  </a:lnTo>
                  <a:lnTo>
                    <a:pt x="3093" y="5673"/>
                  </a:lnTo>
                  <a:lnTo>
                    <a:pt x="4205" y="4939"/>
                  </a:lnTo>
                  <a:lnTo>
                    <a:pt x="5562" y="4071"/>
                  </a:lnTo>
                  <a:lnTo>
                    <a:pt x="5695" y="3982"/>
                  </a:lnTo>
                  <a:lnTo>
                    <a:pt x="5740" y="3893"/>
                  </a:lnTo>
                  <a:lnTo>
                    <a:pt x="5762" y="3782"/>
                  </a:lnTo>
                  <a:lnTo>
                    <a:pt x="5740" y="3671"/>
                  </a:lnTo>
                  <a:lnTo>
                    <a:pt x="5695" y="3515"/>
                  </a:lnTo>
                  <a:lnTo>
                    <a:pt x="5161" y="2759"/>
                  </a:lnTo>
                  <a:lnTo>
                    <a:pt x="4583" y="1958"/>
                  </a:lnTo>
                  <a:lnTo>
                    <a:pt x="3271" y="179"/>
                  </a:lnTo>
                  <a:lnTo>
                    <a:pt x="3204" y="112"/>
                  </a:lnTo>
                  <a:lnTo>
                    <a:pt x="3137" y="45"/>
                  </a:lnTo>
                  <a:lnTo>
                    <a:pt x="3070" y="23"/>
                  </a:lnTo>
                  <a:lnTo>
                    <a:pt x="3004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Google Shape;1415;p49">
              <a:extLst>
                <a:ext uri="{FF2B5EF4-FFF2-40B4-BE49-F238E27FC236}">
                  <a16:creationId xmlns:a16="http://schemas.microsoft.com/office/drawing/2014/main" id="{3E5E6A7B-AEE1-44FE-A70A-6F020A7CEDC2}"/>
                </a:ext>
              </a:extLst>
            </p:cNvPr>
            <p:cNvSpPr/>
            <p:nvPr/>
          </p:nvSpPr>
          <p:spPr>
            <a:xfrm>
              <a:off x="4095250" y="4474825"/>
              <a:ext cx="156825" cy="171850"/>
            </a:xfrm>
            <a:custGeom>
              <a:avLst/>
              <a:gdLst/>
              <a:ahLst/>
              <a:cxnLst/>
              <a:rect l="l" t="t" r="r" b="b"/>
              <a:pathLst>
                <a:path w="6273" h="6874" extrusionOk="0">
                  <a:moveTo>
                    <a:pt x="3159" y="67"/>
                  </a:moveTo>
                  <a:lnTo>
                    <a:pt x="3225" y="89"/>
                  </a:lnTo>
                  <a:lnTo>
                    <a:pt x="3292" y="112"/>
                  </a:lnTo>
                  <a:lnTo>
                    <a:pt x="3403" y="223"/>
                  </a:lnTo>
                  <a:lnTo>
                    <a:pt x="3514" y="356"/>
                  </a:lnTo>
                  <a:lnTo>
                    <a:pt x="4604" y="1824"/>
                  </a:lnTo>
                  <a:lnTo>
                    <a:pt x="5338" y="2870"/>
                  </a:lnTo>
                  <a:lnTo>
                    <a:pt x="5650" y="3315"/>
                  </a:lnTo>
                  <a:lnTo>
                    <a:pt x="5761" y="3470"/>
                  </a:lnTo>
                  <a:lnTo>
                    <a:pt x="5872" y="3626"/>
                  </a:lnTo>
                  <a:lnTo>
                    <a:pt x="5894" y="3715"/>
                  </a:lnTo>
                  <a:lnTo>
                    <a:pt x="5894" y="3804"/>
                  </a:lnTo>
                  <a:lnTo>
                    <a:pt x="5872" y="3893"/>
                  </a:lnTo>
                  <a:lnTo>
                    <a:pt x="5828" y="3982"/>
                  </a:lnTo>
                  <a:lnTo>
                    <a:pt x="5828" y="4004"/>
                  </a:lnTo>
                  <a:lnTo>
                    <a:pt x="5828" y="4026"/>
                  </a:lnTo>
                  <a:lnTo>
                    <a:pt x="6006" y="4227"/>
                  </a:lnTo>
                  <a:lnTo>
                    <a:pt x="6139" y="4449"/>
                  </a:lnTo>
                  <a:lnTo>
                    <a:pt x="6184" y="4538"/>
                  </a:lnTo>
                  <a:lnTo>
                    <a:pt x="6206" y="4627"/>
                  </a:lnTo>
                  <a:lnTo>
                    <a:pt x="6206" y="4694"/>
                  </a:lnTo>
                  <a:lnTo>
                    <a:pt x="6184" y="4760"/>
                  </a:lnTo>
                  <a:lnTo>
                    <a:pt x="6139" y="4827"/>
                  </a:lnTo>
                  <a:lnTo>
                    <a:pt x="6072" y="4894"/>
                  </a:lnTo>
                  <a:lnTo>
                    <a:pt x="5939" y="5005"/>
                  </a:lnTo>
                  <a:lnTo>
                    <a:pt x="4293" y="6050"/>
                  </a:lnTo>
                  <a:lnTo>
                    <a:pt x="3292" y="6695"/>
                  </a:lnTo>
                  <a:lnTo>
                    <a:pt x="3225" y="6740"/>
                  </a:lnTo>
                  <a:lnTo>
                    <a:pt x="3136" y="6762"/>
                  </a:lnTo>
                  <a:lnTo>
                    <a:pt x="3092" y="6740"/>
                  </a:lnTo>
                  <a:lnTo>
                    <a:pt x="3025" y="6718"/>
                  </a:lnTo>
                  <a:lnTo>
                    <a:pt x="2914" y="6629"/>
                  </a:lnTo>
                  <a:lnTo>
                    <a:pt x="2825" y="6495"/>
                  </a:lnTo>
                  <a:lnTo>
                    <a:pt x="2424" y="6050"/>
                  </a:lnTo>
                  <a:lnTo>
                    <a:pt x="1980" y="5494"/>
                  </a:lnTo>
                  <a:lnTo>
                    <a:pt x="1535" y="4961"/>
                  </a:lnTo>
                  <a:lnTo>
                    <a:pt x="1112" y="4404"/>
                  </a:lnTo>
                  <a:lnTo>
                    <a:pt x="712" y="3826"/>
                  </a:lnTo>
                  <a:lnTo>
                    <a:pt x="423" y="3404"/>
                  </a:lnTo>
                  <a:lnTo>
                    <a:pt x="289" y="3159"/>
                  </a:lnTo>
                  <a:lnTo>
                    <a:pt x="178" y="2914"/>
                  </a:lnTo>
                  <a:lnTo>
                    <a:pt x="111" y="2670"/>
                  </a:lnTo>
                  <a:lnTo>
                    <a:pt x="89" y="2536"/>
                  </a:lnTo>
                  <a:lnTo>
                    <a:pt x="89" y="2403"/>
                  </a:lnTo>
                  <a:lnTo>
                    <a:pt x="89" y="2269"/>
                  </a:lnTo>
                  <a:lnTo>
                    <a:pt x="111" y="2158"/>
                  </a:lnTo>
                  <a:lnTo>
                    <a:pt x="156" y="2024"/>
                  </a:lnTo>
                  <a:lnTo>
                    <a:pt x="222" y="1913"/>
                  </a:lnTo>
                  <a:lnTo>
                    <a:pt x="222" y="1899"/>
                  </a:lnTo>
                  <a:lnTo>
                    <a:pt x="222" y="1899"/>
                  </a:lnTo>
                  <a:lnTo>
                    <a:pt x="1045" y="1357"/>
                  </a:lnTo>
                  <a:lnTo>
                    <a:pt x="1891" y="823"/>
                  </a:lnTo>
                  <a:lnTo>
                    <a:pt x="2691" y="312"/>
                  </a:lnTo>
                  <a:lnTo>
                    <a:pt x="2825" y="201"/>
                  </a:lnTo>
                  <a:lnTo>
                    <a:pt x="2981" y="112"/>
                  </a:lnTo>
                  <a:lnTo>
                    <a:pt x="3070" y="89"/>
                  </a:lnTo>
                  <a:lnTo>
                    <a:pt x="3159" y="67"/>
                  </a:lnTo>
                  <a:close/>
                  <a:moveTo>
                    <a:pt x="3070" y="0"/>
                  </a:moveTo>
                  <a:lnTo>
                    <a:pt x="2958" y="45"/>
                  </a:lnTo>
                  <a:lnTo>
                    <a:pt x="2780" y="156"/>
                  </a:lnTo>
                  <a:lnTo>
                    <a:pt x="2358" y="423"/>
                  </a:lnTo>
                  <a:lnTo>
                    <a:pt x="1246" y="1113"/>
                  </a:lnTo>
                  <a:lnTo>
                    <a:pt x="156" y="1847"/>
                  </a:lnTo>
                  <a:lnTo>
                    <a:pt x="133" y="1847"/>
                  </a:lnTo>
                  <a:lnTo>
                    <a:pt x="67" y="2024"/>
                  </a:lnTo>
                  <a:lnTo>
                    <a:pt x="22" y="2202"/>
                  </a:lnTo>
                  <a:lnTo>
                    <a:pt x="0" y="2403"/>
                  </a:lnTo>
                  <a:lnTo>
                    <a:pt x="22" y="2581"/>
                  </a:lnTo>
                  <a:lnTo>
                    <a:pt x="67" y="2781"/>
                  </a:lnTo>
                  <a:lnTo>
                    <a:pt x="133" y="2959"/>
                  </a:lnTo>
                  <a:lnTo>
                    <a:pt x="200" y="3137"/>
                  </a:lnTo>
                  <a:lnTo>
                    <a:pt x="311" y="3292"/>
                  </a:lnTo>
                  <a:lnTo>
                    <a:pt x="601" y="3759"/>
                  </a:lnTo>
                  <a:lnTo>
                    <a:pt x="912" y="4204"/>
                  </a:lnTo>
                  <a:lnTo>
                    <a:pt x="1579" y="5072"/>
                  </a:lnTo>
                  <a:lnTo>
                    <a:pt x="1980" y="5606"/>
                  </a:lnTo>
                  <a:lnTo>
                    <a:pt x="2424" y="6117"/>
                  </a:lnTo>
                  <a:lnTo>
                    <a:pt x="2803" y="6562"/>
                  </a:lnTo>
                  <a:lnTo>
                    <a:pt x="2914" y="6718"/>
                  </a:lnTo>
                  <a:lnTo>
                    <a:pt x="2981" y="6784"/>
                  </a:lnTo>
                  <a:lnTo>
                    <a:pt x="3070" y="6851"/>
                  </a:lnTo>
                  <a:lnTo>
                    <a:pt x="3159" y="6873"/>
                  </a:lnTo>
                  <a:lnTo>
                    <a:pt x="3225" y="6851"/>
                  </a:lnTo>
                  <a:lnTo>
                    <a:pt x="3359" y="6762"/>
                  </a:lnTo>
                  <a:lnTo>
                    <a:pt x="3804" y="6473"/>
                  </a:lnTo>
                  <a:lnTo>
                    <a:pt x="4893" y="5761"/>
                  </a:lnTo>
                  <a:lnTo>
                    <a:pt x="5516" y="5383"/>
                  </a:lnTo>
                  <a:lnTo>
                    <a:pt x="5828" y="5183"/>
                  </a:lnTo>
                  <a:lnTo>
                    <a:pt x="6117" y="4983"/>
                  </a:lnTo>
                  <a:lnTo>
                    <a:pt x="6184" y="4916"/>
                  </a:lnTo>
                  <a:lnTo>
                    <a:pt x="6228" y="4872"/>
                  </a:lnTo>
                  <a:lnTo>
                    <a:pt x="6272" y="4805"/>
                  </a:lnTo>
                  <a:lnTo>
                    <a:pt x="6272" y="4738"/>
                  </a:lnTo>
                  <a:lnTo>
                    <a:pt x="6272" y="4627"/>
                  </a:lnTo>
                  <a:lnTo>
                    <a:pt x="6228" y="4516"/>
                  </a:lnTo>
                  <a:lnTo>
                    <a:pt x="6161" y="4404"/>
                  </a:lnTo>
                  <a:lnTo>
                    <a:pt x="6095" y="4271"/>
                  </a:lnTo>
                  <a:lnTo>
                    <a:pt x="5939" y="4049"/>
                  </a:lnTo>
                  <a:lnTo>
                    <a:pt x="5917" y="4026"/>
                  </a:lnTo>
                  <a:lnTo>
                    <a:pt x="5917" y="4004"/>
                  </a:lnTo>
                  <a:lnTo>
                    <a:pt x="5983" y="3871"/>
                  </a:lnTo>
                  <a:lnTo>
                    <a:pt x="5983" y="3782"/>
                  </a:lnTo>
                  <a:lnTo>
                    <a:pt x="5961" y="3670"/>
                  </a:lnTo>
                  <a:lnTo>
                    <a:pt x="5917" y="3581"/>
                  </a:lnTo>
                  <a:lnTo>
                    <a:pt x="5850" y="3493"/>
                  </a:lnTo>
                  <a:lnTo>
                    <a:pt x="5472" y="2936"/>
                  </a:lnTo>
                  <a:lnTo>
                    <a:pt x="5071" y="2380"/>
                  </a:lnTo>
                  <a:lnTo>
                    <a:pt x="3692" y="490"/>
                  </a:lnTo>
                  <a:lnTo>
                    <a:pt x="3603" y="356"/>
                  </a:lnTo>
                  <a:lnTo>
                    <a:pt x="3492" y="178"/>
                  </a:lnTo>
                  <a:lnTo>
                    <a:pt x="3425" y="112"/>
                  </a:lnTo>
                  <a:lnTo>
                    <a:pt x="3336" y="67"/>
                  </a:lnTo>
                  <a:lnTo>
                    <a:pt x="3270" y="23"/>
                  </a:lnTo>
                  <a:lnTo>
                    <a:pt x="3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Google Shape;1416;p49">
              <a:extLst>
                <a:ext uri="{FF2B5EF4-FFF2-40B4-BE49-F238E27FC236}">
                  <a16:creationId xmlns:a16="http://schemas.microsoft.com/office/drawing/2014/main" id="{2C33C08D-D632-42FD-93C3-A2C3ADC35342}"/>
                </a:ext>
              </a:extLst>
            </p:cNvPr>
            <p:cNvSpPr/>
            <p:nvPr/>
          </p:nvSpPr>
          <p:spPr>
            <a:xfrm>
              <a:off x="4098575" y="4520975"/>
              <a:ext cx="144050" cy="100125"/>
            </a:xfrm>
            <a:custGeom>
              <a:avLst/>
              <a:gdLst/>
              <a:ahLst/>
              <a:cxnLst/>
              <a:rect l="l" t="t" r="r" b="b"/>
              <a:pathLst>
                <a:path w="5762" h="4005" extrusionOk="0">
                  <a:moveTo>
                    <a:pt x="23" y="1"/>
                  </a:moveTo>
                  <a:lnTo>
                    <a:pt x="0" y="23"/>
                  </a:lnTo>
                  <a:lnTo>
                    <a:pt x="45" y="178"/>
                  </a:lnTo>
                  <a:lnTo>
                    <a:pt x="134" y="312"/>
                  </a:lnTo>
                  <a:lnTo>
                    <a:pt x="290" y="557"/>
                  </a:lnTo>
                  <a:lnTo>
                    <a:pt x="668" y="1113"/>
                  </a:lnTo>
                  <a:lnTo>
                    <a:pt x="1046" y="1647"/>
                  </a:lnTo>
                  <a:lnTo>
                    <a:pt x="1491" y="2247"/>
                  </a:lnTo>
                  <a:lnTo>
                    <a:pt x="1958" y="2848"/>
                  </a:lnTo>
                  <a:lnTo>
                    <a:pt x="2425" y="3426"/>
                  </a:lnTo>
                  <a:lnTo>
                    <a:pt x="2914" y="3982"/>
                  </a:lnTo>
                  <a:lnTo>
                    <a:pt x="2937" y="4004"/>
                  </a:lnTo>
                  <a:lnTo>
                    <a:pt x="2959" y="4004"/>
                  </a:lnTo>
                  <a:lnTo>
                    <a:pt x="4338" y="3092"/>
                  </a:lnTo>
                  <a:lnTo>
                    <a:pt x="5761" y="2203"/>
                  </a:lnTo>
                  <a:lnTo>
                    <a:pt x="5761" y="2180"/>
                  </a:lnTo>
                  <a:lnTo>
                    <a:pt x="5761" y="2158"/>
                  </a:lnTo>
                  <a:lnTo>
                    <a:pt x="5739" y="2136"/>
                  </a:lnTo>
                  <a:lnTo>
                    <a:pt x="5695" y="2136"/>
                  </a:lnTo>
                  <a:lnTo>
                    <a:pt x="4827" y="2692"/>
                  </a:lnTo>
                  <a:lnTo>
                    <a:pt x="3937" y="3270"/>
                  </a:lnTo>
                  <a:lnTo>
                    <a:pt x="3026" y="3849"/>
                  </a:lnTo>
                  <a:lnTo>
                    <a:pt x="2959" y="3893"/>
                  </a:lnTo>
                  <a:lnTo>
                    <a:pt x="2937" y="3915"/>
                  </a:lnTo>
                  <a:lnTo>
                    <a:pt x="2892" y="3893"/>
                  </a:lnTo>
                  <a:lnTo>
                    <a:pt x="2848" y="3826"/>
                  </a:lnTo>
                  <a:lnTo>
                    <a:pt x="2692" y="3648"/>
                  </a:lnTo>
                  <a:lnTo>
                    <a:pt x="2380" y="3270"/>
                  </a:lnTo>
                  <a:lnTo>
                    <a:pt x="1580" y="2269"/>
                  </a:lnTo>
                  <a:lnTo>
                    <a:pt x="823" y="1246"/>
                  </a:lnTo>
                  <a:lnTo>
                    <a:pt x="557" y="846"/>
                  </a:lnTo>
                  <a:lnTo>
                    <a:pt x="290" y="445"/>
                  </a:lnTo>
                  <a:lnTo>
                    <a:pt x="178" y="245"/>
                  </a:lnTo>
                  <a:lnTo>
                    <a:pt x="112" y="156"/>
                  </a:lnTo>
                  <a:lnTo>
                    <a:pt x="89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Google Shape;1417;p49">
              <a:extLst>
                <a:ext uri="{FF2B5EF4-FFF2-40B4-BE49-F238E27FC236}">
                  <a16:creationId xmlns:a16="http://schemas.microsoft.com/office/drawing/2014/main" id="{C1DEA4AD-B1C3-4F87-996D-43E3D6466099}"/>
                </a:ext>
              </a:extLst>
            </p:cNvPr>
            <p:cNvSpPr/>
            <p:nvPr/>
          </p:nvSpPr>
          <p:spPr>
            <a:xfrm>
              <a:off x="4173100" y="4576575"/>
              <a:ext cx="75650" cy="63425"/>
            </a:xfrm>
            <a:custGeom>
              <a:avLst/>
              <a:gdLst/>
              <a:ahLst/>
              <a:cxnLst/>
              <a:rect l="l" t="t" r="r" b="b"/>
              <a:pathLst>
                <a:path w="3026" h="2537" extrusionOk="0">
                  <a:moveTo>
                    <a:pt x="2580" y="1"/>
                  </a:moveTo>
                  <a:lnTo>
                    <a:pt x="2580" y="23"/>
                  </a:lnTo>
                  <a:lnTo>
                    <a:pt x="2625" y="201"/>
                  </a:lnTo>
                  <a:lnTo>
                    <a:pt x="2691" y="379"/>
                  </a:lnTo>
                  <a:lnTo>
                    <a:pt x="2758" y="468"/>
                  </a:lnTo>
                  <a:lnTo>
                    <a:pt x="2803" y="535"/>
                  </a:lnTo>
                  <a:lnTo>
                    <a:pt x="2892" y="601"/>
                  </a:lnTo>
                  <a:lnTo>
                    <a:pt x="2899" y="605"/>
                  </a:lnTo>
                  <a:lnTo>
                    <a:pt x="2899" y="605"/>
                  </a:lnTo>
                  <a:lnTo>
                    <a:pt x="1557" y="1558"/>
                  </a:lnTo>
                  <a:lnTo>
                    <a:pt x="845" y="2025"/>
                  </a:lnTo>
                  <a:lnTo>
                    <a:pt x="154" y="2444"/>
                  </a:lnTo>
                  <a:lnTo>
                    <a:pt x="154" y="2444"/>
                  </a:lnTo>
                  <a:lnTo>
                    <a:pt x="133" y="2403"/>
                  </a:lnTo>
                  <a:lnTo>
                    <a:pt x="111" y="2292"/>
                  </a:lnTo>
                  <a:lnTo>
                    <a:pt x="89" y="2181"/>
                  </a:lnTo>
                  <a:lnTo>
                    <a:pt x="89" y="2069"/>
                  </a:lnTo>
                  <a:lnTo>
                    <a:pt x="111" y="1847"/>
                  </a:lnTo>
                  <a:lnTo>
                    <a:pt x="178" y="1647"/>
                  </a:lnTo>
                  <a:lnTo>
                    <a:pt x="178" y="1602"/>
                  </a:lnTo>
                  <a:lnTo>
                    <a:pt x="156" y="1580"/>
                  </a:lnTo>
                  <a:lnTo>
                    <a:pt x="133" y="1580"/>
                  </a:lnTo>
                  <a:lnTo>
                    <a:pt x="111" y="1602"/>
                  </a:lnTo>
                  <a:lnTo>
                    <a:pt x="45" y="1825"/>
                  </a:lnTo>
                  <a:lnTo>
                    <a:pt x="0" y="2047"/>
                  </a:lnTo>
                  <a:lnTo>
                    <a:pt x="22" y="2181"/>
                  </a:lnTo>
                  <a:lnTo>
                    <a:pt x="22" y="2292"/>
                  </a:lnTo>
                  <a:lnTo>
                    <a:pt x="67" y="2403"/>
                  </a:lnTo>
                  <a:lnTo>
                    <a:pt x="111" y="2514"/>
                  </a:lnTo>
                  <a:lnTo>
                    <a:pt x="133" y="2537"/>
                  </a:lnTo>
                  <a:lnTo>
                    <a:pt x="178" y="2537"/>
                  </a:lnTo>
                  <a:lnTo>
                    <a:pt x="890" y="2092"/>
                  </a:lnTo>
                  <a:lnTo>
                    <a:pt x="1601" y="1625"/>
                  </a:lnTo>
                  <a:lnTo>
                    <a:pt x="3003" y="646"/>
                  </a:lnTo>
                  <a:lnTo>
                    <a:pt x="3025" y="624"/>
                  </a:lnTo>
                  <a:lnTo>
                    <a:pt x="3003" y="624"/>
                  </a:lnTo>
                  <a:lnTo>
                    <a:pt x="2981" y="579"/>
                  </a:lnTo>
                  <a:lnTo>
                    <a:pt x="2892" y="535"/>
                  </a:lnTo>
                  <a:lnTo>
                    <a:pt x="2847" y="490"/>
                  </a:lnTo>
                  <a:lnTo>
                    <a:pt x="2758" y="357"/>
                  </a:lnTo>
                  <a:lnTo>
                    <a:pt x="2691" y="201"/>
                  </a:lnTo>
                  <a:lnTo>
                    <a:pt x="2669" y="45"/>
                  </a:lnTo>
                  <a:lnTo>
                    <a:pt x="2647" y="23"/>
                  </a:lnTo>
                  <a:lnTo>
                    <a:pt x="26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Google Shape;1418;p49">
              <a:extLst>
                <a:ext uri="{FF2B5EF4-FFF2-40B4-BE49-F238E27FC236}">
                  <a16:creationId xmlns:a16="http://schemas.microsoft.com/office/drawing/2014/main" id="{5125E686-DE5F-47D9-9BE5-43DA5634932A}"/>
                </a:ext>
              </a:extLst>
            </p:cNvPr>
            <p:cNvSpPr/>
            <p:nvPr/>
          </p:nvSpPr>
          <p:spPr>
            <a:xfrm>
              <a:off x="4199775" y="4615500"/>
              <a:ext cx="4475" cy="3925"/>
            </a:xfrm>
            <a:custGeom>
              <a:avLst/>
              <a:gdLst/>
              <a:ahLst/>
              <a:cxnLst/>
              <a:rect l="l" t="t" r="r" b="b"/>
              <a:pathLst>
                <a:path w="179" h="157" extrusionOk="0">
                  <a:moveTo>
                    <a:pt x="112" y="1"/>
                  </a:moveTo>
                  <a:lnTo>
                    <a:pt x="1" y="90"/>
                  </a:lnTo>
                  <a:lnTo>
                    <a:pt x="1" y="112"/>
                  </a:lnTo>
                  <a:lnTo>
                    <a:pt x="23" y="134"/>
                  </a:lnTo>
                  <a:lnTo>
                    <a:pt x="45" y="157"/>
                  </a:lnTo>
                  <a:lnTo>
                    <a:pt x="67" y="157"/>
                  </a:lnTo>
                  <a:lnTo>
                    <a:pt x="156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Google Shape;1419;p49">
              <a:extLst>
                <a:ext uri="{FF2B5EF4-FFF2-40B4-BE49-F238E27FC236}">
                  <a16:creationId xmlns:a16="http://schemas.microsoft.com/office/drawing/2014/main" id="{8C9C6F4B-E3D5-4146-B641-BF4FE5DCEE26}"/>
                </a:ext>
              </a:extLst>
            </p:cNvPr>
            <p:cNvSpPr/>
            <p:nvPr/>
          </p:nvSpPr>
          <p:spPr>
            <a:xfrm>
              <a:off x="4194775" y="4608825"/>
              <a:ext cx="5025" cy="3375"/>
            </a:xfrm>
            <a:custGeom>
              <a:avLst/>
              <a:gdLst/>
              <a:ahLst/>
              <a:cxnLst/>
              <a:rect l="l" t="t" r="r" b="b"/>
              <a:pathLst>
                <a:path w="201" h="135" extrusionOk="0">
                  <a:moveTo>
                    <a:pt x="134" y="1"/>
                  </a:moveTo>
                  <a:lnTo>
                    <a:pt x="23" y="68"/>
                  </a:lnTo>
                  <a:lnTo>
                    <a:pt x="0" y="90"/>
                  </a:lnTo>
                  <a:lnTo>
                    <a:pt x="23" y="112"/>
                  </a:lnTo>
                  <a:lnTo>
                    <a:pt x="45" y="134"/>
                  </a:lnTo>
                  <a:lnTo>
                    <a:pt x="67" y="134"/>
                  </a:lnTo>
                  <a:lnTo>
                    <a:pt x="178" y="68"/>
                  </a:lnTo>
                  <a:lnTo>
                    <a:pt x="201" y="45"/>
                  </a:lnTo>
                  <a:lnTo>
                    <a:pt x="178" y="23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Google Shape;1420;p49">
              <a:extLst>
                <a:ext uri="{FF2B5EF4-FFF2-40B4-BE49-F238E27FC236}">
                  <a16:creationId xmlns:a16="http://schemas.microsoft.com/office/drawing/2014/main" id="{F3A7E601-BC5F-48EC-B2A4-28197A0212BF}"/>
                </a:ext>
              </a:extLst>
            </p:cNvPr>
            <p:cNvSpPr/>
            <p:nvPr/>
          </p:nvSpPr>
          <p:spPr>
            <a:xfrm>
              <a:off x="4173650" y="4612725"/>
              <a:ext cx="19475" cy="12250"/>
            </a:xfrm>
            <a:custGeom>
              <a:avLst/>
              <a:gdLst/>
              <a:ahLst/>
              <a:cxnLst/>
              <a:rect l="l" t="t" r="r" b="b"/>
              <a:pathLst>
                <a:path w="779" h="490" extrusionOk="0">
                  <a:moveTo>
                    <a:pt x="712" y="1"/>
                  </a:moveTo>
                  <a:lnTo>
                    <a:pt x="356" y="201"/>
                  </a:lnTo>
                  <a:lnTo>
                    <a:pt x="0" y="423"/>
                  </a:lnTo>
                  <a:lnTo>
                    <a:pt x="0" y="445"/>
                  </a:lnTo>
                  <a:lnTo>
                    <a:pt x="23" y="468"/>
                  </a:lnTo>
                  <a:lnTo>
                    <a:pt x="45" y="490"/>
                  </a:lnTo>
                  <a:lnTo>
                    <a:pt x="67" y="490"/>
                  </a:lnTo>
                  <a:lnTo>
                    <a:pt x="423" y="268"/>
                  </a:lnTo>
                  <a:lnTo>
                    <a:pt x="779" y="67"/>
                  </a:lnTo>
                  <a:lnTo>
                    <a:pt x="779" y="45"/>
                  </a:lnTo>
                  <a:lnTo>
                    <a:pt x="7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Google Shape;1421;p49">
              <a:extLst>
                <a:ext uri="{FF2B5EF4-FFF2-40B4-BE49-F238E27FC236}">
                  <a16:creationId xmlns:a16="http://schemas.microsoft.com/office/drawing/2014/main" id="{848955D2-FCA4-4040-A1BA-3F78B874A8D4}"/>
                </a:ext>
              </a:extLst>
            </p:cNvPr>
            <p:cNvSpPr/>
            <p:nvPr/>
          </p:nvSpPr>
          <p:spPr>
            <a:xfrm>
              <a:off x="4194225" y="4620525"/>
              <a:ext cx="3350" cy="2800"/>
            </a:xfrm>
            <a:custGeom>
              <a:avLst/>
              <a:gdLst/>
              <a:ahLst/>
              <a:cxnLst/>
              <a:rect l="l" t="t" r="r" b="b"/>
              <a:pathLst>
                <a:path w="134" h="112" extrusionOk="0">
                  <a:moveTo>
                    <a:pt x="67" y="0"/>
                  </a:moveTo>
                  <a:lnTo>
                    <a:pt x="0" y="44"/>
                  </a:lnTo>
                  <a:lnTo>
                    <a:pt x="0" y="67"/>
                  </a:lnTo>
                  <a:lnTo>
                    <a:pt x="0" y="89"/>
                  </a:lnTo>
                  <a:lnTo>
                    <a:pt x="22" y="111"/>
                  </a:lnTo>
                  <a:lnTo>
                    <a:pt x="67" y="111"/>
                  </a:lnTo>
                  <a:lnTo>
                    <a:pt x="111" y="67"/>
                  </a:lnTo>
                  <a:lnTo>
                    <a:pt x="134" y="44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Google Shape;1422;p49">
              <a:extLst>
                <a:ext uri="{FF2B5EF4-FFF2-40B4-BE49-F238E27FC236}">
                  <a16:creationId xmlns:a16="http://schemas.microsoft.com/office/drawing/2014/main" id="{2A3C5856-8559-48D3-9F3A-DB471A73A826}"/>
                </a:ext>
              </a:extLst>
            </p:cNvPr>
            <p:cNvSpPr/>
            <p:nvPr/>
          </p:nvSpPr>
          <p:spPr>
            <a:xfrm>
              <a:off x="4173650" y="4622175"/>
              <a:ext cx="13925" cy="10050"/>
            </a:xfrm>
            <a:custGeom>
              <a:avLst/>
              <a:gdLst/>
              <a:ahLst/>
              <a:cxnLst/>
              <a:rect l="l" t="t" r="r" b="b"/>
              <a:pathLst>
                <a:path w="557" h="402" extrusionOk="0">
                  <a:moveTo>
                    <a:pt x="490" y="1"/>
                  </a:moveTo>
                  <a:lnTo>
                    <a:pt x="245" y="156"/>
                  </a:lnTo>
                  <a:lnTo>
                    <a:pt x="0" y="334"/>
                  </a:lnTo>
                  <a:lnTo>
                    <a:pt x="0" y="357"/>
                  </a:lnTo>
                  <a:lnTo>
                    <a:pt x="23" y="379"/>
                  </a:lnTo>
                  <a:lnTo>
                    <a:pt x="45" y="401"/>
                  </a:lnTo>
                  <a:lnTo>
                    <a:pt x="67" y="401"/>
                  </a:lnTo>
                  <a:lnTo>
                    <a:pt x="289" y="223"/>
                  </a:lnTo>
                  <a:lnTo>
                    <a:pt x="534" y="67"/>
                  </a:lnTo>
                  <a:lnTo>
                    <a:pt x="556" y="45"/>
                  </a:lnTo>
                  <a:lnTo>
                    <a:pt x="534" y="23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Google Shape;1423;p49">
              <a:extLst>
                <a:ext uri="{FF2B5EF4-FFF2-40B4-BE49-F238E27FC236}">
                  <a16:creationId xmlns:a16="http://schemas.microsoft.com/office/drawing/2014/main" id="{A69891DE-17B1-4937-A240-81E1A2723F94}"/>
                </a:ext>
              </a:extLst>
            </p:cNvPr>
            <p:cNvSpPr/>
            <p:nvPr/>
          </p:nvSpPr>
          <p:spPr>
            <a:xfrm>
              <a:off x="4174200" y="4623850"/>
              <a:ext cx="17825" cy="12825"/>
            </a:xfrm>
            <a:custGeom>
              <a:avLst/>
              <a:gdLst/>
              <a:ahLst/>
              <a:cxnLst/>
              <a:rect l="l" t="t" r="r" b="b"/>
              <a:pathLst>
                <a:path w="713" h="513" extrusionOk="0">
                  <a:moveTo>
                    <a:pt x="646" y="0"/>
                  </a:moveTo>
                  <a:lnTo>
                    <a:pt x="23" y="445"/>
                  </a:lnTo>
                  <a:lnTo>
                    <a:pt x="1" y="468"/>
                  </a:lnTo>
                  <a:lnTo>
                    <a:pt x="23" y="490"/>
                  </a:lnTo>
                  <a:lnTo>
                    <a:pt x="45" y="512"/>
                  </a:lnTo>
                  <a:lnTo>
                    <a:pt x="67" y="512"/>
                  </a:lnTo>
                  <a:lnTo>
                    <a:pt x="712" y="67"/>
                  </a:lnTo>
                  <a:lnTo>
                    <a:pt x="712" y="45"/>
                  </a:lnTo>
                  <a:lnTo>
                    <a:pt x="712" y="23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1424;p49">
              <a:extLst>
                <a:ext uri="{FF2B5EF4-FFF2-40B4-BE49-F238E27FC236}">
                  <a16:creationId xmlns:a16="http://schemas.microsoft.com/office/drawing/2014/main" id="{75795F32-542A-4D11-89B6-22CCCA1F70CB}"/>
                </a:ext>
              </a:extLst>
            </p:cNvPr>
            <p:cNvSpPr/>
            <p:nvPr/>
          </p:nvSpPr>
          <p:spPr>
            <a:xfrm>
              <a:off x="4167525" y="4619400"/>
              <a:ext cx="5025" cy="25050"/>
            </a:xfrm>
            <a:custGeom>
              <a:avLst/>
              <a:gdLst/>
              <a:ahLst/>
              <a:cxnLst/>
              <a:rect l="l" t="t" r="r" b="b"/>
              <a:pathLst>
                <a:path w="201" h="1002" extrusionOk="0">
                  <a:moveTo>
                    <a:pt x="156" y="1"/>
                  </a:moveTo>
                  <a:lnTo>
                    <a:pt x="134" y="23"/>
                  </a:lnTo>
                  <a:lnTo>
                    <a:pt x="90" y="134"/>
                  </a:lnTo>
                  <a:lnTo>
                    <a:pt x="45" y="245"/>
                  </a:lnTo>
                  <a:lnTo>
                    <a:pt x="1" y="356"/>
                  </a:lnTo>
                  <a:lnTo>
                    <a:pt x="1" y="490"/>
                  </a:lnTo>
                  <a:lnTo>
                    <a:pt x="1" y="601"/>
                  </a:lnTo>
                  <a:lnTo>
                    <a:pt x="1" y="735"/>
                  </a:lnTo>
                  <a:lnTo>
                    <a:pt x="45" y="846"/>
                  </a:lnTo>
                  <a:lnTo>
                    <a:pt x="90" y="979"/>
                  </a:lnTo>
                  <a:lnTo>
                    <a:pt x="112" y="1001"/>
                  </a:lnTo>
                  <a:lnTo>
                    <a:pt x="134" y="1001"/>
                  </a:lnTo>
                  <a:lnTo>
                    <a:pt x="156" y="979"/>
                  </a:lnTo>
                  <a:lnTo>
                    <a:pt x="156" y="957"/>
                  </a:lnTo>
                  <a:lnTo>
                    <a:pt x="112" y="846"/>
                  </a:lnTo>
                  <a:lnTo>
                    <a:pt x="90" y="735"/>
                  </a:lnTo>
                  <a:lnTo>
                    <a:pt x="67" y="623"/>
                  </a:lnTo>
                  <a:lnTo>
                    <a:pt x="67" y="512"/>
                  </a:lnTo>
                  <a:lnTo>
                    <a:pt x="112" y="267"/>
                  </a:lnTo>
                  <a:lnTo>
                    <a:pt x="156" y="178"/>
                  </a:lnTo>
                  <a:lnTo>
                    <a:pt x="201" y="67"/>
                  </a:lnTo>
                  <a:lnTo>
                    <a:pt x="201" y="45"/>
                  </a:lnTo>
                  <a:lnTo>
                    <a:pt x="179" y="23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614;p22">
            <a:extLst>
              <a:ext uri="{FF2B5EF4-FFF2-40B4-BE49-F238E27FC236}">
                <a16:creationId xmlns:a16="http://schemas.microsoft.com/office/drawing/2014/main" id="{E5C34CE0-E477-43C3-9417-9D2658CC1B80}"/>
              </a:ext>
            </a:extLst>
          </p:cNvPr>
          <p:cNvGrpSpPr/>
          <p:nvPr/>
        </p:nvGrpSpPr>
        <p:grpSpPr>
          <a:xfrm>
            <a:off x="11146569" y="5378212"/>
            <a:ext cx="254056" cy="241758"/>
            <a:chOff x="2768914" y="655181"/>
            <a:chExt cx="338380" cy="321743"/>
          </a:xfrm>
        </p:grpSpPr>
        <p:sp>
          <p:nvSpPr>
            <p:cNvPr id="104" name="Google Shape;615;p22">
              <a:extLst>
                <a:ext uri="{FF2B5EF4-FFF2-40B4-BE49-F238E27FC236}">
                  <a16:creationId xmlns:a16="http://schemas.microsoft.com/office/drawing/2014/main" id="{BC31C56B-058B-43C4-9B35-4BB34A0EB8BE}"/>
                </a:ext>
              </a:extLst>
            </p:cNvPr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616;p22">
              <a:extLst>
                <a:ext uri="{FF2B5EF4-FFF2-40B4-BE49-F238E27FC236}">
                  <a16:creationId xmlns:a16="http://schemas.microsoft.com/office/drawing/2014/main" id="{178A654D-4496-4396-B510-8C4E1B4934A9}"/>
                </a:ext>
              </a:extLst>
            </p:cNvPr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6" name="Google Shape;620;p22">
            <a:extLst>
              <a:ext uri="{FF2B5EF4-FFF2-40B4-BE49-F238E27FC236}">
                <a16:creationId xmlns:a16="http://schemas.microsoft.com/office/drawing/2014/main" id="{1F915FD1-C8F1-4057-8E3C-9E2C6FEBA905}"/>
              </a:ext>
            </a:extLst>
          </p:cNvPr>
          <p:cNvGrpSpPr/>
          <p:nvPr/>
        </p:nvGrpSpPr>
        <p:grpSpPr>
          <a:xfrm>
            <a:off x="11522554" y="3486458"/>
            <a:ext cx="1600229" cy="723488"/>
            <a:chOff x="10729875" y="529734"/>
            <a:chExt cx="3232134" cy="1460117"/>
          </a:xfrm>
        </p:grpSpPr>
        <p:sp>
          <p:nvSpPr>
            <p:cNvPr id="107" name="Google Shape;621;p22">
              <a:extLst>
                <a:ext uri="{FF2B5EF4-FFF2-40B4-BE49-F238E27FC236}">
                  <a16:creationId xmlns:a16="http://schemas.microsoft.com/office/drawing/2014/main" id="{5E2F9378-EFF3-4D45-AC68-BFA05BCB585C}"/>
                </a:ext>
              </a:extLst>
            </p:cNvPr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622;p22">
              <a:extLst>
                <a:ext uri="{FF2B5EF4-FFF2-40B4-BE49-F238E27FC236}">
                  <a16:creationId xmlns:a16="http://schemas.microsoft.com/office/drawing/2014/main" id="{82FB7CB0-7219-4CE6-872D-104C59F28ACB}"/>
                </a:ext>
              </a:extLst>
            </p:cNvPr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154809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3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2" grpId="0"/>
      <p:bldP spid="63" grpId="0"/>
      <p:bldP spid="64" grpId="0"/>
      <p:bldP spid="67" grpId="0"/>
      <p:bldP spid="68" grpId="0"/>
      <p:bldP spid="69" grpId="0"/>
      <p:bldP spid="70" grpId="0"/>
      <p:bldP spid="71" grpId="0"/>
      <p:bldP spid="73" grpId="0"/>
      <p:bldP spid="74" grpId="0"/>
      <p:bldP spid="75" grpId="0"/>
      <p:bldP spid="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stituto de Lideres Cristianos - Inicio | Facebook">
            <a:extLst>
              <a:ext uri="{FF2B5EF4-FFF2-40B4-BE49-F238E27FC236}">
                <a16:creationId xmlns:a16="http://schemas.microsoft.com/office/drawing/2014/main" id="{FE403F33-8DB8-4068-B736-C2989010B4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03ADB13-1218-4FA4-BEAC-5C6B301EF40D}"/>
              </a:ext>
            </a:extLst>
          </p:cNvPr>
          <p:cNvSpPr txBox="1"/>
          <p:nvPr/>
        </p:nvSpPr>
        <p:spPr>
          <a:xfrm>
            <a:off x="2381577" y="228677"/>
            <a:ext cx="8326862" cy="528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pronombre personal de la segunda persona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oogle Shape;222;p33">
            <a:extLst>
              <a:ext uri="{FF2B5EF4-FFF2-40B4-BE49-F238E27FC236}">
                <a16:creationId xmlns:a16="http://schemas.microsoft.com/office/drawing/2014/main" id="{A5620F19-FC0B-4421-8EB1-5E760B3FBB86}"/>
              </a:ext>
            </a:extLst>
          </p:cNvPr>
          <p:cNvPicPr preferRelativeResize="0"/>
          <p:nvPr/>
        </p:nvPicPr>
        <p:blipFill>
          <a:blip r:embed="rId3">
            <a:alphaModFix amt="56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3015560" y="725744"/>
            <a:ext cx="7123168" cy="1646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a 5">
            <a:extLst>
              <a:ext uri="{FF2B5EF4-FFF2-40B4-BE49-F238E27FC236}">
                <a16:creationId xmlns:a16="http://schemas.microsoft.com/office/drawing/2014/main" id="{DBDBAC4C-398F-40C4-A656-30C9660AD660}"/>
              </a:ext>
            </a:extLst>
          </p:cNvPr>
          <p:cNvGraphicFramePr>
            <a:graphicFrameLocks noGrp="1"/>
          </p:cNvGraphicFramePr>
          <p:nvPr/>
        </p:nvGraphicFramePr>
        <p:xfrm>
          <a:off x="1379194" y="2042177"/>
          <a:ext cx="8441726" cy="27135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2658">
                  <a:extLst>
                    <a:ext uri="{9D8B030D-6E8A-4147-A177-3AD203B41FA5}">
                      <a16:colId xmlns:a16="http://schemas.microsoft.com/office/drawing/2014/main" val="714647738"/>
                    </a:ext>
                  </a:extLst>
                </a:gridCol>
                <a:gridCol w="1565753">
                  <a:extLst>
                    <a:ext uri="{9D8B030D-6E8A-4147-A177-3AD203B41FA5}">
                      <a16:colId xmlns:a16="http://schemas.microsoft.com/office/drawing/2014/main" val="1933964500"/>
                    </a:ext>
                  </a:extLst>
                </a:gridCol>
                <a:gridCol w="2041742">
                  <a:extLst>
                    <a:ext uri="{9D8B030D-6E8A-4147-A177-3AD203B41FA5}">
                      <a16:colId xmlns:a16="http://schemas.microsoft.com/office/drawing/2014/main" val="1881353406"/>
                    </a:ext>
                  </a:extLst>
                </a:gridCol>
                <a:gridCol w="1342253">
                  <a:extLst>
                    <a:ext uri="{9D8B030D-6E8A-4147-A177-3AD203B41FA5}">
                      <a16:colId xmlns:a16="http://schemas.microsoft.com/office/drawing/2014/main" val="1842802832"/>
                    </a:ext>
                  </a:extLst>
                </a:gridCol>
                <a:gridCol w="2079320">
                  <a:extLst>
                    <a:ext uri="{9D8B030D-6E8A-4147-A177-3AD203B41FA5}">
                      <a16:colId xmlns:a16="http://schemas.microsoft.com/office/drawing/2014/main" val="222353375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Pronombre Personal Segunda Persona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228129"/>
                  </a:ext>
                </a:extLst>
              </a:tr>
              <a:tr h="369734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/>
                        <a:t>Caso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b="1" dirty="0"/>
                        <a:t>Singular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b="1" dirty="0"/>
                        <a:t>Plural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56100"/>
                  </a:ext>
                </a:extLst>
              </a:tr>
              <a:tr h="456111">
                <a:tc>
                  <a:txBody>
                    <a:bodyPr/>
                    <a:lstStyle/>
                    <a:p>
                      <a:r>
                        <a:rPr lang="es-MX" sz="2000" dirty="0"/>
                        <a:t>Nominativo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σύ</a:t>
                      </a:r>
                      <a:endParaRPr lang="es-MX" sz="2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Tú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ὑμεῖς</a:t>
                      </a:r>
                      <a:endParaRPr lang="es-MX" sz="2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nosotros</a:t>
                      </a:r>
                      <a:endParaRPr lang="es-MX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881982"/>
                  </a:ext>
                </a:extLst>
              </a:tr>
              <a:tr h="488515">
                <a:tc>
                  <a:txBody>
                    <a:bodyPr/>
                    <a:lstStyle/>
                    <a:p>
                      <a:r>
                        <a:rPr lang="es-MX" sz="2000" dirty="0"/>
                        <a:t>Genitivo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σου</a:t>
                      </a:r>
                      <a:r>
                        <a:rPr lang="es-MX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l-G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σοῦ</a:t>
                      </a:r>
                      <a:endParaRPr lang="es-MX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De ti, tu, tuyo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ὑμῶν</a:t>
                      </a:r>
                      <a:endParaRPr lang="es-MX" sz="2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de nosotros</a:t>
                      </a:r>
                      <a:endParaRPr lang="es-MX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390148"/>
                  </a:ext>
                </a:extLst>
              </a:tr>
              <a:tr h="437322">
                <a:tc>
                  <a:txBody>
                    <a:bodyPr/>
                    <a:lstStyle/>
                    <a:p>
                      <a:r>
                        <a:rPr lang="es-MX" sz="2000" dirty="0"/>
                        <a:t>Dativo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σοι</a:t>
                      </a:r>
                      <a:r>
                        <a:rPr lang="es-MX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l-G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σοί</a:t>
                      </a:r>
                      <a:endParaRPr lang="es-MX" sz="2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a ti, para </a:t>
                      </a:r>
                      <a:r>
                        <a:rPr lang="es-MX" sz="2000" dirty="0" err="1"/>
                        <a:t>tí</a:t>
                      </a:r>
                      <a:endParaRPr lang="es-MX" sz="20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ὑμῖν</a:t>
                      </a:r>
                      <a:endParaRPr lang="es-MX" sz="2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nos, a  nosotros.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731182"/>
                  </a:ext>
                </a:extLst>
              </a:tr>
              <a:tr h="437305">
                <a:tc>
                  <a:txBody>
                    <a:bodyPr/>
                    <a:lstStyle/>
                    <a:p>
                      <a:r>
                        <a:rPr lang="es-MX" sz="2000" dirty="0"/>
                        <a:t>Acusativo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σε</a:t>
                      </a:r>
                      <a:r>
                        <a:rPr lang="es-MX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l-G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σέ</a:t>
                      </a:r>
                      <a:endParaRPr lang="es-MX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te, a </a:t>
                      </a:r>
                      <a:r>
                        <a:rPr lang="es-MX" sz="2000" dirty="0" err="1"/>
                        <a:t>tí</a:t>
                      </a:r>
                      <a:endParaRPr lang="es-MX" sz="20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ὑμᾶς</a:t>
                      </a:r>
                      <a:endParaRPr lang="es-MX" sz="2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Nos, a nosotros.</a:t>
                      </a:r>
                      <a:endParaRPr lang="es-MX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202580"/>
                  </a:ext>
                </a:extLst>
              </a:tr>
            </a:tbl>
          </a:graphicData>
        </a:graphic>
      </p:graphicFrame>
      <p:sp>
        <p:nvSpPr>
          <p:cNvPr id="8" name="AutoShape 3">
            <a:extLst>
              <a:ext uri="{FF2B5EF4-FFF2-40B4-BE49-F238E27FC236}">
                <a16:creationId xmlns:a16="http://schemas.microsoft.com/office/drawing/2014/main" id="{AF9BA474-3734-44F8-A0FC-E9AA9714DA8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361432" y="1960680"/>
            <a:ext cx="8477250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CCCB66F-AAC0-4E2C-82B9-33601A53E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9370" y="2008305"/>
            <a:ext cx="9221779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9E5583B9-C892-4613-9BDE-4D112A855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782" y="2465505"/>
            <a:ext cx="1414463" cy="396875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55833A05-D342-44EE-92E5-75AC12B79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245" y="2465505"/>
            <a:ext cx="3608388" cy="396875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E70278DC-E740-4880-B398-A6AB5F3A4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0631" y="2465505"/>
            <a:ext cx="4200525" cy="396875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5EF75998-46B7-45A9-A8F4-BB4BB673E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782" y="2862380"/>
            <a:ext cx="1414463" cy="4572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C519E46F-2925-4202-99BA-6B6E2229F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245" y="2862380"/>
            <a:ext cx="1565275" cy="4572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2BA1D46E-9B2A-4B2E-8F74-D7B9399CF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7520" y="2862380"/>
            <a:ext cx="2043113" cy="4572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347F803F-C697-4226-8BA8-B24A67298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0632" y="2862380"/>
            <a:ext cx="1341438" cy="4572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701AB8DA-A117-4295-9B50-A314F911D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2069" y="2862380"/>
            <a:ext cx="2840035" cy="4572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6B71313C-A71B-4475-8D49-5D9B005EC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782" y="3319580"/>
            <a:ext cx="1414463" cy="48895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C4626F7A-3394-41BF-9F3E-D7EACABA9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245" y="3319580"/>
            <a:ext cx="1565275" cy="48895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DDB1D966-02E3-4FE6-9162-A9A7FD553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7520" y="3319580"/>
            <a:ext cx="2043113" cy="48895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3407E0DB-2106-4012-90B1-214DBFAB6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0632" y="3319580"/>
            <a:ext cx="1341438" cy="48895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DF6ACAE3-3B66-4391-A8EE-B0EABD51D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2070" y="3319580"/>
            <a:ext cx="2828924" cy="48895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DA3B44DD-3682-4DFD-910C-5299202A3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782" y="3808530"/>
            <a:ext cx="1414463" cy="4572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26848B52-8BF4-47A2-AECE-D575C43D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245" y="3808530"/>
            <a:ext cx="1565275" cy="4572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8E1B3CAC-98A4-45D5-896D-88BFD2CEE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7520" y="3808530"/>
            <a:ext cx="2043113" cy="4572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8071C9F4-E040-440F-B2BB-97018DEFF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0632" y="3808530"/>
            <a:ext cx="1341438" cy="4572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7360ED6B-4048-4DBD-B40F-344454E89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2069" y="3808530"/>
            <a:ext cx="2827335" cy="4572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B765C671-B02C-49D3-BCDE-B76F2AB5E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610" y="4324690"/>
            <a:ext cx="1414463" cy="4572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9AA02C31-06B8-48C8-89E3-747870866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245" y="4315425"/>
            <a:ext cx="1565275" cy="4572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0" name="Rectangle 26">
            <a:extLst>
              <a:ext uri="{FF2B5EF4-FFF2-40B4-BE49-F238E27FC236}">
                <a16:creationId xmlns:a16="http://schemas.microsoft.com/office/drawing/2014/main" id="{4B069635-AD4A-4FDD-A2DD-2B6721A87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7520" y="4305486"/>
            <a:ext cx="2043113" cy="4572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B205D182-56F3-45FB-9518-05D064A1E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0632" y="4295547"/>
            <a:ext cx="1341438" cy="4572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151F1941-005E-458E-9C17-B1AE68B73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2070" y="4285608"/>
            <a:ext cx="2809874" cy="4572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3" name="Line 29">
            <a:extLst>
              <a:ext uri="{FF2B5EF4-FFF2-40B4-BE49-F238E27FC236}">
                <a16:creationId xmlns:a16="http://schemas.microsoft.com/office/drawing/2014/main" id="{547FB0E5-6AD5-4A10-827A-2626C23C86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2245" y="2446455"/>
            <a:ext cx="0" cy="22828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4" name="Line 30">
            <a:extLst>
              <a:ext uri="{FF2B5EF4-FFF2-40B4-BE49-F238E27FC236}">
                <a16:creationId xmlns:a16="http://schemas.microsoft.com/office/drawing/2014/main" id="{58AABE54-9256-4D48-8744-7F6DB0AF97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7520" y="2856030"/>
            <a:ext cx="0" cy="18732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5" name="Line 31">
            <a:extLst>
              <a:ext uri="{FF2B5EF4-FFF2-40B4-BE49-F238E27FC236}">
                <a16:creationId xmlns:a16="http://schemas.microsoft.com/office/drawing/2014/main" id="{D9FF40EC-B5F6-45A1-8347-DB397123CA7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0632" y="2446455"/>
            <a:ext cx="0" cy="2282825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6" name="Line 32">
            <a:extLst>
              <a:ext uri="{FF2B5EF4-FFF2-40B4-BE49-F238E27FC236}">
                <a16:creationId xmlns:a16="http://schemas.microsoft.com/office/drawing/2014/main" id="{74A3714D-2D3A-4739-BA3B-2539CA86DD9C}"/>
              </a:ext>
            </a:extLst>
          </p:cNvPr>
          <p:cNvSpPr>
            <a:spLocks noChangeShapeType="1"/>
          </p:cNvSpPr>
          <p:nvPr/>
        </p:nvSpPr>
        <p:spPr bwMode="auto">
          <a:xfrm>
            <a:off x="7732070" y="2856030"/>
            <a:ext cx="0" cy="18732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7" name="Line 33">
            <a:extLst>
              <a:ext uri="{FF2B5EF4-FFF2-40B4-BE49-F238E27FC236}">
                <a16:creationId xmlns:a16="http://schemas.microsoft.com/office/drawing/2014/main" id="{911CA061-C637-4BA4-8227-903F35DCAD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3020" y="2465504"/>
            <a:ext cx="9236880" cy="17463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8" name="Line 34">
            <a:extLst>
              <a:ext uri="{FF2B5EF4-FFF2-40B4-BE49-F238E27FC236}">
                <a16:creationId xmlns:a16="http://schemas.microsoft.com/office/drawing/2014/main" id="{3B812D06-2759-4237-A049-A9A0B27847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3020" y="2862380"/>
            <a:ext cx="845661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9" name="Line 35">
            <a:extLst>
              <a:ext uri="{FF2B5EF4-FFF2-40B4-BE49-F238E27FC236}">
                <a16:creationId xmlns:a16="http://schemas.microsoft.com/office/drawing/2014/main" id="{DD3D24FD-30A5-4731-816F-0B913726C8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3020" y="3319580"/>
            <a:ext cx="845661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0" name="Line 36">
            <a:extLst>
              <a:ext uri="{FF2B5EF4-FFF2-40B4-BE49-F238E27FC236}">
                <a16:creationId xmlns:a16="http://schemas.microsoft.com/office/drawing/2014/main" id="{F6983405-D0B5-4F25-B358-EFFE3CB108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3020" y="3808530"/>
            <a:ext cx="845661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1" name="Line 37">
            <a:extLst>
              <a:ext uri="{FF2B5EF4-FFF2-40B4-BE49-F238E27FC236}">
                <a16:creationId xmlns:a16="http://schemas.microsoft.com/office/drawing/2014/main" id="{F6744796-B223-4E64-AA28-FC43868BC9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3020" y="4265730"/>
            <a:ext cx="845661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2" name="Line 38">
            <a:extLst>
              <a:ext uri="{FF2B5EF4-FFF2-40B4-BE49-F238E27FC236}">
                <a16:creationId xmlns:a16="http://schemas.microsoft.com/office/drawing/2014/main" id="{4E36DBC7-CE9A-4958-A309-1E9FDBCE70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7782" y="2001955"/>
            <a:ext cx="0" cy="27273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3" name="Line 39">
            <a:extLst>
              <a:ext uri="{FF2B5EF4-FFF2-40B4-BE49-F238E27FC236}">
                <a16:creationId xmlns:a16="http://schemas.microsoft.com/office/drawing/2014/main" id="{968AFB7F-57E0-457C-B4C4-2D96A7FFCE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551392" y="2042177"/>
            <a:ext cx="48509" cy="2644241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4" name="Line 40">
            <a:extLst>
              <a:ext uri="{FF2B5EF4-FFF2-40B4-BE49-F238E27FC236}">
                <a16:creationId xmlns:a16="http://schemas.microsoft.com/office/drawing/2014/main" id="{FD2507AF-D21F-4165-A2AE-C6DC7C4A46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63019" y="1986948"/>
            <a:ext cx="9244699" cy="2135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5" name="Line 41">
            <a:extLst>
              <a:ext uri="{FF2B5EF4-FFF2-40B4-BE49-F238E27FC236}">
                <a16:creationId xmlns:a16="http://schemas.microsoft.com/office/drawing/2014/main" id="{8FE28533-F8E6-48ED-84A9-FEA3CA4FFD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63020" y="4729642"/>
            <a:ext cx="9130414" cy="52922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6" name="Rectangle 42">
            <a:extLst>
              <a:ext uri="{FF2B5EF4-FFF2-40B4-BE49-F238E27FC236}">
                <a16:creationId xmlns:a16="http://schemas.microsoft.com/office/drawing/2014/main" id="{9D643EE1-10BB-4993-8260-DC4D00239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9120" y="2049580"/>
            <a:ext cx="5006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Pronombre Personal Segunda Persona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3">
            <a:extLst>
              <a:ext uri="{FF2B5EF4-FFF2-40B4-BE49-F238E27FC236}">
                <a16:creationId xmlns:a16="http://schemas.microsoft.com/office/drawing/2014/main" id="{5258496A-042B-40B7-908C-B73910B25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982" y="2506780"/>
            <a:ext cx="6365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Caso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4">
            <a:extLst>
              <a:ext uri="{FF2B5EF4-FFF2-40B4-BE49-F238E27FC236}">
                <a16:creationId xmlns:a16="http://schemas.microsoft.com/office/drawing/2014/main" id="{0530C7E2-7515-4695-9125-19B48237B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8607" y="2506780"/>
            <a:ext cx="9906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Singular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5">
            <a:extLst>
              <a:ext uri="{FF2B5EF4-FFF2-40B4-BE49-F238E27FC236}">
                <a16:creationId xmlns:a16="http://schemas.microsoft.com/office/drawing/2014/main" id="{166FC887-FC14-4171-A817-0F7C06DB7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7157" y="2506780"/>
            <a:ext cx="7493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Plural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6">
            <a:extLst>
              <a:ext uri="{FF2B5EF4-FFF2-40B4-BE49-F238E27FC236}">
                <a16:creationId xmlns:a16="http://schemas.microsoft.com/office/drawing/2014/main" id="{DCD8E7A9-DBE8-4D87-9391-838F25A2A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445" y="2905243"/>
            <a:ext cx="13430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Nominativo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7">
            <a:extLst>
              <a:ext uri="{FF2B5EF4-FFF2-40B4-BE49-F238E27FC236}">
                <a16:creationId xmlns:a16="http://schemas.microsoft.com/office/drawing/2014/main" id="{4F9BD09F-1BEB-4390-92AD-ACE2901E3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254" y="2929055"/>
            <a:ext cx="3189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σύ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8">
            <a:extLst>
              <a:ext uri="{FF2B5EF4-FFF2-40B4-BE49-F238E27FC236}">
                <a16:creationId xmlns:a16="http://schemas.microsoft.com/office/drawing/2014/main" id="{97F9D95D-7485-4604-AC43-750B2D254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220" y="2905243"/>
            <a:ext cx="3889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Tú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49">
            <a:extLst>
              <a:ext uri="{FF2B5EF4-FFF2-40B4-BE49-F238E27FC236}">
                <a16:creationId xmlns:a16="http://schemas.microsoft.com/office/drawing/2014/main" id="{96F64765-F0C0-4931-B4E3-9687DA9AC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295" y="2929055"/>
            <a:ext cx="6524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ὑμεῖς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0">
            <a:extLst>
              <a:ext uri="{FF2B5EF4-FFF2-40B4-BE49-F238E27FC236}">
                <a16:creationId xmlns:a16="http://schemas.microsoft.com/office/drawing/2014/main" id="{6C0734E6-150E-46FF-947A-240EB7AB2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8267" y="2925013"/>
            <a:ext cx="8912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vosotros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1">
            <a:extLst>
              <a:ext uri="{FF2B5EF4-FFF2-40B4-BE49-F238E27FC236}">
                <a16:creationId xmlns:a16="http://schemas.microsoft.com/office/drawing/2014/main" id="{CAE94BBE-75E7-47C9-81B6-E1676BDA3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445" y="3360855"/>
            <a:ext cx="10048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Genitivo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2">
            <a:extLst>
              <a:ext uri="{FF2B5EF4-FFF2-40B4-BE49-F238E27FC236}">
                <a16:creationId xmlns:a16="http://schemas.microsoft.com/office/drawing/2014/main" id="{35757736-74A7-4696-B4F7-CA30F0B4B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9095" y="3386255"/>
            <a:ext cx="4728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σου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3">
            <a:extLst>
              <a:ext uri="{FF2B5EF4-FFF2-40B4-BE49-F238E27FC236}">
                <a16:creationId xmlns:a16="http://schemas.microsoft.com/office/drawing/2014/main" id="{E0DE297C-9EB5-44A0-A78B-1D0178DEC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3607" y="3386255"/>
            <a:ext cx="280988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4">
            <a:extLst>
              <a:ext uri="{FF2B5EF4-FFF2-40B4-BE49-F238E27FC236}">
                <a16:creationId xmlns:a16="http://schemas.microsoft.com/office/drawing/2014/main" id="{02E7B60C-5247-43B3-8C4D-B9A8A91B9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945" y="3386255"/>
            <a:ext cx="4728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σοῦ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5">
            <a:extLst>
              <a:ext uri="{FF2B5EF4-FFF2-40B4-BE49-F238E27FC236}">
                <a16:creationId xmlns:a16="http://schemas.microsoft.com/office/drawing/2014/main" id="{282ED8D9-F67B-4F95-9ABD-238903EB4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3432" y="3360855"/>
            <a:ext cx="15478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ti, tu, tuyo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56">
            <a:extLst>
              <a:ext uri="{FF2B5EF4-FFF2-40B4-BE49-F238E27FC236}">
                <a16:creationId xmlns:a16="http://schemas.microsoft.com/office/drawing/2014/main" id="{94E5656F-05CF-4897-8167-277C52273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5120" y="3386255"/>
            <a:ext cx="6588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kern="12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ὑμῶν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57">
            <a:extLst>
              <a:ext uri="{FF2B5EF4-FFF2-40B4-BE49-F238E27FC236}">
                <a16:creationId xmlns:a16="http://schemas.microsoft.com/office/drawing/2014/main" id="{1B07FB4A-415E-4A23-9991-2D3B3025C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2848" y="3421960"/>
            <a:ext cx="25384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2000" dirty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 vosotros, vuestro (a)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58">
            <a:extLst>
              <a:ext uri="{FF2B5EF4-FFF2-40B4-BE49-F238E27FC236}">
                <a16:creationId xmlns:a16="http://schemas.microsoft.com/office/drawing/2014/main" id="{2DA7FE4A-4C3F-4D04-A8BE-9510043FB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445" y="3851393"/>
            <a:ext cx="8048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59">
            <a:extLst>
              <a:ext uri="{FF2B5EF4-FFF2-40B4-BE49-F238E27FC236}">
                <a16:creationId xmlns:a16="http://schemas.microsoft.com/office/drawing/2014/main" id="{9775782E-12F3-438B-B28A-E2C7C9870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5770" y="3875205"/>
            <a:ext cx="4039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σοι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60">
            <a:extLst>
              <a:ext uri="{FF2B5EF4-FFF2-40B4-BE49-F238E27FC236}">
                <a16:creationId xmlns:a16="http://schemas.microsoft.com/office/drawing/2014/main" id="{99E8A851-CFAF-43B6-90F4-CBA37144D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2020" y="3875205"/>
            <a:ext cx="280988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61">
            <a:extLst>
              <a:ext uri="{FF2B5EF4-FFF2-40B4-BE49-F238E27FC236}">
                <a16:creationId xmlns:a16="http://schemas.microsoft.com/office/drawing/2014/main" id="{4DD3AEAF-70A8-4BF3-A3B4-9C5EC1679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945" y="3875205"/>
            <a:ext cx="4039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σοί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62">
            <a:extLst>
              <a:ext uri="{FF2B5EF4-FFF2-40B4-BE49-F238E27FC236}">
                <a16:creationId xmlns:a16="http://schemas.microsoft.com/office/drawing/2014/main" id="{04D45641-E202-4E70-A9DB-DD554DBA2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5832" y="3851393"/>
            <a:ext cx="11001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ti, para 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63">
            <a:extLst>
              <a:ext uri="{FF2B5EF4-FFF2-40B4-BE49-F238E27FC236}">
                <a16:creationId xmlns:a16="http://schemas.microsoft.com/office/drawing/2014/main" id="{9C2B3142-97A6-47D4-8DF2-E74F657CF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9445" y="3851393"/>
            <a:ext cx="2778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tí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64">
            <a:extLst>
              <a:ext uri="{FF2B5EF4-FFF2-40B4-BE49-F238E27FC236}">
                <a16:creationId xmlns:a16="http://schemas.microsoft.com/office/drawing/2014/main" id="{463D337A-9B36-4071-8EEE-A49EED301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5445" y="3875205"/>
            <a:ext cx="5402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ὑμῖν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65">
            <a:extLst>
              <a:ext uri="{FF2B5EF4-FFF2-40B4-BE49-F238E27FC236}">
                <a16:creationId xmlns:a16="http://schemas.microsoft.com/office/drawing/2014/main" id="{D77AE4E8-DFBC-49E7-A8F7-60EDD6BF5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6366" y="3849803"/>
            <a:ext cx="27913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2000" dirty="0">
                <a:solidFill>
                  <a:srgbClr val="000000"/>
                </a:solidFill>
                <a:latin typeface="Calibri" panose="020F0502020204030204" pitchFamily="34" charset="0"/>
              </a:rPr>
              <a:t>O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s, a  vosotros.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66">
            <a:extLst>
              <a:ext uri="{FF2B5EF4-FFF2-40B4-BE49-F238E27FC236}">
                <a16:creationId xmlns:a16="http://schemas.microsoft.com/office/drawing/2014/main" id="{A8FF8BDF-684C-4BAF-9E76-770C8FDE4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445" y="4307005"/>
            <a:ext cx="11366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Acusativo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67">
            <a:extLst>
              <a:ext uri="{FF2B5EF4-FFF2-40B4-BE49-F238E27FC236}">
                <a16:creationId xmlns:a16="http://schemas.microsoft.com/office/drawing/2014/main" id="{041F4DE5-9E15-4B1F-8489-0A5F2B953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2132" y="4332405"/>
            <a:ext cx="2965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68">
            <a:extLst>
              <a:ext uri="{FF2B5EF4-FFF2-40B4-BE49-F238E27FC236}">
                <a16:creationId xmlns:a16="http://schemas.microsoft.com/office/drawing/2014/main" id="{144AF4B9-51E4-417C-B930-6249634A0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3607" y="4332405"/>
            <a:ext cx="293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69">
            <a:extLst>
              <a:ext uri="{FF2B5EF4-FFF2-40B4-BE49-F238E27FC236}">
                <a16:creationId xmlns:a16="http://schemas.microsoft.com/office/drawing/2014/main" id="{85EFE18F-1C7C-44E4-A11D-25EE281C9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945" y="4332405"/>
            <a:ext cx="2965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σέ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70">
            <a:extLst>
              <a:ext uri="{FF2B5EF4-FFF2-40B4-BE49-F238E27FC236}">
                <a16:creationId xmlns:a16="http://schemas.microsoft.com/office/drawing/2014/main" id="{55040B1F-952B-4BD2-BFD1-90E2E6745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2845" y="4307005"/>
            <a:ext cx="6445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te, a 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71">
            <a:extLst>
              <a:ext uri="{FF2B5EF4-FFF2-40B4-BE49-F238E27FC236}">
                <a16:creationId xmlns:a16="http://schemas.microsoft.com/office/drawing/2014/main" id="{A2827F63-14FE-46D8-A5FB-C03EF07CA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020" y="4307005"/>
            <a:ext cx="2762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tí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72">
            <a:extLst>
              <a:ext uri="{FF2B5EF4-FFF2-40B4-BE49-F238E27FC236}">
                <a16:creationId xmlns:a16="http://schemas.microsoft.com/office/drawing/2014/main" id="{2EB4EEB6-451C-45BC-BA32-80C6A1BA4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3695" y="4332405"/>
            <a:ext cx="6011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ὑμᾶς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Rectangle 73">
            <a:extLst>
              <a:ext uri="{FF2B5EF4-FFF2-40B4-BE49-F238E27FC236}">
                <a16:creationId xmlns:a16="http://schemas.microsoft.com/office/drawing/2014/main" id="{001CD104-E818-4710-8A7D-7A77CD713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8006" y="4343386"/>
            <a:ext cx="15292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2000" dirty="0">
                <a:solidFill>
                  <a:srgbClr val="000000"/>
                </a:solidFill>
                <a:latin typeface="Calibri" panose="020F0502020204030204" pitchFamily="34" charset="0"/>
              </a:rPr>
              <a:t>O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s, a vosotros.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8" name="Google Shape;611;p22">
            <a:extLst>
              <a:ext uri="{FF2B5EF4-FFF2-40B4-BE49-F238E27FC236}">
                <a16:creationId xmlns:a16="http://schemas.microsoft.com/office/drawing/2014/main" id="{4B2D7461-8EAA-4B7E-9139-FFD3C9E3780F}"/>
              </a:ext>
            </a:extLst>
          </p:cNvPr>
          <p:cNvGrpSpPr/>
          <p:nvPr/>
        </p:nvGrpSpPr>
        <p:grpSpPr>
          <a:xfrm>
            <a:off x="584028" y="1501945"/>
            <a:ext cx="254056" cy="241758"/>
            <a:chOff x="2768914" y="655181"/>
            <a:chExt cx="338380" cy="321743"/>
          </a:xfrm>
        </p:grpSpPr>
        <p:sp>
          <p:nvSpPr>
            <p:cNvPr id="79" name="Google Shape;612;p22">
              <a:extLst>
                <a:ext uri="{FF2B5EF4-FFF2-40B4-BE49-F238E27FC236}">
                  <a16:creationId xmlns:a16="http://schemas.microsoft.com/office/drawing/2014/main" id="{39EE292D-DC3E-4BB8-A17E-D242F848D1BB}"/>
                </a:ext>
              </a:extLst>
            </p:cNvPr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Google Shape;613;p22">
              <a:extLst>
                <a:ext uri="{FF2B5EF4-FFF2-40B4-BE49-F238E27FC236}">
                  <a16:creationId xmlns:a16="http://schemas.microsoft.com/office/drawing/2014/main" id="{9A2FDABD-0B3C-4B24-9400-C0DE19C7CC79}"/>
                </a:ext>
              </a:extLst>
            </p:cNvPr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1" name="Google Shape;617;p22">
            <a:extLst>
              <a:ext uri="{FF2B5EF4-FFF2-40B4-BE49-F238E27FC236}">
                <a16:creationId xmlns:a16="http://schemas.microsoft.com/office/drawing/2014/main" id="{28D1B5ED-BB48-47D2-91F3-15848B665C1C}"/>
              </a:ext>
            </a:extLst>
          </p:cNvPr>
          <p:cNvGrpSpPr/>
          <p:nvPr/>
        </p:nvGrpSpPr>
        <p:grpSpPr>
          <a:xfrm>
            <a:off x="-523040" y="5093087"/>
            <a:ext cx="1115223" cy="505646"/>
            <a:chOff x="-889965" y="517131"/>
            <a:chExt cx="2215821" cy="1003863"/>
          </a:xfrm>
        </p:grpSpPr>
        <p:sp>
          <p:nvSpPr>
            <p:cNvPr id="82" name="Google Shape;618;p22">
              <a:extLst>
                <a:ext uri="{FF2B5EF4-FFF2-40B4-BE49-F238E27FC236}">
                  <a16:creationId xmlns:a16="http://schemas.microsoft.com/office/drawing/2014/main" id="{0F6B2D01-EDA6-4BD3-83D9-C267F909644E}"/>
                </a:ext>
              </a:extLst>
            </p:cNvPr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Google Shape;619;p22">
              <a:extLst>
                <a:ext uri="{FF2B5EF4-FFF2-40B4-BE49-F238E27FC236}">
                  <a16:creationId xmlns:a16="http://schemas.microsoft.com/office/drawing/2014/main" id="{E03C9C32-D868-473D-89F8-107E62CF72BC}"/>
                </a:ext>
              </a:extLst>
            </p:cNvPr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4" name="Google Shape;1406;p49">
            <a:extLst>
              <a:ext uri="{FF2B5EF4-FFF2-40B4-BE49-F238E27FC236}">
                <a16:creationId xmlns:a16="http://schemas.microsoft.com/office/drawing/2014/main" id="{977A50E6-EDCD-4080-A6E8-C66D5257C992}"/>
              </a:ext>
            </a:extLst>
          </p:cNvPr>
          <p:cNvGrpSpPr/>
          <p:nvPr/>
        </p:nvGrpSpPr>
        <p:grpSpPr>
          <a:xfrm>
            <a:off x="10189378" y="892151"/>
            <a:ext cx="2071508" cy="1390999"/>
            <a:chOff x="4095250" y="4474825"/>
            <a:chExt cx="156825" cy="171850"/>
          </a:xfrm>
        </p:grpSpPr>
        <p:sp>
          <p:nvSpPr>
            <p:cNvPr id="85" name="Google Shape;1407;p49">
              <a:extLst>
                <a:ext uri="{FF2B5EF4-FFF2-40B4-BE49-F238E27FC236}">
                  <a16:creationId xmlns:a16="http://schemas.microsoft.com/office/drawing/2014/main" id="{7B5B9B59-28FE-41E4-A1FB-F8DADEC19487}"/>
                </a:ext>
              </a:extLst>
            </p:cNvPr>
            <p:cNvSpPr/>
            <p:nvPr/>
          </p:nvSpPr>
          <p:spPr>
            <a:xfrm>
              <a:off x="4096350" y="4521525"/>
              <a:ext cx="75650" cy="121800"/>
            </a:xfrm>
            <a:custGeom>
              <a:avLst/>
              <a:gdLst/>
              <a:ahLst/>
              <a:cxnLst/>
              <a:rect l="l" t="t" r="r" b="b"/>
              <a:pathLst>
                <a:path w="3026" h="4872" extrusionOk="0">
                  <a:moveTo>
                    <a:pt x="134" y="1"/>
                  </a:moveTo>
                  <a:lnTo>
                    <a:pt x="67" y="112"/>
                  </a:lnTo>
                  <a:lnTo>
                    <a:pt x="23" y="245"/>
                  </a:lnTo>
                  <a:lnTo>
                    <a:pt x="1" y="357"/>
                  </a:lnTo>
                  <a:lnTo>
                    <a:pt x="1" y="490"/>
                  </a:lnTo>
                  <a:lnTo>
                    <a:pt x="1" y="646"/>
                  </a:lnTo>
                  <a:lnTo>
                    <a:pt x="23" y="779"/>
                  </a:lnTo>
                  <a:lnTo>
                    <a:pt x="67" y="935"/>
                  </a:lnTo>
                  <a:lnTo>
                    <a:pt x="134" y="1091"/>
                  </a:lnTo>
                  <a:lnTo>
                    <a:pt x="156" y="1180"/>
                  </a:lnTo>
                  <a:lnTo>
                    <a:pt x="223" y="1313"/>
                  </a:lnTo>
                  <a:lnTo>
                    <a:pt x="423" y="1647"/>
                  </a:lnTo>
                  <a:lnTo>
                    <a:pt x="779" y="2158"/>
                  </a:lnTo>
                  <a:lnTo>
                    <a:pt x="1246" y="2781"/>
                  </a:lnTo>
                  <a:lnTo>
                    <a:pt x="1691" y="3382"/>
                  </a:lnTo>
                  <a:lnTo>
                    <a:pt x="2136" y="3916"/>
                  </a:lnTo>
                  <a:lnTo>
                    <a:pt x="2558" y="4427"/>
                  </a:lnTo>
                  <a:lnTo>
                    <a:pt x="2959" y="4872"/>
                  </a:lnTo>
                  <a:lnTo>
                    <a:pt x="2959" y="4872"/>
                  </a:lnTo>
                  <a:lnTo>
                    <a:pt x="2914" y="4716"/>
                  </a:lnTo>
                  <a:lnTo>
                    <a:pt x="2870" y="4516"/>
                  </a:lnTo>
                  <a:lnTo>
                    <a:pt x="2892" y="4316"/>
                  </a:lnTo>
                  <a:lnTo>
                    <a:pt x="2937" y="4116"/>
                  </a:lnTo>
                  <a:lnTo>
                    <a:pt x="3026" y="3960"/>
                  </a:lnTo>
                  <a:lnTo>
                    <a:pt x="2625" y="3493"/>
                  </a:lnTo>
                  <a:lnTo>
                    <a:pt x="2180" y="2959"/>
                  </a:lnTo>
                  <a:lnTo>
                    <a:pt x="1713" y="2359"/>
                  </a:lnTo>
                  <a:lnTo>
                    <a:pt x="1224" y="1691"/>
                  </a:lnTo>
                  <a:lnTo>
                    <a:pt x="757" y="1046"/>
                  </a:lnTo>
                  <a:lnTo>
                    <a:pt x="423" y="557"/>
                  </a:lnTo>
                  <a:lnTo>
                    <a:pt x="223" y="201"/>
                  </a:lnTo>
                  <a:lnTo>
                    <a:pt x="156" y="90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9DC8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Google Shape;1408;p49">
              <a:extLst>
                <a:ext uri="{FF2B5EF4-FFF2-40B4-BE49-F238E27FC236}">
                  <a16:creationId xmlns:a16="http://schemas.microsoft.com/office/drawing/2014/main" id="{7B5DAE96-AA4A-4716-B5ED-F8B3605E9CA8}"/>
                </a:ext>
              </a:extLst>
            </p:cNvPr>
            <p:cNvSpPr/>
            <p:nvPr/>
          </p:nvSpPr>
          <p:spPr>
            <a:xfrm>
              <a:off x="4174200" y="4577150"/>
              <a:ext cx="73425" cy="61725"/>
            </a:xfrm>
            <a:custGeom>
              <a:avLst/>
              <a:gdLst/>
              <a:ahLst/>
              <a:cxnLst/>
              <a:rect l="l" t="t" r="r" b="b"/>
              <a:pathLst>
                <a:path w="2937" h="2469" extrusionOk="0">
                  <a:moveTo>
                    <a:pt x="2581" y="0"/>
                  </a:moveTo>
                  <a:lnTo>
                    <a:pt x="1224" y="868"/>
                  </a:lnTo>
                  <a:lnTo>
                    <a:pt x="112" y="1602"/>
                  </a:lnTo>
                  <a:lnTo>
                    <a:pt x="45" y="1735"/>
                  </a:lnTo>
                  <a:lnTo>
                    <a:pt x="23" y="1868"/>
                  </a:lnTo>
                  <a:lnTo>
                    <a:pt x="1" y="2024"/>
                  </a:lnTo>
                  <a:lnTo>
                    <a:pt x="23" y="2158"/>
                  </a:lnTo>
                  <a:lnTo>
                    <a:pt x="23" y="2202"/>
                  </a:lnTo>
                  <a:lnTo>
                    <a:pt x="45" y="2336"/>
                  </a:lnTo>
                  <a:lnTo>
                    <a:pt x="67" y="2402"/>
                  </a:lnTo>
                  <a:lnTo>
                    <a:pt x="112" y="2469"/>
                  </a:lnTo>
                  <a:lnTo>
                    <a:pt x="557" y="2202"/>
                  </a:lnTo>
                  <a:lnTo>
                    <a:pt x="1179" y="1802"/>
                  </a:lnTo>
                  <a:lnTo>
                    <a:pt x="2937" y="601"/>
                  </a:lnTo>
                  <a:lnTo>
                    <a:pt x="2870" y="556"/>
                  </a:lnTo>
                  <a:lnTo>
                    <a:pt x="2803" y="512"/>
                  </a:lnTo>
                  <a:lnTo>
                    <a:pt x="2714" y="400"/>
                  </a:lnTo>
                  <a:lnTo>
                    <a:pt x="2625" y="222"/>
                  </a:lnTo>
                  <a:lnTo>
                    <a:pt x="25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Google Shape;1409;p49">
              <a:extLst>
                <a:ext uri="{FF2B5EF4-FFF2-40B4-BE49-F238E27FC236}">
                  <a16:creationId xmlns:a16="http://schemas.microsoft.com/office/drawing/2014/main" id="{55BE85FF-6906-4CE2-BC26-998DA8577D83}"/>
                </a:ext>
              </a:extLst>
            </p:cNvPr>
            <p:cNvSpPr/>
            <p:nvPr/>
          </p:nvSpPr>
          <p:spPr>
            <a:xfrm>
              <a:off x="4174200" y="4577150"/>
              <a:ext cx="73425" cy="61725"/>
            </a:xfrm>
            <a:custGeom>
              <a:avLst/>
              <a:gdLst/>
              <a:ahLst/>
              <a:cxnLst/>
              <a:rect l="l" t="t" r="r" b="b"/>
              <a:pathLst>
                <a:path w="2937" h="2469" fill="none" extrusionOk="0">
                  <a:moveTo>
                    <a:pt x="2937" y="601"/>
                  </a:moveTo>
                  <a:lnTo>
                    <a:pt x="2937" y="601"/>
                  </a:lnTo>
                  <a:lnTo>
                    <a:pt x="2870" y="556"/>
                  </a:lnTo>
                  <a:lnTo>
                    <a:pt x="2803" y="512"/>
                  </a:lnTo>
                  <a:lnTo>
                    <a:pt x="2714" y="400"/>
                  </a:lnTo>
                  <a:lnTo>
                    <a:pt x="2625" y="222"/>
                  </a:lnTo>
                  <a:lnTo>
                    <a:pt x="2581" y="0"/>
                  </a:lnTo>
                  <a:lnTo>
                    <a:pt x="2581" y="0"/>
                  </a:lnTo>
                  <a:lnTo>
                    <a:pt x="1224" y="868"/>
                  </a:lnTo>
                  <a:lnTo>
                    <a:pt x="1224" y="868"/>
                  </a:lnTo>
                  <a:lnTo>
                    <a:pt x="112" y="1602"/>
                  </a:lnTo>
                  <a:lnTo>
                    <a:pt x="112" y="1602"/>
                  </a:lnTo>
                  <a:lnTo>
                    <a:pt x="45" y="1735"/>
                  </a:lnTo>
                  <a:lnTo>
                    <a:pt x="23" y="1868"/>
                  </a:lnTo>
                  <a:lnTo>
                    <a:pt x="23" y="1868"/>
                  </a:lnTo>
                  <a:lnTo>
                    <a:pt x="690" y="1468"/>
                  </a:lnTo>
                  <a:lnTo>
                    <a:pt x="690" y="1468"/>
                  </a:lnTo>
                  <a:lnTo>
                    <a:pt x="735" y="1446"/>
                  </a:lnTo>
                  <a:lnTo>
                    <a:pt x="735" y="1446"/>
                  </a:lnTo>
                  <a:lnTo>
                    <a:pt x="690" y="1468"/>
                  </a:lnTo>
                  <a:lnTo>
                    <a:pt x="690" y="1468"/>
                  </a:lnTo>
                  <a:lnTo>
                    <a:pt x="23" y="1868"/>
                  </a:lnTo>
                  <a:lnTo>
                    <a:pt x="23" y="1868"/>
                  </a:lnTo>
                  <a:lnTo>
                    <a:pt x="1" y="2024"/>
                  </a:lnTo>
                  <a:lnTo>
                    <a:pt x="23" y="2158"/>
                  </a:lnTo>
                  <a:lnTo>
                    <a:pt x="23" y="2158"/>
                  </a:lnTo>
                  <a:lnTo>
                    <a:pt x="490" y="1824"/>
                  </a:lnTo>
                  <a:lnTo>
                    <a:pt x="490" y="1824"/>
                  </a:lnTo>
                  <a:lnTo>
                    <a:pt x="23" y="2158"/>
                  </a:lnTo>
                  <a:lnTo>
                    <a:pt x="23" y="2158"/>
                  </a:lnTo>
                  <a:lnTo>
                    <a:pt x="23" y="2202"/>
                  </a:lnTo>
                  <a:lnTo>
                    <a:pt x="23" y="2202"/>
                  </a:lnTo>
                  <a:lnTo>
                    <a:pt x="45" y="2336"/>
                  </a:lnTo>
                  <a:lnTo>
                    <a:pt x="45" y="2336"/>
                  </a:lnTo>
                  <a:lnTo>
                    <a:pt x="690" y="1913"/>
                  </a:lnTo>
                  <a:lnTo>
                    <a:pt x="690" y="1913"/>
                  </a:lnTo>
                  <a:lnTo>
                    <a:pt x="45" y="2336"/>
                  </a:lnTo>
                  <a:lnTo>
                    <a:pt x="45" y="2336"/>
                  </a:lnTo>
                  <a:lnTo>
                    <a:pt x="67" y="2402"/>
                  </a:lnTo>
                  <a:lnTo>
                    <a:pt x="67" y="2402"/>
                  </a:lnTo>
                  <a:lnTo>
                    <a:pt x="112" y="2469"/>
                  </a:lnTo>
                  <a:lnTo>
                    <a:pt x="112" y="2469"/>
                  </a:lnTo>
                  <a:lnTo>
                    <a:pt x="557" y="2202"/>
                  </a:lnTo>
                  <a:lnTo>
                    <a:pt x="1179" y="1802"/>
                  </a:lnTo>
                  <a:lnTo>
                    <a:pt x="2937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Google Shape;1410;p49">
              <a:extLst>
                <a:ext uri="{FF2B5EF4-FFF2-40B4-BE49-F238E27FC236}">
                  <a16:creationId xmlns:a16="http://schemas.microsoft.com/office/drawing/2014/main" id="{24ADA7CD-6C82-4496-A860-6F1B0A7C68B3}"/>
                </a:ext>
              </a:extLst>
            </p:cNvPr>
            <p:cNvSpPr/>
            <p:nvPr/>
          </p:nvSpPr>
          <p:spPr>
            <a:xfrm>
              <a:off x="4200900" y="4616625"/>
              <a:ext cx="2250" cy="1700"/>
            </a:xfrm>
            <a:custGeom>
              <a:avLst/>
              <a:gdLst/>
              <a:ahLst/>
              <a:cxnLst/>
              <a:rect l="l" t="t" r="r" b="b"/>
              <a:pathLst>
                <a:path w="90" h="68" fill="none" extrusionOk="0">
                  <a:moveTo>
                    <a:pt x="0" y="67"/>
                  </a:moveTo>
                  <a:lnTo>
                    <a:pt x="0" y="67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0" y="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Google Shape;1411;p49">
              <a:extLst>
                <a:ext uri="{FF2B5EF4-FFF2-40B4-BE49-F238E27FC236}">
                  <a16:creationId xmlns:a16="http://schemas.microsoft.com/office/drawing/2014/main" id="{BE23397C-3098-4EEB-AAD3-538A1692CA97}"/>
                </a:ext>
              </a:extLst>
            </p:cNvPr>
            <p:cNvSpPr/>
            <p:nvPr/>
          </p:nvSpPr>
          <p:spPr>
            <a:xfrm>
              <a:off x="4195875" y="4609400"/>
              <a:ext cx="2825" cy="1675"/>
            </a:xfrm>
            <a:custGeom>
              <a:avLst/>
              <a:gdLst/>
              <a:ahLst/>
              <a:cxnLst/>
              <a:rect l="l" t="t" r="r" b="b"/>
              <a:pathLst>
                <a:path w="113" h="67" fill="none" extrusionOk="0">
                  <a:moveTo>
                    <a:pt x="1" y="67"/>
                  </a:moveTo>
                  <a:lnTo>
                    <a:pt x="1" y="67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" y="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Google Shape;1412;p49">
              <a:extLst>
                <a:ext uri="{FF2B5EF4-FFF2-40B4-BE49-F238E27FC236}">
                  <a16:creationId xmlns:a16="http://schemas.microsoft.com/office/drawing/2014/main" id="{8F3930FF-A8BC-4683-95FD-DB8ABEE0B764}"/>
                </a:ext>
              </a:extLst>
            </p:cNvPr>
            <p:cNvSpPr/>
            <p:nvPr/>
          </p:nvSpPr>
          <p:spPr>
            <a:xfrm>
              <a:off x="4194775" y="4621075"/>
              <a:ext cx="1700" cy="1125"/>
            </a:xfrm>
            <a:custGeom>
              <a:avLst/>
              <a:gdLst/>
              <a:ahLst/>
              <a:cxnLst/>
              <a:rect l="l" t="t" r="r" b="b"/>
              <a:pathLst>
                <a:path w="68" h="45" fill="none" extrusionOk="0">
                  <a:moveTo>
                    <a:pt x="0" y="45"/>
                  </a:moveTo>
                  <a:lnTo>
                    <a:pt x="0" y="45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0" y="45"/>
                  </a:lnTo>
                  <a:lnTo>
                    <a:pt x="0" y="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Google Shape;1413;p49">
              <a:extLst>
                <a:ext uri="{FF2B5EF4-FFF2-40B4-BE49-F238E27FC236}">
                  <a16:creationId xmlns:a16="http://schemas.microsoft.com/office/drawing/2014/main" id="{60329BFF-6305-4EE1-B4BC-9947FF40B003}"/>
                </a:ext>
              </a:extLst>
            </p:cNvPr>
            <p:cNvSpPr/>
            <p:nvPr/>
          </p:nvSpPr>
          <p:spPr>
            <a:xfrm>
              <a:off x="4168075" y="4574925"/>
              <a:ext cx="83450" cy="70625"/>
            </a:xfrm>
            <a:custGeom>
              <a:avLst/>
              <a:gdLst/>
              <a:ahLst/>
              <a:cxnLst/>
              <a:rect l="l" t="t" r="r" b="b"/>
              <a:pathLst>
                <a:path w="3338" h="2825" extrusionOk="0">
                  <a:moveTo>
                    <a:pt x="2959" y="0"/>
                  </a:moveTo>
                  <a:lnTo>
                    <a:pt x="2826" y="89"/>
                  </a:lnTo>
                  <a:lnTo>
                    <a:pt x="2870" y="311"/>
                  </a:lnTo>
                  <a:lnTo>
                    <a:pt x="2959" y="489"/>
                  </a:lnTo>
                  <a:lnTo>
                    <a:pt x="3048" y="601"/>
                  </a:lnTo>
                  <a:lnTo>
                    <a:pt x="3115" y="645"/>
                  </a:lnTo>
                  <a:lnTo>
                    <a:pt x="3182" y="690"/>
                  </a:lnTo>
                  <a:lnTo>
                    <a:pt x="1424" y="1891"/>
                  </a:lnTo>
                  <a:lnTo>
                    <a:pt x="802" y="2291"/>
                  </a:lnTo>
                  <a:lnTo>
                    <a:pt x="357" y="2558"/>
                  </a:lnTo>
                  <a:lnTo>
                    <a:pt x="312" y="2491"/>
                  </a:lnTo>
                  <a:lnTo>
                    <a:pt x="290" y="2425"/>
                  </a:lnTo>
                  <a:lnTo>
                    <a:pt x="268" y="2291"/>
                  </a:lnTo>
                  <a:lnTo>
                    <a:pt x="268" y="2247"/>
                  </a:lnTo>
                  <a:lnTo>
                    <a:pt x="246" y="2113"/>
                  </a:lnTo>
                  <a:lnTo>
                    <a:pt x="268" y="1957"/>
                  </a:lnTo>
                  <a:lnTo>
                    <a:pt x="290" y="1824"/>
                  </a:lnTo>
                  <a:lnTo>
                    <a:pt x="357" y="1691"/>
                  </a:lnTo>
                  <a:lnTo>
                    <a:pt x="357" y="1691"/>
                  </a:lnTo>
                  <a:lnTo>
                    <a:pt x="157" y="1824"/>
                  </a:lnTo>
                  <a:lnTo>
                    <a:pt x="68" y="1980"/>
                  </a:lnTo>
                  <a:lnTo>
                    <a:pt x="23" y="2180"/>
                  </a:lnTo>
                  <a:lnTo>
                    <a:pt x="1" y="2380"/>
                  </a:lnTo>
                  <a:lnTo>
                    <a:pt x="45" y="2580"/>
                  </a:lnTo>
                  <a:lnTo>
                    <a:pt x="90" y="2736"/>
                  </a:lnTo>
                  <a:lnTo>
                    <a:pt x="112" y="2780"/>
                  </a:lnTo>
                  <a:lnTo>
                    <a:pt x="157" y="2803"/>
                  </a:lnTo>
                  <a:lnTo>
                    <a:pt x="223" y="2825"/>
                  </a:lnTo>
                  <a:lnTo>
                    <a:pt x="290" y="2825"/>
                  </a:lnTo>
                  <a:lnTo>
                    <a:pt x="1469" y="2046"/>
                  </a:lnTo>
                  <a:lnTo>
                    <a:pt x="3204" y="912"/>
                  </a:lnTo>
                  <a:lnTo>
                    <a:pt x="3293" y="823"/>
                  </a:lnTo>
                  <a:lnTo>
                    <a:pt x="3337" y="712"/>
                  </a:lnTo>
                  <a:lnTo>
                    <a:pt x="3315" y="578"/>
                  </a:lnTo>
                  <a:lnTo>
                    <a:pt x="3271" y="445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A0C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Google Shape;1414;p49">
              <a:extLst>
                <a:ext uri="{FF2B5EF4-FFF2-40B4-BE49-F238E27FC236}">
                  <a16:creationId xmlns:a16="http://schemas.microsoft.com/office/drawing/2014/main" id="{21260BB5-D9AF-4A6E-BEDA-B20852533868}"/>
                </a:ext>
              </a:extLst>
            </p:cNvPr>
            <p:cNvSpPr/>
            <p:nvPr/>
          </p:nvSpPr>
          <p:spPr>
            <a:xfrm>
              <a:off x="4099675" y="4475374"/>
              <a:ext cx="144050" cy="145150"/>
            </a:xfrm>
            <a:custGeom>
              <a:avLst/>
              <a:gdLst/>
              <a:ahLst/>
              <a:cxnLst/>
              <a:rect l="l" t="t" r="r" b="b"/>
              <a:pathLst>
                <a:path w="5762" h="5806" extrusionOk="0">
                  <a:moveTo>
                    <a:pt x="2937" y="1"/>
                  </a:moveTo>
                  <a:lnTo>
                    <a:pt x="2870" y="23"/>
                  </a:lnTo>
                  <a:lnTo>
                    <a:pt x="2715" y="112"/>
                  </a:lnTo>
                  <a:lnTo>
                    <a:pt x="1336" y="979"/>
                  </a:lnTo>
                  <a:lnTo>
                    <a:pt x="1" y="1847"/>
                  </a:lnTo>
                  <a:lnTo>
                    <a:pt x="23" y="1936"/>
                  </a:lnTo>
                  <a:lnTo>
                    <a:pt x="90" y="2047"/>
                  </a:lnTo>
                  <a:lnTo>
                    <a:pt x="290" y="2403"/>
                  </a:lnTo>
                  <a:lnTo>
                    <a:pt x="624" y="2892"/>
                  </a:lnTo>
                  <a:lnTo>
                    <a:pt x="1091" y="3537"/>
                  </a:lnTo>
                  <a:lnTo>
                    <a:pt x="1580" y="4205"/>
                  </a:lnTo>
                  <a:lnTo>
                    <a:pt x="2047" y="4805"/>
                  </a:lnTo>
                  <a:lnTo>
                    <a:pt x="2492" y="5339"/>
                  </a:lnTo>
                  <a:lnTo>
                    <a:pt x="2893" y="5806"/>
                  </a:lnTo>
                  <a:lnTo>
                    <a:pt x="3093" y="5673"/>
                  </a:lnTo>
                  <a:lnTo>
                    <a:pt x="4205" y="4939"/>
                  </a:lnTo>
                  <a:lnTo>
                    <a:pt x="5562" y="4071"/>
                  </a:lnTo>
                  <a:lnTo>
                    <a:pt x="5695" y="3982"/>
                  </a:lnTo>
                  <a:lnTo>
                    <a:pt x="5740" y="3893"/>
                  </a:lnTo>
                  <a:lnTo>
                    <a:pt x="5762" y="3782"/>
                  </a:lnTo>
                  <a:lnTo>
                    <a:pt x="5740" y="3671"/>
                  </a:lnTo>
                  <a:lnTo>
                    <a:pt x="5695" y="3515"/>
                  </a:lnTo>
                  <a:lnTo>
                    <a:pt x="5161" y="2759"/>
                  </a:lnTo>
                  <a:lnTo>
                    <a:pt x="4583" y="1958"/>
                  </a:lnTo>
                  <a:lnTo>
                    <a:pt x="3271" y="179"/>
                  </a:lnTo>
                  <a:lnTo>
                    <a:pt x="3204" y="112"/>
                  </a:lnTo>
                  <a:lnTo>
                    <a:pt x="3137" y="45"/>
                  </a:lnTo>
                  <a:lnTo>
                    <a:pt x="3070" y="23"/>
                  </a:lnTo>
                  <a:lnTo>
                    <a:pt x="3004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Google Shape;1415;p49">
              <a:extLst>
                <a:ext uri="{FF2B5EF4-FFF2-40B4-BE49-F238E27FC236}">
                  <a16:creationId xmlns:a16="http://schemas.microsoft.com/office/drawing/2014/main" id="{BF932D8C-C606-47B3-A785-59AB2DBC7151}"/>
                </a:ext>
              </a:extLst>
            </p:cNvPr>
            <p:cNvSpPr/>
            <p:nvPr/>
          </p:nvSpPr>
          <p:spPr>
            <a:xfrm>
              <a:off x="4095250" y="4474825"/>
              <a:ext cx="156825" cy="171850"/>
            </a:xfrm>
            <a:custGeom>
              <a:avLst/>
              <a:gdLst/>
              <a:ahLst/>
              <a:cxnLst/>
              <a:rect l="l" t="t" r="r" b="b"/>
              <a:pathLst>
                <a:path w="6273" h="6874" extrusionOk="0">
                  <a:moveTo>
                    <a:pt x="3159" y="67"/>
                  </a:moveTo>
                  <a:lnTo>
                    <a:pt x="3225" y="89"/>
                  </a:lnTo>
                  <a:lnTo>
                    <a:pt x="3292" y="112"/>
                  </a:lnTo>
                  <a:lnTo>
                    <a:pt x="3403" y="223"/>
                  </a:lnTo>
                  <a:lnTo>
                    <a:pt x="3514" y="356"/>
                  </a:lnTo>
                  <a:lnTo>
                    <a:pt x="4604" y="1824"/>
                  </a:lnTo>
                  <a:lnTo>
                    <a:pt x="5338" y="2870"/>
                  </a:lnTo>
                  <a:lnTo>
                    <a:pt x="5650" y="3315"/>
                  </a:lnTo>
                  <a:lnTo>
                    <a:pt x="5761" y="3470"/>
                  </a:lnTo>
                  <a:lnTo>
                    <a:pt x="5872" y="3626"/>
                  </a:lnTo>
                  <a:lnTo>
                    <a:pt x="5894" y="3715"/>
                  </a:lnTo>
                  <a:lnTo>
                    <a:pt x="5894" y="3804"/>
                  </a:lnTo>
                  <a:lnTo>
                    <a:pt x="5872" y="3893"/>
                  </a:lnTo>
                  <a:lnTo>
                    <a:pt x="5828" y="3982"/>
                  </a:lnTo>
                  <a:lnTo>
                    <a:pt x="5828" y="4004"/>
                  </a:lnTo>
                  <a:lnTo>
                    <a:pt x="5828" y="4026"/>
                  </a:lnTo>
                  <a:lnTo>
                    <a:pt x="6006" y="4227"/>
                  </a:lnTo>
                  <a:lnTo>
                    <a:pt x="6139" y="4449"/>
                  </a:lnTo>
                  <a:lnTo>
                    <a:pt x="6184" y="4538"/>
                  </a:lnTo>
                  <a:lnTo>
                    <a:pt x="6206" y="4627"/>
                  </a:lnTo>
                  <a:lnTo>
                    <a:pt x="6206" y="4694"/>
                  </a:lnTo>
                  <a:lnTo>
                    <a:pt x="6184" y="4760"/>
                  </a:lnTo>
                  <a:lnTo>
                    <a:pt x="6139" y="4827"/>
                  </a:lnTo>
                  <a:lnTo>
                    <a:pt x="6072" y="4894"/>
                  </a:lnTo>
                  <a:lnTo>
                    <a:pt x="5939" y="5005"/>
                  </a:lnTo>
                  <a:lnTo>
                    <a:pt x="4293" y="6050"/>
                  </a:lnTo>
                  <a:lnTo>
                    <a:pt x="3292" y="6695"/>
                  </a:lnTo>
                  <a:lnTo>
                    <a:pt x="3225" y="6740"/>
                  </a:lnTo>
                  <a:lnTo>
                    <a:pt x="3136" y="6762"/>
                  </a:lnTo>
                  <a:lnTo>
                    <a:pt x="3092" y="6740"/>
                  </a:lnTo>
                  <a:lnTo>
                    <a:pt x="3025" y="6718"/>
                  </a:lnTo>
                  <a:lnTo>
                    <a:pt x="2914" y="6629"/>
                  </a:lnTo>
                  <a:lnTo>
                    <a:pt x="2825" y="6495"/>
                  </a:lnTo>
                  <a:lnTo>
                    <a:pt x="2424" y="6050"/>
                  </a:lnTo>
                  <a:lnTo>
                    <a:pt x="1980" y="5494"/>
                  </a:lnTo>
                  <a:lnTo>
                    <a:pt x="1535" y="4961"/>
                  </a:lnTo>
                  <a:lnTo>
                    <a:pt x="1112" y="4404"/>
                  </a:lnTo>
                  <a:lnTo>
                    <a:pt x="712" y="3826"/>
                  </a:lnTo>
                  <a:lnTo>
                    <a:pt x="423" y="3404"/>
                  </a:lnTo>
                  <a:lnTo>
                    <a:pt x="289" y="3159"/>
                  </a:lnTo>
                  <a:lnTo>
                    <a:pt x="178" y="2914"/>
                  </a:lnTo>
                  <a:lnTo>
                    <a:pt x="111" y="2670"/>
                  </a:lnTo>
                  <a:lnTo>
                    <a:pt x="89" y="2536"/>
                  </a:lnTo>
                  <a:lnTo>
                    <a:pt x="89" y="2403"/>
                  </a:lnTo>
                  <a:lnTo>
                    <a:pt x="89" y="2269"/>
                  </a:lnTo>
                  <a:lnTo>
                    <a:pt x="111" y="2158"/>
                  </a:lnTo>
                  <a:lnTo>
                    <a:pt x="156" y="2024"/>
                  </a:lnTo>
                  <a:lnTo>
                    <a:pt x="222" y="1913"/>
                  </a:lnTo>
                  <a:lnTo>
                    <a:pt x="222" y="1899"/>
                  </a:lnTo>
                  <a:lnTo>
                    <a:pt x="222" y="1899"/>
                  </a:lnTo>
                  <a:lnTo>
                    <a:pt x="1045" y="1357"/>
                  </a:lnTo>
                  <a:lnTo>
                    <a:pt x="1891" y="823"/>
                  </a:lnTo>
                  <a:lnTo>
                    <a:pt x="2691" y="312"/>
                  </a:lnTo>
                  <a:lnTo>
                    <a:pt x="2825" y="201"/>
                  </a:lnTo>
                  <a:lnTo>
                    <a:pt x="2981" y="112"/>
                  </a:lnTo>
                  <a:lnTo>
                    <a:pt x="3070" y="89"/>
                  </a:lnTo>
                  <a:lnTo>
                    <a:pt x="3159" y="67"/>
                  </a:lnTo>
                  <a:close/>
                  <a:moveTo>
                    <a:pt x="3070" y="0"/>
                  </a:moveTo>
                  <a:lnTo>
                    <a:pt x="2958" y="45"/>
                  </a:lnTo>
                  <a:lnTo>
                    <a:pt x="2780" y="156"/>
                  </a:lnTo>
                  <a:lnTo>
                    <a:pt x="2358" y="423"/>
                  </a:lnTo>
                  <a:lnTo>
                    <a:pt x="1246" y="1113"/>
                  </a:lnTo>
                  <a:lnTo>
                    <a:pt x="156" y="1847"/>
                  </a:lnTo>
                  <a:lnTo>
                    <a:pt x="133" y="1847"/>
                  </a:lnTo>
                  <a:lnTo>
                    <a:pt x="67" y="2024"/>
                  </a:lnTo>
                  <a:lnTo>
                    <a:pt x="22" y="2202"/>
                  </a:lnTo>
                  <a:lnTo>
                    <a:pt x="0" y="2403"/>
                  </a:lnTo>
                  <a:lnTo>
                    <a:pt x="22" y="2581"/>
                  </a:lnTo>
                  <a:lnTo>
                    <a:pt x="67" y="2781"/>
                  </a:lnTo>
                  <a:lnTo>
                    <a:pt x="133" y="2959"/>
                  </a:lnTo>
                  <a:lnTo>
                    <a:pt x="200" y="3137"/>
                  </a:lnTo>
                  <a:lnTo>
                    <a:pt x="311" y="3292"/>
                  </a:lnTo>
                  <a:lnTo>
                    <a:pt x="601" y="3759"/>
                  </a:lnTo>
                  <a:lnTo>
                    <a:pt x="912" y="4204"/>
                  </a:lnTo>
                  <a:lnTo>
                    <a:pt x="1579" y="5072"/>
                  </a:lnTo>
                  <a:lnTo>
                    <a:pt x="1980" y="5606"/>
                  </a:lnTo>
                  <a:lnTo>
                    <a:pt x="2424" y="6117"/>
                  </a:lnTo>
                  <a:lnTo>
                    <a:pt x="2803" y="6562"/>
                  </a:lnTo>
                  <a:lnTo>
                    <a:pt x="2914" y="6718"/>
                  </a:lnTo>
                  <a:lnTo>
                    <a:pt x="2981" y="6784"/>
                  </a:lnTo>
                  <a:lnTo>
                    <a:pt x="3070" y="6851"/>
                  </a:lnTo>
                  <a:lnTo>
                    <a:pt x="3159" y="6873"/>
                  </a:lnTo>
                  <a:lnTo>
                    <a:pt x="3225" y="6851"/>
                  </a:lnTo>
                  <a:lnTo>
                    <a:pt x="3359" y="6762"/>
                  </a:lnTo>
                  <a:lnTo>
                    <a:pt x="3804" y="6473"/>
                  </a:lnTo>
                  <a:lnTo>
                    <a:pt x="4893" y="5761"/>
                  </a:lnTo>
                  <a:lnTo>
                    <a:pt x="5516" y="5383"/>
                  </a:lnTo>
                  <a:lnTo>
                    <a:pt x="5828" y="5183"/>
                  </a:lnTo>
                  <a:lnTo>
                    <a:pt x="6117" y="4983"/>
                  </a:lnTo>
                  <a:lnTo>
                    <a:pt x="6184" y="4916"/>
                  </a:lnTo>
                  <a:lnTo>
                    <a:pt x="6228" y="4872"/>
                  </a:lnTo>
                  <a:lnTo>
                    <a:pt x="6272" y="4805"/>
                  </a:lnTo>
                  <a:lnTo>
                    <a:pt x="6272" y="4738"/>
                  </a:lnTo>
                  <a:lnTo>
                    <a:pt x="6272" y="4627"/>
                  </a:lnTo>
                  <a:lnTo>
                    <a:pt x="6228" y="4516"/>
                  </a:lnTo>
                  <a:lnTo>
                    <a:pt x="6161" y="4404"/>
                  </a:lnTo>
                  <a:lnTo>
                    <a:pt x="6095" y="4271"/>
                  </a:lnTo>
                  <a:lnTo>
                    <a:pt x="5939" y="4049"/>
                  </a:lnTo>
                  <a:lnTo>
                    <a:pt x="5917" y="4026"/>
                  </a:lnTo>
                  <a:lnTo>
                    <a:pt x="5917" y="4004"/>
                  </a:lnTo>
                  <a:lnTo>
                    <a:pt x="5983" y="3871"/>
                  </a:lnTo>
                  <a:lnTo>
                    <a:pt x="5983" y="3782"/>
                  </a:lnTo>
                  <a:lnTo>
                    <a:pt x="5961" y="3670"/>
                  </a:lnTo>
                  <a:lnTo>
                    <a:pt x="5917" y="3581"/>
                  </a:lnTo>
                  <a:lnTo>
                    <a:pt x="5850" y="3493"/>
                  </a:lnTo>
                  <a:lnTo>
                    <a:pt x="5472" y="2936"/>
                  </a:lnTo>
                  <a:lnTo>
                    <a:pt x="5071" y="2380"/>
                  </a:lnTo>
                  <a:lnTo>
                    <a:pt x="3692" y="490"/>
                  </a:lnTo>
                  <a:lnTo>
                    <a:pt x="3603" y="356"/>
                  </a:lnTo>
                  <a:lnTo>
                    <a:pt x="3492" y="178"/>
                  </a:lnTo>
                  <a:lnTo>
                    <a:pt x="3425" y="112"/>
                  </a:lnTo>
                  <a:lnTo>
                    <a:pt x="3336" y="67"/>
                  </a:lnTo>
                  <a:lnTo>
                    <a:pt x="3270" y="23"/>
                  </a:lnTo>
                  <a:lnTo>
                    <a:pt x="3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Google Shape;1416;p49">
              <a:extLst>
                <a:ext uri="{FF2B5EF4-FFF2-40B4-BE49-F238E27FC236}">
                  <a16:creationId xmlns:a16="http://schemas.microsoft.com/office/drawing/2014/main" id="{3A05FC89-CAC1-431E-8813-9BEFDB491768}"/>
                </a:ext>
              </a:extLst>
            </p:cNvPr>
            <p:cNvSpPr/>
            <p:nvPr/>
          </p:nvSpPr>
          <p:spPr>
            <a:xfrm>
              <a:off x="4098575" y="4520975"/>
              <a:ext cx="144050" cy="100125"/>
            </a:xfrm>
            <a:custGeom>
              <a:avLst/>
              <a:gdLst/>
              <a:ahLst/>
              <a:cxnLst/>
              <a:rect l="l" t="t" r="r" b="b"/>
              <a:pathLst>
                <a:path w="5762" h="4005" extrusionOk="0">
                  <a:moveTo>
                    <a:pt x="23" y="1"/>
                  </a:moveTo>
                  <a:lnTo>
                    <a:pt x="0" y="23"/>
                  </a:lnTo>
                  <a:lnTo>
                    <a:pt x="45" y="178"/>
                  </a:lnTo>
                  <a:lnTo>
                    <a:pt x="134" y="312"/>
                  </a:lnTo>
                  <a:lnTo>
                    <a:pt x="290" y="557"/>
                  </a:lnTo>
                  <a:lnTo>
                    <a:pt x="668" y="1113"/>
                  </a:lnTo>
                  <a:lnTo>
                    <a:pt x="1046" y="1647"/>
                  </a:lnTo>
                  <a:lnTo>
                    <a:pt x="1491" y="2247"/>
                  </a:lnTo>
                  <a:lnTo>
                    <a:pt x="1958" y="2848"/>
                  </a:lnTo>
                  <a:lnTo>
                    <a:pt x="2425" y="3426"/>
                  </a:lnTo>
                  <a:lnTo>
                    <a:pt x="2914" y="3982"/>
                  </a:lnTo>
                  <a:lnTo>
                    <a:pt x="2937" y="4004"/>
                  </a:lnTo>
                  <a:lnTo>
                    <a:pt x="2959" y="4004"/>
                  </a:lnTo>
                  <a:lnTo>
                    <a:pt x="4338" y="3092"/>
                  </a:lnTo>
                  <a:lnTo>
                    <a:pt x="5761" y="2203"/>
                  </a:lnTo>
                  <a:lnTo>
                    <a:pt x="5761" y="2180"/>
                  </a:lnTo>
                  <a:lnTo>
                    <a:pt x="5761" y="2158"/>
                  </a:lnTo>
                  <a:lnTo>
                    <a:pt x="5739" y="2136"/>
                  </a:lnTo>
                  <a:lnTo>
                    <a:pt x="5695" y="2136"/>
                  </a:lnTo>
                  <a:lnTo>
                    <a:pt x="4827" y="2692"/>
                  </a:lnTo>
                  <a:lnTo>
                    <a:pt x="3937" y="3270"/>
                  </a:lnTo>
                  <a:lnTo>
                    <a:pt x="3026" y="3849"/>
                  </a:lnTo>
                  <a:lnTo>
                    <a:pt x="2959" y="3893"/>
                  </a:lnTo>
                  <a:lnTo>
                    <a:pt x="2937" y="3915"/>
                  </a:lnTo>
                  <a:lnTo>
                    <a:pt x="2892" y="3893"/>
                  </a:lnTo>
                  <a:lnTo>
                    <a:pt x="2848" y="3826"/>
                  </a:lnTo>
                  <a:lnTo>
                    <a:pt x="2692" y="3648"/>
                  </a:lnTo>
                  <a:lnTo>
                    <a:pt x="2380" y="3270"/>
                  </a:lnTo>
                  <a:lnTo>
                    <a:pt x="1580" y="2269"/>
                  </a:lnTo>
                  <a:lnTo>
                    <a:pt x="823" y="1246"/>
                  </a:lnTo>
                  <a:lnTo>
                    <a:pt x="557" y="846"/>
                  </a:lnTo>
                  <a:lnTo>
                    <a:pt x="290" y="445"/>
                  </a:lnTo>
                  <a:lnTo>
                    <a:pt x="178" y="245"/>
                  </a:lnTo>
                  <a:lnTo>
                    <a:pt x="112" y="156"/>
                  </a:lnTo>
                  <a:lnTo>
                    <a:pt x="89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Google Shape;1417;p49">
              <a:extLst>
                <a:ext uri="{FF2B5EF4-FFF2-40B4-BE49-F238E27FC236}">
                  <a16:creationId xmlns:a16="http://schemas.microsoft.com/office/drawing/2014/main" id="{CF506231-E441-499B-8BFC-D99C6B9D4B16}"/>
                </a:ext>
              </a:extLst>
            </p:cNvPr>
            <p:cNvSpPr/>
            <p:nvPr/>
          </p:nvSpPr>
          <p:spPr>
            <a:xfrm>
              <a:off x="4173100" y="4576575"/>
              <a:ext cx="75650" cy="63425"/>
            </a:xfrm>
            <a:custGeom>
              <a:avLst/>
              <a:gdLst/>
              <a:ahLst/>
              <a:cxnLst/>
              <a:rect l="l" t="t" r="r" b="b"/>
              <a:pathLst>
                <a:path w="3026" h="2537" extrusionOk="0">
                  <a:moveTo>
                    <a:pt x="2580" y="1"/>
                  </a:moveTo>
                  <a:lnTo>
                    <a:pt x="2580" y="23"/>
                  </a:lnTo>
                  <a:lnTo>
                    <a:pt x="2625" y="201"/>
                  </a:lnTo>
                  <a:lnTo>
                    <a:pt x="2691" y="379"/>
                  </a:lnTo>
                  <a:lnTo>
                    <a:pt x="2758" y="468"/>
                  </a:lnTo>
                  <a:lnTo>
                    <a:pt x="2803" y="535"/>
                  </a:lnTo>
                  <a:lnTo>
                    <a:pt x="2892" y="601"/>
                  </a:lnTo>
                  <a:lnTo>
                    <a:pt x="2899" y="605"/>
                  </a:lnTo>
                  <a:lnTo>
                    <a:pt x="2899" y="605"/>
                  </a:lnTo>
                  <a:lnTo>
                    <a:pt x="1557" y="1558"/>
                  </a:lnTo>
                  <a:lnTo>
                    <a:pt x="845" y="2025"/>
                  </a:lnTo>
                  <a:lnTo>
                    <a:pt x="154" y="2444"/>
                  </a:lnTo>
                  <a:lnTo>
                    <a:pt x="154" y="2444"/>
                  </a:lnTo>
                  <a:lnTo>
                    <a:pt x="133" y="2403"/>
                  </a:lnTo>
                  <a:lnTo>
                    <a:pt x="111" y="2292"/>
                  </a:lnTo>
                  <a:lnTo>
                    <a:pt x="89" y="2181"/>
                  </a:lnTo>
                  <a:lnTo>
                    <a:pt x="89" y="2069"/>
                  </a:lnTo>
                  <a:lnTo>
                    <a:pt x="111" y="1847"/>
                  </a:lnTo>
                  <a:lnTo>
                    <a:pt x="178" y="1647"/>
                  </a:lnTo>
                  <a:lnTo>
                    <a:pt x="178" y="1602"/>
                  </a:lnTo>
                  <a:lnTo>
                    <a:pt x="156" y="1580"/>
                  </a:lnTo>
                  <a:lnTo>
                    <a:pt x="133" y="1580"/>
                  </a:lnTo>
                  <a:lnTo>
                    <a:pt x="111" y="1602"/>
                  </a:lnTo>
                  <a:lnTo>
                    <a:pt x="45" y="1825"/>
                  </a:lnTo>
                  <a:lnTo>
                    <a:pt x="0" y="2047"/>
                  </a:lnTo>
                  <a:lnTo>
                    <a:pt x="22" y="2181"/>
                  </a:lnTo>
                  <a:lnTo>
                    <a:pt x="22" y="2292"/>
                  </a:lnTo>
                  <a:lnTo>
                    <a:pt x="67" y="2403"/>
                  </a:lnTo>
                  <a:lnTo>
                    <a:pt x="111" y="2514"/>
                  </a:lnTo>
                  <a:lnTo>
                    <a:pt x="133" y="2537"/>
                  </a:lnTo>
                  <a:lnTo>
                    <a:pt x="178" y="2537"/>
                  </a:lnTo>
                  <a:lnTo>
                    <a:pt x="890" y="2092"/>
                  </a:lnTo>
                  <a:lnTo>
                    <a:pt x="1601" y="1625"/>
                  </a:lnTo>
                  <a:lnTo>
                    <a:pt x="3003" y="646"/>
                  </a:lnTo>
                  <a:lnTo>
                    <a:pt x="3025" y="624"/>
                  </a:lnTo>
                  <a:lnTo>
                    <a:pt x="3003" y="624"/>
                  </a:lnTo>
                  <a:lnTo>
                    <a:pt x="2981" y="579"/>
                  </a:lnTo>
                  <a:lnTo>
                    <a:pt x="2892" y="535"/>
                  </a:lnTo>
                  <a:lnTo>
                    <a:pt x="2847" y="490"/>
                  </a:lnTo>
                  <a:lnTo>
                    <a:pt x="2758" y="357"/>
                  </a:lnTo>
                  <a:lnTo>
                    <a:pt x="2691" y="201"/>
                  </a:lnTo>
                  <a:lnTo>
                    <a:pt x="2669" y="45"/>
                  </a:lnTo>
                  <a:lnTo>
                    <a:pt x="2647" y="23"/>
                  </a:lnTo>
                  <a:lnTo>
                    <a:pt x="26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Google Shape;1418;p49">
              <a:extLst>
                <a:ext uri="{FF2B5EF4-FFF2-40B4-BE49-F238E27FC236}">
                  <a16:creationId xmlns:a16="http://schemas.microsoft.com/office/drawing/2014/main" id="{F56FB439-36E5-42DC-8BD7-D1001BB0E29E}"/>
                </a:ext>
              </a:extLst>
            </p:cNvPr>
            <p:cNvSpPr/>
            <p:nvPr/>
          </p:nvSpPr>
          <p:spPr>
            <a:xfrm>
              <a:off x="4199775" y="4615500"/>
              <a:ext cx="4475" cy="3925"/>
            </a:xfrm>
            <a:custGeom>
              <a:avLst/>
              <a:gdLst/>
              <a:ahLst/>
              <a:cxnLst/>
              <a:rect l="l" t="t" r="r" b="b"/>
              <a:pathLst>
                <a:path w="179" h="157" extrusionOk="0">
                  <a:moveTo>
                    <a:pt x="112" y="1"/>
                  </a:moveTo>
                  <a:lnTo>
                    <a:pt x="1" y="90"/>
                  </a:lnTo>
                  <a:lnTo>
                    <a:pt x="1" y="112"/>
                  </a:lnTo>
                  <a:lnTo>
                    <a:pt x="23" y="134"/>
                  </a:lnTo>
                  <a:lnTo>
                    <a:pt x="45" y="157"/>
                  </a:lnTo>
                  <a:lnTo>
                    <a:pt x="67" y="157"/>
                  </a:lnTo>
                  <a:lnTo>
                    <a:pt x="156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Google Shape;1419;p49">
              <a:extLst>
                <a:ext uri="{FF2B5EF4-FFF2-40B4-BE49-F238E27FC236}">
                  <a16:creationId xmlns:a16="http://schemas.microsoft.com/office/drawing/2014/main" id="{79905DD5-B359-4F35-B2F6-048FA7D8A4E1}"/>
                </a:ext>
              </a:extLst>
            </p:cNvPr>
            <p:cNvSpPr/>
            <p:nvPr/>
          </p:nvSpPr>
          <p:spPr>
            <a:xfrm>
              <a:off x="4194775" y="4608825"/>
              <a:ext cx="5025" cy="3375"/>
            </a:xfrm>
            <a:custGeom>
              <a:avLst/>
              <a:gdLst/>
              <a:ahLst/>
              <a:cxnLst/>
              <a:rect l="l" t="t" r="r" b="b"/>
              <a:pathLst>
                <a:path w="201" h="135" extrusionOk="0">
                  <a:moveTo>
                    <a:pt x="134" y="1"/>
                  </a:moveTo>
                  <a:lnTo>
                    <a:pt x="23" y="68"/>
                  </a:lnTo>
                  <a:lnTo>
                    <a:pt x="0" y="90"/>
                  </a:lnTo>
                  <a:lnTo>
                    <a:pt x="23" y="112"/>
                  </a:lnTo>
                  <a:lnTo>
                    <a:pt x="45" y="134"/>
                  </a:lnTo>
                  <a:lnTo>
                    <a:pt x="67" y="134"/>
                  </a:lnTo>
                  <a:lnTo>
                    <a:pt x="178" y="68"/>
                  </a:lnTo>
                  <a:lnTo>
                    <a:pt x="201" y="45"/>
                  </a:lnTo>
                  <a:lnTo>
                    <a:pt x="178" y="23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Google Shape;1420;p49">
              <a:extLst>
                <a:ext uri="{FF2B5EF4-FFF2-40B4-BE49-F238E27FC236}">
                  <a16:creationId xmlns:a16="http://schemas.microsoft.com/office/drawing/2014/main" id="{207C8988-35C4-4BB8-A305-AAF16344AC1B}"/>
                </a:ext>
              </a:extLst>
            </p:cNvPr>
            <p:cNvSpPr/>
            <p:nvPr/>
          </p:nvSpPr>
          <p:spPr>
            <a:xfrm>
              <a:off x="4173650" y="4612725"/>
              <a:ext cx="19475" cy="12250"/>
            </a:xfrm>
            <a:custGeom>
              <a:avLst/>
              <a:gdLst/>
              <a:ahLst/>
              <a:cxnLst/>
              <a:rect l="l" t="t" r="r" b="b"/>
              <a:pathLst>
                <a:path w="779" h="490" extrusionOk="0">
                  <a:moveTo>
                    <a:pt x="712" y="1"/>
                  </a:moveTo>
                  <a:lnTo>
                    <a:pt x="356" y="201"/>
                  </a:lnTo>
                  <a:lnTo>
                    <a:pt x="0" y="423"/>
                  </a:lnTo>
                  <a:lnTo>
                    <a:pt x="0" y="445"/>
                  </a:lnTo>
                  <a:lnTo>
                    <a:pt x="23" y="468"/>
                  </a:lnTo>
                  <a:lnTo>
                    <a:pt x="45" y="490"/>
                  </a:lnTo>
                  <a:lnTo>
                    <a:pt x="67" y="490"/>
                  </a:lnTo>
                  <a:lnTo>
                    <a:pt x="423" y="268"/>
                  </a:lnTo>
                  <a:lnTo>
                    <a:pt x="779" y="67"/>
                  </a:lnTo>
                  <a:lnTo>
                    <a:pt x="779" y="45"/>
                  </a:lnTo>
                  <a:lnTo>
                    <a:pt x="7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Google Shape;1421;p49">
              <a:extLst>
                <a:ext uri="{FF2B5EF4-FFF2-40B4-BE49-F238E27FC236}">
                  <a16:creationId xmlns:a16="http://schemas.microsoft.com/office/drawing/2014/main" id="{AEBAA716-975F-4A62-B70B-AF3062608D0F}"/>
                </a:ext>
              </a:extLst>
            </p:cNvPr>
            <p:cNvSpPr/>
            <p:nvPr/>
          </p:nvSpPr>
          <p:spPr>
            <a:xfrm>
              <a:off x="4194225" y="4620525"/>
              <a:ext cx="3350" cy="2800"/>
            </a:xfrm>
            <a:custGeom>
              <a:avLst/>
              <a:gdLst/>
              <a:ahLst/>
              <a:cxnLst/>
              <a:rect l="l" t="t" r="r" b="b"/>
              <a:pathLst>
                <a:path w="134" h="112" extrusionOk="0">
                  <a:moveTo>
                    <a:pt x="67" y="0"/>
                  </a:moveTo>
                  <a:lnTo>
                    <a:pt x="0" y="44"/>
                  </a:lnTo>
                  <a:lnTo>
                    <a:pt x="0" y="67"/>
                  </a:lnTo>
                  <a:lnTo>
                    <a:pt x="0" y="89"/>
                  </a:lnTo>
                  <a:lnTo>
                    <a:pt x="22" y="111"/>
                  </a:lnTo>
                  <a:lnTo>
                    <a:pt x="67" y="111"/>
                  </a:lnTo>
                  <a:lnTo>
                    <a:pt x="111" y="67"/>
                  </a:lnTo>
                  <a:lnTo>
                    <a:pt x="134" y="44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Google Shape;1422;p49">
              <a:extLst>
                <a:ext uri="{FF2B5EF4-FFF2-40B4-BE49-F238E27FC236}">
                  <a16:creationId xmlns:a16="http://schemas.microsoft.com/office/drawing/2014/main" id="{BDFAD358-8FD6-4548-A8E9-7B2036F1EADC}"/>
                </a:ext>
              </a:extLst>
            </p:cNvPr>
            <p:cNvSpPr/>
            <p:nvPr/>
          </p:nvSpPr>
          <p:spPr>
            <a:xfrm>
              <a:off x="4173650" y="4622175"/>
              <a:ext cx="13925" cy="10050"/>
            </a:xfrm>
            <a:custGeom>
              <a:avLst/>
              <a:gdLst/>
              <a:ahLst/>
              <a:cxnLst/>
              <a:rect l="l" t="t" r="r" b="b"/>
              <a:pathLst>
                <a:path w="557" h="402" extrusionOk="0">
                  <a:moveTo>
                    <a:pt x="490" y="1"/>
                  </a:moveTo>
                  <a:lnTo>
                    <a:pt x="245" y="156"/>
                  </a:lnTo>
                  <a:lnTo>
                    <a:pt x="0" y="334"/>
                  </a:lnTo>
                  <a:lnTo>
                    <a:pt x="0" y="357"/>
                  </a:lnTo>
                  <a:lnTo>
                    <a:pt x="23" y="379"/>
                  </a:lnTo>
                  <a:lnTo>
                    <a:pt x="45" y="401"/>
                  </a:lnTo>
                  <a:lnTo>
                    <a:pt x="67" y="401"/>
                  </a:lnTo>
                  <a:lnTo>
                    <a:pt x="289" y="223"/>
                  </a:lnTo>
                  <a:lnTo>
                    <a:pt x="534" y="67"/>
                  </a:lnTo>
                  <a:lnTo>
                    <a:pt x="556" y="45"/>
                  </a:lnTo>
                  <a:lnTo>
                    <a:pt x="534" y="23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Google Shape;1423;p49">
              <a:extLst>
                <a:ext uri="{FF2B5EF4-FFF2-40B4-BE49-F238E27FC236}">
                  <a16:creationId xmlns:a16="http://schemas.microsoft.com/office/drawing/2014/main" id="{AD55FF3E-4A3F-4A50-9C4E-E4749BE63300}"/>
                </a:ext>
              </a:extLst>
            </p:cNvPr>
            <p:cNvSpPr/>
            <p:nvPr/>
          </p:nvSpPr>
          <p:spPr>
            <a:xfrm>
              <a:off x="4174200" y="4623850"/>
              <a:ext cx="17825" cy="12825"/>
            </a:xfrm>
            <a:custGeom>
              <a:avLst/>
              <a:gdLst/>
              <a:ahLst/>
              <a:cxnLst/>
              <a:rect l="l" t="t" r="r" b="b"/>
              <a:pathLst>
                <a:path w="713" h="513" extrusionOk="0">
                  <a:moveTo>
                    <a:pt x="646" y="0"/>
                  </a:moveTo>
                  <a:lnTo>
                    <a:pt x="23" y="445"/>
                  </a:lnTo>
                  <a:lnTo>
                    <a:pt x="1" y="468"/>
                  </a:lnTo>
                  <a:lnTo>
                    <a:pt x="23" y="490"/>
                  </a:lnTo>
                  <a:lnTo>
                    <a:pt x="45" y="512"/>
                  </a:lnTo>
                  <a:lnTo>
                    <a:pt x="67" y="512"/>
                  </a:lnTo>
                  <a:lnTo>
                    <a:pt x="712" y="67"/>
                  </a:lnTo>
                  <a:lnTo>
                    <a:pt x="712" y="45"/>
                  </a:lnTo>
                  <a:lnTo>
                    <a:pt x="712" y="23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1424;p49">
              <a:extLst>
                <a:ext uri="{FF2B5EF4-FFF2-40B4-BE49-F238E27FC236}">
                  <a16:creationId xmlns:a16="http://schemas.microsoft.com/office/drawing/2014/main" id="{BE853038-B3F9-4263-BBDF-C2DDF96FF115}"/>
                </a:ext>
              </a:extLst>
            </p:cNvPr>
            <p:cNvSpPr/>
            <p:nvPr/>
          </p:nvSpPr>
          <p:spPr>
            <a:xfrm>
              <a:off x="4167525" y="4619400"/>
              <a:ext cx="5025" cy="25050"/>
            </a:xfrm>
            <a:custGeom>
              <a:avLst/>
              <a:gdLst/>
              <a:ahLst/>
              <a:cxnLst/>
              <a:rect l="l" t="t" r="r" b="b"/>
              <a:pathLst>
                <a:path w="201" h="1002" extrusionOk="0">
                  <a:moveTo>
                    <a:pt x="156" y="1"/>
                  </a:moveTo>
                  <a:lnTo>
                    <a:pt x="134" y="23"/>
                  </a:lnTo>
                  <a:lnTo>
                    <a:pt x="90" y="134"/>
                  </a:lnTo>
                  <a:lnTo>
                    <a:pt x="45" y="245"/>
                  </a:lnTo>
                  <a:lnTo>
                    <a:pt x="1" y="356"/>
                  </a:lnTo>
                  <a:lnTo>
                    <a:pt x="1" y="490"/>
                  </a:lnTo>
                  <a:lnTo>
                    <a:pt x="1" y="601"/>
                  </a:lnTo>
                  <a:lnTo>
                    <a:pt x="1" y="735"/>
                  </a:lnTo>
                  <a:lnTo>
                    <a:pt x="45" y="846"/>
                  </a:lnTo>
                  <a:lnTo>
                    <a:pt x="90" y="979"/>
                  </a:lnTo>
                  <a:lnTo>
                    <a:pt x="112" y="1001"/>
                  </a:lnTo>
                  <a:lnTo>
                    <a:pt x="134" y="1001"/>
                  </a:lnTo>
                  <a:lnTo>
                    <a:pt x="156" y="979"/>
                  </a:lnTo>
                  <a:lnTo>
                    <a:pt x="156" y="957"/>
                  </a:lnTo>
                  <a:lnTo>
                    <a:pt x="112" y="846"/>
                  </a:lnTo>
                  <a:lnTo>
                    <a:pt x="90" y="735"/>
                  </a:lnTo>
                  <a:lnTo>
                    <a:pt x="67" y="623"/>
                  </a:lnTo>
                  <a:lnTo>
                    <a:pt x="67" y="512"/>
                  </a:lnTo>
                  <a:lnTo>
                    <a:pt x="112" y="267"/>
                  </a:lnTo>
                  <a:lnTo>
                    <a:pt x="156" y="178"/>
                  </a:lnTo>
                  <a:lnTo>
                    <a:pt x="201" y="67"/>
                  </a:lnTo>
                  <a:lnTo>
                    <a:pt x="201" y="45"/>
                  </a:lnTo>
                  <a:lnTo>
                    <a:pt x="179" y="23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614;p22">
            <a:extLst>
              <a:ext uri="{FF2B5EF4-FFF2-40B4-BE49-F238E27FC236}">
                <a16:creationId xmlns:a16="http://schemas.microsoft.com/office/drawing/2014/main" id="{5CABA8CE-3628-4627-87ED-CC4B7F9627F1}"/>
              </a:ext>
            </a:extLst>
          </p:cNvPr>
          <p:cNvGrpSpPr/>
          <p:nvPr/>
        </p:nvGrpSpPr>
        <p:grpSpPr>
          <a:xfrm>
            <a:off x="11146569" y="5348167"/>
            <a:ext cx="254056" cy="241758"/>
            <a:chOff x="2768914" y="655181"/>
            <a:chExt cx="338380" cy="321743"/>
          </a:xfrm>
        </p:grpSpPr>
        <p:sp>
          <p:nvSpPr>
            <p:cNvPr id="104" name="Google Shape;615;p22">
              <a:extLst>
                <a:ext uri="{FF2B5EF4-FFF2-40B4-BE49-F238E27FC236}">
                  <a16:creationId xmlns:a16="http://schemas.microsoft.com/office/drawing/2014/main" id="{E7F40A77-7FBA-4375-A7A9-61776F4ECBED}"/>
                </a:ext>
              </a:extLst>
            </p:cNvPr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616;p22">
              <a:extLst>
                <a:ext uri="{FF2B5EF4-FFF2-40B4-BE49-F238E27FC236}">
                  <a16:creationId xmlns:a16="http://schemas.microsoft.com/office/drawing/2014/main" id="{2E75FFE3-5341-44EF-9CAC-D35FA4FE6C7E}"/>
                </a:ext>
              </a:extLst>
            </p:cNvPr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6" name="Google Shape;620;p22">
            <a:extLst>
              <a:ext uri="{FF2B5EF4-FFF2-40B4-BE49-F238E27FC236}">
                <a16:creationId xmlns:a16="http://schemas.microsoft.com/office/drawing/2014/main" id="{E39B0534-EA17-4FCB-A1EF-84B8F7F74B2E}"/>
              </a:ext>
            </a:extLst>
          </p:cNvPr>
          <p:cNvGrpSpPr/>
          <p:nvPr/>
        </p:nvGrpSpPr>
        <p:grpSpPr>
          <a:xfrm>
            <a:off x="11522554" y="3486458"/>
            <a:ext cx="1600229" cy="723488"/>
            <a:chOff x="10729875" y="529734"/>
            <a:chExt cx="3232134" cy="1460117"/>
          </a:xfrm>
        </p:grpSpPr>
        <p:sp>
          <p:nvSpPr>
            <p:cNvPr id="107" name="Google Shape;621;p22">
              <a:extLst>
                <a:ext uri="{FF2B5EF4-FFF2-40B4-BE49-F238E27FC236}">
                  <a16:creationId xmlns:a16="http://schemas.microsoft.com/office/drawing/2014/main" id="{A007A67A-7FBC-432E-8B89-BC4BA850C15E}"/>
                </a:ext>
              </a:extLst>
            </p:cNvPr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622;p22">
              <a:extLst>
                <a:ext uri="{FF2B5EF4-FFF2-40B4-BE49-F238E27FC236}">
                  <a16:creationId xmlns:a16="http://schemas.microsoft.com/office/drawing/2014/main" id="{474D799F-FFBE-4FED-86CB-9CFD71E5020A}"/>
                </a:ext>
              </a:extLst>
            </p:cNvPr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1939404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65" grpId="0"/>
      <p:bldP spid="66" grpId="0"/>
      <p:bldP spid="67" grpId="0"/>
      <p:bldP spid="69" grpId="0"/>
      <p:bldP spid="70" grpId="0"/>
      <p:bldP spid="71" grpId="0"/>
      <p:bldP spid="73" grpId="0"/>
      <p:bldP spid="74" grpId="0"/>
      <p:bldP spid="75" grpId="0"/>
      <p:bldP spid="76" grpId="0"/>
      <p:bldP spid="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stituto de Lideres Cristianos - Inicio | Facebook">
            <a:extLst>
              <a:ext uri="{FF2B5EF4-FFF2-40B4-BE49-F238E27FC236}">
                <a16:creationId xmlns:a16="http://schemas.microsoft.com/office/drawing/2014/main" id="{FE403F33-8DB8-4068-B736-C2989010B4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61C447B-352E-4F83-9740-079B9DC2A841}"/>
              </a:ext>
            </a:extLst>
          </p:cNvPr>
          <p:cNvSpPr txBox="1"/>
          <p:nvPr/>
        </p:nvSpPr>
        <p:spPr>
          <a:xfrm>
            <a:off x="2381577" y="228677"/>
            <a:ext cx="8326862" cy="528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pronombre personal de la tercera persona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oogle Shape;222;p33">
            <a:extLst>
              <a:ext uri="{FF2B5EF4-FFF2-40B4-BE49-F238E27FC236}">
                <a16:creationId xmlns:a16="http://schemas.microsoft.com/office/drawing/2014/main" id="{EF104F9F-68B0-4201-80BF-0FC79A54045C}"/>
              </a:ext>
            </a:extLst>
          </p:cNvPr>
          <p:cNvPicPr preferRelativeResize="0"/>
          <p:nvPr/>
        </p:nvPicPr>
        <p:blipFill>
          <a:blip r:embed="rId3">
            <a:alphaModFix amt="56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2572717" y="725742"/>
            <a:ext cx="8135719" cy="1421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3">
            <a:extLst>
              <a:ext uri="{FF2B5EF4-FFF2-40B4-BE49-F238E27FC236}">
                <a16:creationId xmlns:a16="http://schemas.microsoft.com/office/drawing/2014/main" id="{9AF5DAD7-D42A-4A2D-A2D1-3FA234D35F9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73063" y="1528763"/>
            <a:ext cx="1144587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73B1A91-BDF7-44A9-A487-47CFBD257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1" y="1554163"/>
            <a:ext cx="11412538" cy="371475"/>
          </a:xfrm>
          <a:prstGeom prst="rect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18079791-C19C-4482-8B6D-764C99DF6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1" y="1925638"/>
            <a:ext cx="1366838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E3A1CBEA-8694-4BE4-B13C-C1A95ACD7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1925638"/>
            <a:ext cx="1625600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8360B39B-0CA9-4DE4-A13B-9DDF2B26A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3438" y="1925638"/>
            <a:ext cx="1800225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ECA7640F-EA3C-484F-BFFB-DB2B5B0A7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63" y="1925638"/>
            <a:ext cx="1581150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0B8AFC7E-0E72-4051-BCB8-81D14F5C2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813" y="1925638"/>
            <a:ext cx="1782763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166AB5B7-DC69-407B-B0D3-FB4414894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7576" y="1925638"/>
            <a:ext cx="1255713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62F5C6BF-C57A-4E2B-8F0D-7A3766E0F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3288" y="1925638"/>
            <a:ext cx="2000250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6C917D12-A14C-441C-9D91-96D031EF3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1" y="2382838"/>
            <a:ext cx="1366838" cy="457200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46D0C06B-3796-45E0-AB07-37C7FD5C3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2382838"/>
            <a:ext cx="1625600" cy="457200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94B7F9EE-9A56-4674-B148-C348F6230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3438" y="2382838"/>
            <a:ext cx="1800225" cy="457200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AB11E5FD-2CB2-4125-9707-0C13B8ED8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63" y="2382838"/>
            <a:ext cx="1581150" cy="457200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89ECCF14-5464-4E1C-9D47-6995C9AB5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813" y="2382838"/>
            <a:ext cx="1782763" cy="457200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B6C49032-B5CC-464E-89DF-B656E33B3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7576" y="2382838"/>
            <a:ext cx="1255713" cy="457200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304B5987-A43D-4C3F-AF47-665244485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3288" y="2382838"/>
            <a:ext cx="2000250" cy="457200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C468AAD2-964E-4074-8463-EBD722DE2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1" y="2840038"/>
            <a:ext cx="1366838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9168F998-CF55-4DF0-BAEC-EECECEBB8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2840038"/>
            <a:ext cx="1625600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8A82FDE0-42EA-4BE9-95E5-5789C2502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3438" y="2840038"/>
            <a:ext cx="1800225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9228F1EB-13A4-4526-A180-8F330CB95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63" y="2840038"/>
            <a:ext cx="1581150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7EBD0DE0-295A-4C6B-9B51-77082C10F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813" y="2840038"/>
            <a:ext cx="1782763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A7F48789-F7AF-4A9F-9130-35783EACA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7576" y="2840038"/>
            <a:ext cx="1255713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0" name="Rectangle 26">
            <a:extLst>
              <a:ext uri="{FF2B5EF4-FFF2-40B4-BE49-F238E27FC236}">
                <a16:creationId xmlns:a16="http://schemas.microsoft.com/office/drawing/2014/main" id="{01ECF404-E1EA-4EFA-88D7-73933BFC5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3288" y="2840038"/>
            <a:ext cx="2000250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1F9BC620-0EEF-44C8-AD2A-23F8CE035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1" y="3297238"/>
            <a:ext cx="1366838" cy="460375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01DAFD5B-41C7-4815-A85E-38CE9652E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3297238"/>
            <a:ext cx="1625600" cy="460375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AC8E3043-CC4A-4ADB-88FB-2F0C65C13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3438" y="3297238"/>
            <a:ext cx="1800225" cy="460375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B306F9C3-2EA9-4895-ADB3-C551D2105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63" y="3297238"/>
            <a:ext cx="1581150" cy="460375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5" name="Rectangle 31">
            <a:extLst>
              <a:ext uri="{FF2B5EF4-FFF2-40B4-BE49-F238E27FC236}">
                <a16:creationId xmlns:a16="http://schemas.microsoft.com/office/drawing/2014/main" id="{A1EED083-288F-4AF4-9DDD-071292EF8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813" y="3297238"/>
            <a:ext cx="1782763" cy="460375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6" name="Rectangle 32">
            <a:extLst>
              <a:ext uri="{FF2B5EF4-FFF2-40B4-BE49-F238E27FC236}">
                <a16:creationId xmlns:a16="http://schemas.microsoft.com/office/drawing/2014/main" id="{F2B64CE5-89A2-4161-84EB-82D90D0D8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7576" y="3297238"/>
            <a:ext cx="1255713" cy="460375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7" name="Rectangle 33">
            <a:extLst>
              <a:ext uri="{FF2B5EF4-FFF2-40B4-BE49-F238E27FC236}">
                <a16:creationId xmlns:a16="http://schemas.microsoft.com/office/drawing/2014/main" id="{58B77F28-D796-4D4D-8198-F6E697058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3288" y="3297238"/>
            <a:ext cx="2000250" cy="460375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8" name="Rectangle 34">
            <a:extLst>
              <a:ext uri="{FF2B5EF4-FFF2-40B4-BE49-F238E27FC236}">
                <a16:creationId xmlns:a16="http://schemas.microsoft.com/office/drawing/2014/main" id="{604E8BF0-AE3D-408C-AB85-ABEF92741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1" y="3757613"/>
            <a:ext cx="1366838" cy="471488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9" name="Rectangle 35">
            <a:extLst>
              <a:ext uri="{FF2B5EF4-FFF2-40B4-BE49-F238E27FC236}">
                <a16:creationId xmlns:a16="http://schemas.microsoft.com/office/drawing/2014/main" id="{8003A7FE-64A6-4631-822F-093E29468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3757613"/>
            <a:ext cx="1625600" cy="471488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487CDD17-66A2-4CE6-AE33-6412F77F8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3438" y="3757613"/>
            <a:ext cx="1800225" cy="471488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1" name="Rectangle 37">
            <a:extLst>
              <a:ext uri="{FF2B5EF4-FFF2-40B4-BE49-F238E27FC236}">
                <a16:creationId xmlns:a16="http://schemas.microsoft.com/office/drawing/2014/main" id="{89095FFC-743F-41C8-A8BE-D500E744C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63" y="3757613"/>
            <a:ext cx="1581150" cy="471488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2" name="Rectangle 38">
            <a:extLst>
              <a:ext uri="{FF2B5EF4-FFF2-40B4-BE49-F238E27FC236}">
                <a16:creationId xmlns:a16="http://schemas.microsoft.com/office/drawing/2014/main" id="{CBC8039F-B9A5-4A3D-A371-4D40BB3B2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813" y="3757613"/>
            <a:ext cx="1782763" cy="471488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3" name="Rectangle 39">
            <a:extLst>
              <a:ext uri="{FF2B5EF4-FFF2-40B4-BE49-F238E27FC236}">
                <a16:creationId xmlns:a16="http://schemas.microsoft.com/office/drawing/2014/main" id="{C781148B-05FC-4EB4-BECF-E3D1B01D0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7576" y="3757613"/>
            <a:ext cx="1255713" cy="471488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4" name="Rectangle 40">
            <a:extLst>
              <a:ext uri="{FF2B5EF4-FFF2-40B4-BE49-F238E27FC236}">
                <a16:creationId xmlns:a16="http://schemas.microsoft.com/office/drawing/2014/main" id="{F7CB0E29-6103-4665-85C6-425CD2FDE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3288" y="3757613"/>
            <a:ext cx="2000250" cy="471488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5" name="Rectangle 41">
            <a:extLst>
              <a:ext uri="{FF2B5EF4-FFF2-40B4-BE49-F238E27FC236}">
                <a16:creationId xmlns:a16="http://schemas.microsoft.com/office/drawing/2014/main" id="{A16ED11A-D903-4C58-8B76-AC0BD26B5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1" y="4229101"/>
            <a:ext cx="1366838" cy="457200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6" name="Rectangle 42">
            <a:extLst>
              <a:ext uri="{FF2B5EF4-FFF2-40B4-BE49-F238E27FC236}">
                <a16:creationId xmlns:a16="http://schemas.microsoft.com/office/drawing/2014/main" id="{EE182CB4-338D-4EAC-900C-F05707780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4229101"/>
            <a:ext cx="1625600" cy="457200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7" name="Rectangle 43">
            <a:extLst>
              <a:ext uri="{FF2B5EF4-FFF2-40B4-BE49-F238E27FC236}">
                <a16:creationId xmlns:a16="http://schemas.microsoft.com/office/drawing/2014/main" id="{F45D9BCE-90E9-4334-82DD-D3CA809B4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3438" y="4229101"/>
            <a:ext cx="1800225" cy="457200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8" name="Rectangle 44">
            <a:extLst>
              <a:ext uri="{FF2B5EF4-FFF2-40B4-BE49-F238E27FC236}">
                <a16:creationId xmlns:a16="http://schemas.microsoft.com/office/drawing/2014/main" id="{E64416A0-D66C-4523-AC35-57BD364BA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63" y="4229101"/>
            <a:ext cx="1581150" cy="457200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9" name="Rectangle 45">
            <a:extLst>
              <a:ext uri="{FF2B5EF4-FFF2-40B4-BE49-F238E27FC236}">
                <a16:creationId xmlns:a16="http://schemas.microsoft.com/office/drawing/2014/main" id="{A4CAB48E-1529-4545-9336-FEE918769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813" y="4229101"/>
            <a:ext cx="1782763" cy="457200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0" name="Rectangle 46">
            <a:extLst>
              <a:ext uri="{FF2B5EF4-FFF2-40B4-BE49-F238E27FC236}">
                <a16:creationId xmlns:a16="http://schemas.microsoft.com/office/drawing/2014/main" id="{D08F1824-5CFF-4287-A2C7-C4DD61616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7576" y="4229101"/>
            <a:ext cx="1255713" cy="457200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1" name="Rectangle 47">
            <a:extLst>
              <a:ext uri="{FF2B5EF4-FFF2-40B4-BE49-F238E27FC236}">
                <a16:creationId xmlns:a16="http://schemas.microsoft.com/office/drawing/2014/main" id="{EF5394F5-1ED1-4596-A018-4D95CB4A4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3288" y="4229101"/>
            <a:ext cx="2000250" cy="457200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2" name="Rectangle 48">
            <a:extLst>
              <a:ext uri="{FF2B5EF4-FFF2-40B4-BE49-F238E27FC236}">
                <a16:creationId xmlns:a16="http://schemas.microsoft.com/office/drawing/2014/main" id="{53A1D4DE-8D5E-4E5A-AC9E-621FBD79A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1" y="4686301"/>
            <a:ext cx="1366838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3" name="Rectangle 49">
            <a:extLst>
              <a:ext uri="{FF2B5EF4-FFF2-40B4-BE49-F238E27FC236}">
                <a16:creationId xmlns:a16="http://schemas.microsoft.com/office/drawing/2014/main" id="{1350BF01-3333-4F76-A06C-5B315A212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4686301"/>
            <a:ext cx="1625600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4" name="Rectangle 50">
            <a:extLst>
              <a:ext uri="{FF2B5EF4-FFF2-40B4-BE49-F238E27FC236}">
                <a16:creationId xmlns:a16="http://schemas.microsoft.com/office/drawing/2014/main" id="{B64E93C6-7B93-4F10-B6DE-CD2F0463B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3438" y="4686301"/>
            <a:ext cx="1800225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5" name="Rectangle 51">
            <a:extLst>
              <a:ext uri="{FF2B5EF4-FFF2-40B4-BE49-F238E27FC236}">
                <a16:creationId xmlns:a16="http://schemas.microsoft.com/office/drawing/2014/main" id="{1BDA69E5-DC39-4141-8815-7C7A4D313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63" y="4686301"/>
            <a:ext cx="1581150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6" name="Rectangle 52">
            <a:extLst>
              <a:ext uri="{FF2B5EF4-FFF2-40B4-BE49-F238E27FC236}">
                <a16:creationId xmlns:a16="http://schemas.microsoft.com/office/drawing/2014/main" id="{21F82875-3A0F-4133-89FA-A11B4A734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813" y="4686301"/>
            <a:ext cx="1782763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7" name="Rectangle 53">
            <a:extLst>
              <a:ext uri="{FF2B5EF4-FFF2-40B4-BE49-F238E27FC236}">
                <a16:creationId xmlns:a16="http://schemas.microsoft.com/office/drawing/2014/main" id="{8A6FC8D6-8A4E-4DB8-A750-EB79F2D31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7576" y="4686301"/>
            <a:ext cx="1255713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8" name="Rectangle 54">
            <a:extLst>
              <a:ext uri="{FF2B5EF4-FFF2-40B4-BE49-F238E27FC236}">
                <a16:creationId xmlns:a16="http://schemas.microsoft.com/office/drawing/2014/main" id="{F2ECC9F3-3A73-4AE1-A610-004098FAC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3288" y="4686301"/>
            <a:ext cx="2000250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9" name="Rectangle 55">
            <a:extLst>
              <a:ext uri="{FF2B5EF4-FFF2-40B4-BE49-F238E27FC236}">
                <a16:creationId xmlns:a16="http://schemas.microsoft.com/office/drawing/2014/main" id="{920B2DBF-7D6F-4E2F-8585-C647F9F0C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1" y="5143501"/>
            <a:ext cx="1366838" cy="457200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0" name="Rectangle 56">
            <a:extLst>
              <a:ext uri="{FF2B5EF4-FFF2-40B4-BE49-F238E27FC236}">
                <a16:creationId xmlns:a16="http://schemas.microsoft.com/office/drawing/2014/main" id="{BD0963D0-DFFB-4891-8FBE-2FF307E0F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5143501"/>
            <a:ext cx="1625600" cy="457200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1" name="Rectangle 57">
            <a:extLst>
              <a:ext uri="{FF2B5EF4-FFF2-40B4-BE49-F238E27FC236}">
                <a16:creationId xmlns:a16="http://schemas.microsoft.com/office/drawing/2014/main" id="{FD2B4870-236D-4308-AA57-D134D47CF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3438" y="5143501"/>
            <a:ext cx="1800225" cy="457200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2" name="Rectangle 58">
            <a:extLst>
              <a:ext uri="{FF2B5EF4-FFF2-40B4-BE49-F238E27FC236}">
                <a16:creationId xmlns:a16="http://schemas.microsoft.com/office/drawing/2014/main" id="{7ADE6BEF-BB21-4F69-ABF3-EEE6E751A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63" y="5143501"/>
            <a:ext cx="1581150" cy="457200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3" name="Rectangle 59">
            <a:extLst>
              <a:ext uri="{FF2B5EF4-FFF2-40B4-BE49-F238E27FC236}">
                <a16:creationId xmlns:a16="http://schemas.microsoft.com/office/drawing/2014/main" id="{80EDE326-5588-411E-A115-AAE0AFF09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813" y="5143501"/>
            <a:ext cx="1782763" cy="457200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4" name="Rectangle 60">
            <a:extLst>
              <a:ext uri="{FF2B5EF4-FFF2-40B4-BE49-F238E27FC236}">
                <a16:creationId xmlns:a16="http://schemas.microsoft.com/office/drawing/2014/main" id="{8B147BAE-7DC8-4988-804F-D3EFE3883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7576" y="5143501"/>
            <a:ext cx="1255713" cy="457200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5" name="Rectangle 61">
            <a:extLst>
              <a:ext uri="{FF2B5EF4-FFF2-40B4-BE49-F238E27FC236}">
                <a16:creationId xmlns:a16="http://schemas.microsoft.com/office/drawing/2014/main" id="{E9145861-4B70-480C-85E7-98D7F0AAB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3288" y="5143501"/>
            <a:ext cx="2000250" cy="457200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6" name="Rectangle 62">
            <a:extLst>
              <a:ext uri="{FF2B5EF4-FFF2-40B4-BE49-F238E27FC236}">
                <a16:creationId xmlns:a16="http://schemas.microsoft.com/office/drawing/2014/main" id="{3E7D13BD-72A7-4BF9-A113-EFE8252B1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1" y="5600701"/>
            <a:ext cx="1366838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7" name="Rectangle 63">
            <a:extLst>
              <a:ext uri="{FF2B5EF4-FFF2-40B4-BE49-F238E27FC236}">
                <a16:creationId xmlns:a16="http://schemas.microsoft.com/office/drawing/2014/main" id="{E6181418-6777-48ED-AA73-10217CDE4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5600701"/>
            <a:ext cx="1625600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8" name="Rectangle 64">
            <a:extLst>
              <a:ext uri="{FF2B5EF4-FFF2-40B4-BE49-F238E27FC236}">
                <a16:creationId xmlns:a16="http://schemas.microsoft.com/office/drawing/2014/main" id="{B48F2997-CC6C-4CC9-B3C6-59F71F156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3438" y="5600701"/>
            <a:ext cx="1800225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9" name="Rectangle 65">
            <a:extLst>
              <a:ext uri="{FF2B5EF4-FFF2-40B4-BE49-F238E27FC236}">
                <a16:creationId xmlns:a16="http://schemas.microsoft.com/office/drawing/2014/main" id="{9795D552-F94B-4B5E-9CDB-8E8733B2A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63" y="5600701"/>
            <a:ext cx="1581150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0" name="Rectangle 66">
            <a:extLst>
              <a:ext uri="{FF2B5EF4-FFF2-40B4-BE49-F238E27FC236}">
                <a16:creationId xmlns:a16="http://schemas.microsoft.com/office/drawing/2014/main" id="{2B3A8567-0A9F-4A53-A44F-6D09257AE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813" y="5600701"/>
            <a:ext cx="1782763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1" name="Rectangle 67">
            <a:extLst>
              <a:ext uri="{FF2B5EF4-FFF2-40B4-BE49-F238E27FC236}">
                <a16:creationId xmlns:a16="http://schemas.microsoft.com/office/drawing/2014/main" id="{168CB813-A4BB-4FCA-9EF3-BF14FA5A7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7576" y="5600701"/>
            <a:ext cx="1255713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2" name="Rectangle 68">
            <a:extLst>
              <a:ext uri="{FF2B5EF4-FFF2-40B4-BE49-F238E27FC236}">
                <a16:creationId xmlns:a16="http://schemas.microsoft.com/office/drawing/2014/main" id="{CBE8A22F-DBCE-498D-ABC9-32BAFBC4E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3288" y="5600701"/>
            <a:ext cx="2000250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3" name="Line 69">
            <a:extLst>
              <a:ext uri="{FF2B5EF4-FFF2-40B4-BE49-F238E27FC236}">
                <a16:creationId xmlns:a16="http://schemas.microsoft.com/office/drawing/2014/main" id="{F6AABB93-5F01-4E2A-925E-6B0DAF4527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7838" y="1906588"/>
            <a:ext cx="0" cy="415766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4" name="Line 70">
            <a:extLst>
              <a:ext uri="{FF2B5EF4-FFF2-40B4-BE49-F238E27FC236}">
                <a16:creationId xmlns:a16="http://schemas.microsoft.com/office/drawing/2014/main" id="{46ED9E33-CD9F-4082-9A47-F08428E615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3438" y="1906588"/>
            <a:ext cx="0" cy="415766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5" name="Line 71">
            <a:extLst>
              <a:ext uri="{FF2B5EF4-FFF2-40B4-BE49-F238E27FC236}">
                <a16:creationId xmlns:a16="http://schemas.microsoft.com/office/drawing/2014/main" id="{4C7AA480-C759-483B-8CB1-AC9FAE3519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3663" y="1906588"/>
            <a:ext cx="0" cy="415766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6" name="Line 72">
            <a:extLst>
              <a:ext uri="{FF2B5EF4-FFF2-40B4-BE49-F238E27FC236}">
                <a16:creationId xmlns:a16="http://schemas.microsoft.com/office/drawing/2014/main" id="{C6A7D01D-9852-4C41-B9D6-276306EA510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4813" y="1906588"/>
            <a:ext cx="0" cy="415766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7" name="Line 73">
            <a:extLst>
              <a:ext uri="{FF2B5EF4-FFF2-40B4-BE49-F238E27FC236}">
                <a16:creationId xmlns:a16="http://schemas.microsoft.com/office/drawing/2014/main" id="{BDA45ADA-711D-49B7-B0E3-2CDFD1191DD9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7576" y="1906588"/>
            <a:ext cx="0" cy="415766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8" name="Line 74">
            <a:extLst>
              <a:ext uri="{FF2B5EF4-FFF2-40B4-BE49-F238E27FC236}">
                <a16:creationId xmlns:a16="http://schemas.microsoft.com/office/drawing/2014/main" id="{ACD1DD3E-69ED-489B-AA7A-ADB0BF5E47F5}"/>
              </a:ext>
            </a:extLst>
          </p:cNvPr>
          <p:cNvSpPr>
            <a:spLocks noChangeShapeType="1"/>
          </p:cNvSpPr>
          <p:nvPr/>
        </p:nvSpPr>
        <p:spPr bwMode="auto">
          <a:xfrm>
            <a:off x="9793288" y="1906588"/>
            <a:ext cx="0" cy="415766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9" name="Line 75">
            <a:extLst>
              <a:ext uri="{FF2B5EF4-FFF2-40B4-BE49-F238E27FC236}">
                <a16:creationId xmlns:a16="http://schemas.microsoft.com/office/drawing/2014/main" id="{85A630DB-0DBB-4C42-9AFC-EDA616FEC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651" y="1925638"/>
            <a:ext cx="11425238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0" name="Line 76">
            <a:extLst>
              <a:ext uri="{FF2B5EF4-FFF2-40B4-BE49-F238E27FC236}">
                <a16:creationId xmlns:a16="http://schemas.microsoft.com/office/drawing/2014/main" id="{37492A5D-78FA-41E9-B201-DEE3F16C55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651" y="2382838"/>
            <a:ext cx="114252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1" name="Line 77">
            <a:extLst>
              <a:ext uri="{FF2B5EF4-FFF2-40B4-BE49-F238E27FC236}">
                <a16:creationId xmlns:a16="http://schemas.microsoft.com/office/drawing/2014/main" id="{523B4ED6-F572-4797-BC97-1A7A8B3F8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651" y="2840038"/>
            <a:ext cx="114252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2" name="Line 78">
            <a:extLst>
              <a:ext uri="{FF2B5EF4-FFF2-40B4-BE49-F238E27FC236}">
                <a16:creationId xmlns:a16="http://schemas.microsoft.com/office/drawing/2014/main" id="{09839074-7237-4082-B9A6-C898CAAAC6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651" y="3297238"/>
            <a:ext cx="114252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3" name="Line 79">
            <a:extLst>
              <a:ext uri="{FF2B5EF4-FFF2-40B4-BE49-F238E27FC236}">
                <a16:creationId xmlns:a16="http://schemas.microsoft.com/office/drawing/2014/main" id="{61DA0BAA-D0E7-47B8-8F59-296A0AF306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651" y="3757613"/>
            <a:ext cx="114252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4" name="Line 80">
            <a:extLst>
              <a:ext uri="{FF2B5EF4-FFF2-40B4-BE49-F238E27FC236}">
                <a16:creationId xmlns:a16="http://schemas.microsoft.com/office/drawing/2014/main" id="{DEAC4920-0DD7-4CAD-A8E0-B1A82606B0F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651" y="4229101"/>
            <a:ext cx="11425238" cy="0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5" name="Line 81">
            <a:extLst>
              <a:ext uri="{FF2B5EF4-FFF2-40B4-BE49-F238E27FC236}">
                <a16:creationId xmlns:a16="http://schemas.microsoft.com/office/drawing/2014/main" id="{A26A04D7-0BC1-4A2A-9E73-85BDF8A9B2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651" y="4686301"/>
            <a:ext cx="114252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6" name="Line 82">
            <a:extLst>
              <a:ext uri="{FF2B5EF4-FFF2-40B4-BE49-F238E27FC236}">
                <a16:creationId xmlns:a16="http://schemas.microsoft.com/office/drawing/2014/main" id="{1A655576-0194-4152-AD44-44D77E536D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651" y="5143501"/>
            <a:ext cx="114252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7" name="Line 83">
            <a:extLst>
              <a:ext uri="{FF2B5EF4-FFF2-40B4-BE49-F238E27FC236}">
                <a16:creationId xmlns:a16="http://schemas.microsoft.com/office/drawing/2014/main" id="{003BAFF0-FBCF-4601-8C8A-BE055C3918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651" y="5600701"/>
            <a:ext cx="114252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8" name="Line 84">
            <a:extLst>
              <a:ext uri="{FF2B5EF4-FFF2-40B4-BE49-F238E27FC236}">
                <a16:creationId xmlns:a16="http://schemas.microsoft.com/office/drawing/2014/main" id="{50155CA6-E7C2-42E3-ACED-99C61629F8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1" y="1547813"/>
            <a:ext cx="0" cy="45164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9" name="Line 85">
            <a:extLst>
              <a:ext uri="{FF2B5EF4-FFF2-40B4-BE49-F238E27FC236}">
                <a16:creationId xmlns:a16="http://schemas.microsoft.com/office/drawing/2014/main" id="{1A0A7363-3CE0-43DB-9432-DD025AD705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93538" y="1547813"/>
            <a:ext cx="0" cy="45164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0" name="Line 86">
            <a:extLst>
              <a:ext uri="{FF2B5EF4-FFF2-40B4-BE49-F238E27FC236}">
                <a16:creationId xmlns:a16="http://schemas.microsoft.com/office/drawing/2014/main" id="{F7D8E65A-8EE0-4F44-87B7-CDC80F7D35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651" y="1554163"/>
            <a:ext cx="114252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1" name="Line 87">
            <a:extLst>
              <a:ext uri="{FF2B5EF4-FFF2-40B4-BE49-F238E27FC236}">
                <a16:creationId xmlns:a16="http://schemas.microsoft.com/office/drawing/2014/main" id="{FE7863C3-5CAF-46E1-8E06-9D4E56ABD5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651" y="6057901"/>
            <a:ext cx="114252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2" name="Rectangle 88">
            <a:extLst>
              <a:ext uri="{FF2B5EF4-FFF2-40B4-BE49-F238E27FC236}">
                <a16:creationId xmlns:a16="http://schemas.microsoft.com/office/drawing/2014/main" id="{6DE7753A-EC66-4848-93C2-F23B0AD89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9351" y="1597026"/>
            <a:ext cx="49260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PRONOMBRE PERSONAL DE LA TERCERA PERSONA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89">
            <a:extLst>
              <a:ext uri="{FF2B5EF4-FFF2-40B4-BE49-F238E27FC236}">
                <a16:creationId xmlns:a16="http://schemas.microsoft.com/office/drawing/2014/main" id="{F9F80072-3CB6-4383-AD38-085F564E8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6" y="1966913"/>
            <a:ext cx="762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Caso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90">
            <a:extLst>
              <a:ext uri="{FF2B5EF4-FFF2-40B4-BE49-F238E27FC236}">
                <a16:creationId xmlns:a16="http://schemas.microsoft.com/office/drawing/2014/main" id="{23D1AE1D-570C-4742-B699-FE832CD9B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1966913"/>
            <a:ext cx="14700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Masculino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91">
            <a:extLst>
              <a:ext uri="{FF2B5EF4-FFF2-40B4-BE49-F238E27FC236}">
                <a16:creationId xmlns:a16="http://schemas.microsoft.com/office/drawing/2014/main" id="{87341F12-EC0C-4202-9F08-CE9DC251E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6163" y="1966913"/>
            <a:ext cx="15557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Traducción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Rectangle 92">
            <a:extLst>
              <a:ext uri="{FF2B5EF4-FFF2-40B4-BE49-F238E27FC236}">
                <a16:creationId xmlns:a16="http://schemas.microsoft.com/office/drawing/2014/main" id="{A4182F03-861D-423C-9705-2FDB9D94B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7176" y="1966913"/>
            <a:ext cx="14224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Femenino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Rectangle 93">
            <a:extLst>
              <a:ext uri="{FF2B5EF4-FFF2-40B4-BE49-F238E27FC236}">
                <a16:creationId xmlns:a16="http://schemas.microsoft.com/office/drawing/2014/main" id="{159228CB-6409-4D5F-8BCC-02D54655A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1188" y="1966913"/>
            <a:ext cx="15541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Traducción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94">
            <a:extLst>
              <a:ext uri="{FF2B5EF4-FFF2-40B4-BE49-F238E27FC236}">
                <a16:creationId xmlns:a16="http://schemas.microsoft.com/office/drawing/2014/main" id="{BC6C2139-08C0-47BD-81E5-722E5EAE4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8551" y="1966913"/>
            <a:ext cx="10588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Neutro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Rectangle 95">
            <a:extLst>
              <a:ext uri="{FF2B5EF4-FFF2-40B4-BE49-F238E27FC236}">
                <a16:creationId xmlns:a16="http://schemas.microsoft.com/office/drawing/2014/main" id="{D6228B7A-2190-4291-9E23-1D57847E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6026" y="1966913"/>
            <a:ext cx="15557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Traducción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Rectangle 96">
            <a:extLst>
              <a:ext uri="{FF2B5EF4-FFF2-40B4-BE49-F238E27FC236}">
                <a16:creationId xmlns:a16="http://schemas.microsoft.com/office/drawing/2014/main" id="{BF25C77D-6834-42D7-B353-F51D8E47F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2424113"/>
            <a:ext cx="12287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Nom. sing.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Rectangle 97">
            <a:extLst>
              <a:ext uri="{FF2B5EF4-FFF2-40B4-BE49-F238E27FC236}">
                <a16:creationId xmlns:a16="http://schemas.microsoft.com/office/drawing/2014/main" id="{08D16168-84E2-4FD8-A46E-5F84F415C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326" y="2424113"/>
            <a:ext cx="746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2400" b="0" u="none" dirty="0">
                <a:latin typeface="#Logos 8 Resource"/>
              </a:rPr>
              <a:t>αὐτ</a:t>
            </a:r>
            <a:r>
              <a:rPr lang="el-GR" sz="2400" b="0" u="none" dirty="0">
                <a:solidFill>
                  <a:srgbClr val="FF0000"/>
                </a:solidFill>
                <a:latin typeface="#Logos 8 Resource"/>
              </a:rPr>
              <a:t>ός</a:t>
            </a:r>
            <a:endParaRPr lang="es-MX" sz="2400" b="0" u="none" dirty="0">
              <a:solidFill>
                <a:srgbClr val="FF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Rectangle 98">
            <a:extLst>
              <a:ext uri="{FF2B5EF4-FFF2-40B4-BE49-F238E27FC236}">
                <a16:creationId xmlns:a16="http://schemas.microsoft.com/office/drawing/2014/main" id="{E4429C87-8F8B-4034-B23D-D1AFD6036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26" y="2424113"/>
            <a:ext cx="381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él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Rectangle 99">
            <a:extLst>
              <a:ext uri="{FF2B5EF4-FFF2-40B4-BE49-F238E27FC236}">
                <a16:creationId xmlns:a16="http://schemas.microsoft.com/office/drawing/2014/main" id="{78A80CD4-83EA-426A-973A-134EB6781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5627" y="2424113"/>
            <a:ext cx="6251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 panose="020F0502020204030204"/>
              </a:rPr>
              <a:t>αὐτ</a:t>
            </a:r>
            <a:r>
              <a:rPr lang="el-GR" sz="2400" dirty="0">
                <a:solidFill>
                  <a:srgbClr val="FF0000"/>
                </a:solidFill>
                <a:latin typeface="Calibri" panose="020F0502020204030204"/>
              </a:rPr>
              <a:t>ή</a:t>
            </a:r>
            <a:endParaRPr lang="es-MX" sz="28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04" name="Rectangle 100">
            <a:extLst>
              <a:ext uri="{FF2B5EF4-FFF2-40B4-BE49-F238E27FC236}">
                <a16:creationId xmlns:a16="http://schemas.microsoft.com/office/drawing/2014/main" id="{88B2136D-87EA-46EB-9344-F520459A0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6326" y="2424113"/>
            <a:ext cx="5969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ella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Rectangle 101">
            <a:extLst>
              <a:ext uri="{FF2B5EF4-FFF2-40B4-BE49-F238E27FC236}">
                <a16:creationId xmlns:a16="http://schemas.microsoft.com/office/drawing/2014/main" id="{1F6F40C6-0D3B-4FC5-A9BF-FD61137F8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3611" y="2424113"/>
            <a:ext cx="6195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 panose="020F0502020204030204"/>
              </a:rPr>
              <a:t>αὐτ</a:t>
            </a:r>
            <a:r>
              <a:rPr lang="el-GR" sz="2400" dirty="0">
                <a:solidFill>
                  <a:srgbClr val="FF0000"/>
                </a:solidFill>
                <a:latin typeface="Calibri" panose="020F0502020204030204"/>
              </a:rPr>
              <a:t>ό</a:t>
            </a:r>
            <a:endParaRPr lang="es-MX" sz="28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06" name="Rectangle 102">
            <a:extLst>
              <a:ext uri="{FF2B5EF4-FFF2-40B4-BE49-F238E27FC236}">
                <a16:creationId xmlns:a16="http://schemas.microsoft.com/office/drawing/2014/main" id="{A07D9F1C-57AB-4A57-A174-C60E5E276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6401" y="2424113"/>
            <a:ext cx="6111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ello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Rectangle 103">
            <a:extLst>
              <a:ext uri="{FF2B5EF4-FFF2-40B4-BE49-F238E27FC236}">
                <a16:creationId xmlns:a16="http://schemas.microsoft.com/office/drawing/2014/main" id="{14969980-86E7-41FB-8606-945EE726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6" y="2881313"/>
            <a:ext cx="11493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Gen. sing.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Rectangle 104">
            <a:extLst>
              <a:ext uri="{FF2B5EF4-FFF2-40B4-BE49-F238E27FC236}">
                <a16:creationId xmlns:a16="http://schemas.microsoft.com/office/drawing/2014/main" id="{0CF51A35-2B0E-464E-9BEC-705C98263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519" y="2881313"/>
            <a:ext cx="829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 panose="020F0502020204030204"/>
              </a:rPr>
              <a:t>αὐτ</a:t>
            </a:r>
            <a:r>
              <a:rPr lang="el-GR" sz="2400" dirty="0">
                <a:solidFill>
                  <a:srgbClr val="FF0000"/>
                </a:solidFill>
                <a:latin typeface="Calibri" panose="020F0502020204030204"/>
              </a:rPr>
              <a:t>οῦ</a:t>
            </a:r>
            <a:endParaRPr lang="es-MX" sz="2400" dirty="0">
              <a:solidFill>
                <a:srgbClr val="FF0000"/>
              </a:solidFill>
              <a:latin typeface="Calibri" panose="020F050202020403020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Rectangle 105">
            <a:extLst>
              <a:ext uri="{FF2B5EF4-FFF2-40B4-BE49-F238E27FC236}">
                <a16:creationId xmlns:a16="http://schemas.microsoft.com/office/drawing/2014/main" id="{A18D597D-C655-4A50-BB61-920ECF00C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6" y="2881313"/>
            <a:ext cx="762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él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Rectangle 106">
            <a:extLst>
              <a:ext uri="{FF2B5EF4-FFF2-40B4-BE49-F238E27FC236}">
                <a16:creationId xmlns:a16="http://schemas.microsoft.com/office/drawing/2014/main" id="{A76B15C1-4D77-4C69-B70E-09AAC827D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4351" y="2881313"/>
            <a:ext cx="7518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2400" dirty="0">
                <a:solidFill>
                  <a:prstClr val="black"/>
                </a:solidFill>
                <a:latin typeface="Calibri" panose="020F0502020204030204"/>
              </a:rPr>
              <a:t>αὐτ</a:t>
            </a:r>
            <a:r>
              <a:rPr lang="el-GR" sz="2400" dirty="0">
                <a:solidFill>
                  <a:srgbClr val="FF0000"/>
                </a:solidFill>
                <a:latin typeface="Calibri" panose="020F0502020204030204"/>
              </a:rPr>
              <a:t>ῆς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11" name="Rectangle 107">
            <a:extLst>
              <a:ext uri="{FF2B5EF4-FFF2-40B4-BE49-F238E27FC236}">
                <a16:creationId xmlns:a16="http://schemas.microsoft.com/office/drawing/2014/main" id="{26409524-C7FB-4189-9CC5-1BAF2A984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6" y="2881313"/>
            <a:ext cx="9779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ella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Rectangle 108">
            <a:extLst>
              <a:ext uri="{FF2B5EF4-FFF2-40B4-BE49-F238E27FC236}">
                <a16:creationId xmlns:a16="http://schemas.microsoft.com/office/drawing/2014/main" id="{60B725B9-2DBA-47EF-92F5-E05FC7EF8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876" y="2881313"/>
            <a:ext cx="7862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2400" dirty="0">
                <a:solidFill>
                  <a:prstClr val="black"/>
                </a:solidFill>
                <a:latin typeface="Calibri" panose="020F0502020204030204"/>
              </a:rPr>
              <a:t>αὐτ</a:t>
            </a:r>
            <a:r>
              <a:rPr lang="el-GR" sz="2400" dirty="0">
                <a:solidFill>
                  <a:srgbClr val="FF0000"/>
                </a:solidFill>
                <a:latin typeface="Calibri" panose="020F0502020204030204"/>
              </a:rPr>
              <a:t>οῦ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13" name="Rectangle 109">
            <a:extLst>
              <a:ext uri="{FF2B5EF4-FFF2-40B4-BE49-F238E27FC236}">
                <a16:creationId xmlns:a16="http://schemas.microsoft.com/office/drawing/2014/main" id="{86333319-E0A2-43C5-AFE5-3CA57F7B6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5901" y="2881313"/>
            <a:ext cx="9937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ello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Rectangle 110">
            <a:extLst>
              <a:ext uri="{FF2B5EF4-FFF2-40B4-BE49-F238E27FC236}">
                <a16:creationId xmlns:a16="http://schemas.microsoft.com/office/drawing/2014/main" id="{40564E72-750C-4D64-8363-26D5B0690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8" y="3338513"/>
            <a:ext cx="10922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Dat. sing.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Rectangle 111">
            <a:extLst>
              <a:ext uri="{FF2B5EF4-FFF2-40B4-BE49-F238E27FC236}">
                <a16:creationId xmlns:a16="http://schemas.microsoft.com/office/drawing/2014/main" id="{EEEEF8B8-36D0-4773-B37B-5BFCE9490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630" y="3338513"/>
            <a:ext cx="7189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#Logos 8 Resource"/>
              </a:rPr>
              <a:t>αὐτ</a:t>
            </a:r>
            <a:r>
              <a:rPr lang="el-GR" sz="2400" dirty="0">
                <a:solidFill>
                  <a:srgbClr val="FF0000"/>
                </a:solidFill>
                <a:latin typeface="#Logos 8 Resource"/>
              </a:rPr>
              <a:t>ῷ</a:t>
            </a:r>
            <a:endParaRPr lang="es-MX" sz="2400" dirty="0">
              <a:solidFill>
                <a:srgbClr val="FF0000"/>
              </a:solidFill>
              <a:latin typeface="Calibri" panose="020F050202020403020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Rectangle 112">
            <a:extLst>
              <a:ext uri="{FF2B5EF4-FFF2-40B4-BE49-F238E27FC236}">
                <a16:creationId xmlns:a16="http://schemas.microsoft.com/office/drawing/2014/main" id="{17E14DAE-7FD1-4159-A859-CB6EFF750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2838" y="3338513"/>
            <a:ext cx="14081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/ para él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Rectangle 113">
            <a:extLst>
              <a:ext uri="{FF2B5EF4-FFF2-40B4-BE49-F238E27FC236}">
                <a16:creationId xmlns:a16="http://schemas.microsoft.com/office/drawing/2014/main" id="{3E869BE2-AA43-46A6-BC3B-BD0717DA1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6263" y="3338513"/>
            <a:ext cx="6251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2400" dirty="0">
                <a:solidFill>
                  <a:prstClr val="black"/>
                </a:solidFill>
                <a:latin typeface="Calibri" panose="020F0502020204030204"/>
              </a:rPr>
              <a:t>αὐτ</a:t>
            </a:r>
            <a:r>
              <a:rPr lang="el-GR" sz="2400" dirty="0">
                <a:solidFill>
                  <a:srgbClr val="FF0000"/>
                </a:solidFill>
                <a:latin typeface="Calibri" panose="020F0502020204030204"/>
              </a:rPr>
              <a:t>ῇ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18" name="Rectangle 114">
            <a:extLst>
              <a:ext uri="{FF2B5EF4-FFF2-40B4-BE49-F238E27FC236}">
                <a16:creationId xmlns:a16="http://schemas.microsoft.com/office/drawing/2014/main" id="{2D54B290-9786-4F1B-8E63-21D39FCAD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738" y="3338513"/>
            <a:ext cx="16224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/ para ella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Rectangle 115">
            <a:extLst>
              <a:ext uri="{FF2B5EF4-FFF2-40B4-BE49-F238E27FC236}">
                <a16:creationId xmlns:a16="http://schemas.microsoft.com/office/drawing/2014/main" id="{A8429009-DCBF-4072-BA31-811DD3952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3358" y="3338513"/>
            <a:ext cx="7028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 panose="020F0502020204030204"/>
              </a:rPr>
              <a:t>αὐτ</a:t>
            </a:r>
            <a:r>
              <a:rPr lang="el-GR" sz="2400" dirty="0">
                <a:solidFill>
                  <a:srgbClr val="FF0000"/>
                </a:solidFill>
                <a:latin typeface="Calibri" panose="020F0502020204030204"/>
              </a:rPr>
              <a:t>ῷ</a:t>
            </a:r>
            <a:endParaRPr lang="es-MX" sz="2800" dirty="0">
              <a:solidFill>
                <a:srgbClr val="FF0000"/>
              </a:solidFill>
              <a:latin typeface="Calibri" panose="020F050202020403020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Rectangle 116">
            <a:extLst>
              <a:ext uri="{FF2B5EF4-FFF2-40B4-BE49-F238E27FC236}">
                <a16:creationId xmlns:a16="http://schemas.microsoft.com/office/drawing/2014/main" id="{E5229CAD-026F-4EBA-A6B9-860F24D7F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6813" y="3338513"/>
            <a:ext cx="16383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/ para ello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Rectangle 117">
            <a:extLst>
              <a:ext uri="{FF2B5EF4-FFF2-40B4-BE49-F238E27FC236}">
                <a16:creationId xmlns:a16="http://schemas.microsoft.com/office/drawing/2014/main" id="{AE5026DA-4BCD-482E-A3A3-B4C4BB843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8" y="3798888"/>
            <a:ext cx="12160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Acus. sing.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Rectangle 118">
            <a:extLst>
              <a:ext uri="{FF2B5EF4-FFF2-40B4-BE49-F238E27FC236}">
                <a16:creationId xmlns:a16="http://schemas.microsoft.com/office/drawing/2014/main" id="{0A195511-E717-4D87-BDB7-01B72D1EC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0842" y="3798888"/>
            <a:ext cx="8154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 panose="020F0502020204030204"/>
              </a:rPr>
              <a:t>αὐτ</a:t>
            </a:r>
            <a:r>
              <a:rPr lang="el-GR" sz="2400" dirty="0">
                <a:solidFill>
                  <a:srgbClr val="FF0000"/>
                </a:solidFill>
                <a:latin typeface="Calibri" panose="020F0502020204030204"/>
              </a:rPr>
              <a:t>όν</a:t>
            </a:r>
            <a:endParaRPr lang="es-MX" sz="2400" dirty="0">
              <a:solidFill>
                <a:srgbClr val="FF0000"/>
              </a:solidFill>
              <a:latin typeface="Calibri" panose="020F050202020403020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Rectangle 119">
            <a:extLst>
              <a:ext uri="{FF2B5EF4-FFF2-40B4-BE49-F238E27FC236}">
                <a16:creationId xmlns:a16="http://schemas.microsoft.com/office/drawing/2014/main" id="{19C9BEFC-B4D2-4F30-9026-19FA0FE8B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3798888"/>
            <a:ext cx="7556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le, lo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Rectangle 120">
            <a:extLst>
              <a:ext uri="{FF2B5EF4-FFF2-40B4-BE49-F238E27FC236}">
                <a16:creationId xmlns:a16="http://schemas.microsoft.com/office/drawing/2014/main" id="{DD82F765-02E9-44A8-B3B9-3995FB695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6" y="3798888"/>
            <a:ext cx="7562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2400" dirty="0">
                <a:solidFill>
                  <a:prstClr val="black"/>
                </a:solidFill>
                <a:latin typeface="Calibri" panose="020F0502020204030204"/>
              </a:rPr>
              <a:t>αὐτ</a:t>
            </a:r>
            <a:r>
              <a:rPr lang="el-GR" sz="2400" dirty="0">
                <a:solidFill>
                  <a:srgbClr val="FF0000"/>
                </a:solidFill>
                <a:latin typeface="Calibri" panose="020F0502020204030204"/>
              </a:rPr>
              <a:t>ήν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25" name="Rectangle 121">
            <a:extLst>
              <a:ext uri="{FF2B5EF4-FFF2-40B4-BE49-F238E27FC236}">
                <a16:creationId xmlns:a16="http://schemas.microsoft.com/office/drawing/2014/main" id="{4230A07A-56DB-4963-B364-608A30BC9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7451" y="3798888"/>
            <a:ext cx="3762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Rectangle 122">
            <a:extLst>
              <a:ext uri="{FF2B5EF4-FFF2-40B4-BE49-F238E27FC236}">
                <a16:creationId xmlns:a16="http://schemas.microsoft.com/office/drawing/2014/main" id="{66D36776-8C83-4940-83DF-6B9C281F8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1426" y="3798888"/>
            <a:ext cx="6195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2400" dirty="0">
                <a:solidFill>
                  <a:prstClr val="black"/>
                </a:solidFill>
                <a:latin typeface="Calibri" panose="020F0502020204030204"/>
              </a:rPr>
              <a:t>αὐτ</a:t>
            </a:r>
            <a:r>
              <a:rPr lang="el-GR" sz="2400" dirty="0">
                <a:solidFill>
                  <a:srgbClr val="FF0000"/>
                </a:solidFill>
                <a:latin typeface="Calibri" panose="020F0502020204030204"/>
              </a:rPr>
              <a:t>ό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Rectangle 123">
            <a:extLst>
              <a:ext uri="{FF2B5EF4-FFF2-40B4-BE49-F238E27FC236}">
                <a16:creationId xmlns:a16="http://schemas.microsoft.com/office/drawing/2014/main" id="{EA26B3C7-595E-4BEA-B1FD-D1AC97F93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9113" y="3798888"/>
            <a:ext cx="3873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Rectangle 124">
            <a:extLst>
              <a:ext uri="{FF2B5EF4-FFF2-40B4-BE49-F238E27FC236}">
                <a16:creationId xmlns:a16="http://schemas.microsoft.com/office/drawing/2014/main" id="{057A3534-8478-42D1-9D5E-7BA4ECC39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6" y="4268788"/>
            <a:ext cx="9064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Nom. Pl.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Rectangle 125">
            <a:extLst>
              <a:ext uri="{FF2B5EF4-FFF2-40B4-BE49-F238E27FC236}">
                <a16:creationId xmlns:a16="http://schemas.microsoft.com/office/drawing/2014/main" id="{CD1E61C2-D3D8-460D-A636-35AD66950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484" y="4270376"/>
            <a:ext cx="7497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 panose="020F0502020204030204"/>
              </a:rPr>
              <a:t>αὐτ</a:t>
            </a:r>
            <a:r>
              <a:rPr lang="el-GR" sz="2400" dirty="0">
                <a:solidFill>
                  <a:srgbClr val="FF0000"/>
                </a:solidFill>
                <a:latin typeface="Calibri" panose="020F0502020204030204"/>
              </a:rPr>
              <a:t>οί</a:t>
            </a:r>
            <a:endParaRPr lang="es-MX" sz="2400" dirty="0">
              <a:solidFill>
                <a:srgbClr val="FF0000"/>
              </a:solidFill>
              <a:latin typeface="Calibri" panose="020F050202020403020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Rectangle 126">
            <a:extLst>
              <a:ext uri="{FF2B5EF4-FFF2-40B4-BE49-F238E27FC236}">
                <a16:creationId xmlns:a16="http://schemas.microsoft.com/office/drawing/2014/main" id="{80BE11EC-B838-412A-A55B-B8DD4A6CA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388" y="4270376"/>
            <a:ext cx="7270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Ellos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Rectangle 127">
            <a:extLst>
              <a:ext uri="{FF2B5EF4-FFF2-40B4-BE49-F238E27FC236}">
                <a16:creationId xmlns:a16="http://schemas.microsoft.com/office/drawing/2014/main" id="{F036D2DD-243F-47A0-88FA-8D449D07C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0226" y="4270376"/>
            <a:ext cx="7182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2400" dirty="0">
                <a:solidFill>
                  <a:prstClr val="black"/>
                </a:solidFill>
                <a:latin typeface="Calibri" panose="020F0502020204030204"/>
              </a:rPr>
              <a:t>αὐτ</a:t>
            </a:r>
            <a:r>
              <a:rPr lang="el-GR" sz="2400" dirty="0">
                <a:solidFill>
                  <a:srgbClr val="FF0000"/>
                </a:solidFill>
                <a:latin typeface="Calibri" panose="020F0502020204030204"/>
              </a:rPr>
              <a:t>αί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32" name="Rectangle 128">
            <a:extLst>
              <a:ext uri="{FF2B5EF4-FFF2-40B4-BE49-F238E27FC236}">
                <a16:creationId xmlns:a16="http://schemas.microsoft.com/office/drawing/2014/main" id="{BEFB0EDE-55AB-4466-8877-AD6E671E6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9176" y="4270376"/>
            <a:ext cx="7112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Ellas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Rectangle 129">
            <a:extLst>
              <a:ext uri="{FF2B5EF4-FFF2-40B4-BE49-F238E27FC236}">
                <a16:creationId xmlns:a16="http://schemas.microsoft.com/office/drawing/2014/main" id="{FB26FCC8-1DF5-4B7B-AB46-8F3CBBC63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3488" y="4270376"/>
            <a:ext cx="6333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2400" dirty="0">
                <a:solidFill>
                  <a:prstClr val="black"/>
                </a:solidFill>
                <a:latin typeface="Calibri" panose="020F0502020204030204"/>
              </a:rPr>
              <a:t>αὐτ</a:t>
            </a:r>
            <a:r>
              <a:rPr lang="el-GR" sz="2400" dirty="0">
                <a:solidFill>
                  <a:srgbClr val="FF0000"/>
                </a:solidFill>
                <a:latin typeface="Calibri" panose="020F0502020204030204"/>
              </a:rPr>
              <a:t>ά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34" name="Rectangle 130">
            <a:extLst>
              <a:ext uri="{FF2B5EF4-FFF2-40B4-BE49-F238E27FC236}">
                <a16:creationId xmlns:a16="http://schemas.microsoft.com/office/drawing/2014/main" id="{6D202971-3EEE-4D15-A600-D2DECCD29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9251" y="4270376"/>
            <a:ext cx="7270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Ellos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Rectangle 131">
            <a:extLst>
              <a:ext uri="{FF2B5EF4-FFF2-40B4-BE49-F238E27FC236}">
                <a16:creationId xmlns:a16="http://schemas.microsoft.com/office/drawing/2014/main" id="{2CFC181B-0535-4B4D-9CB4-C9228ABE0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6" y="4725988"/>
            <a:ext cx="8350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Gen. Pl.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Rectangle 132">
            <a:extLst>
              <a:ext uri="{FF2B5EF4-FFF2-40B4-BE49-F238E27FC236}">
                <a16:creationId xmlns:a16="http://schemas.microsoft.com/office/drawing/2014/main" id="{EDC8A588-847E-493E-A7A1-58F618064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439" y="4727576"/>
            <a:ext cx="8127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 panose="020F0502020204030204"/>
              </a:rPr>
              <a:t>αὐτ</a:t>
            </a:r>
            <a:r>
              <a:rPr lang="el-GR" sz="2400" dirty="0">
                <a:solidFill>
                  <a:srgbClr val="FF0000"/>
                </a:solidFill>
                <a:latin typeface="Calibri" panose="020F0502020204030204"/>
              </a:rPr>
              <a:t>ῶν</a:t>
            </a:r>
            <a:endParaRPr lang="es-MX" sz="24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37" name="Rectangle 133">
            <a:extLst>
              <a:ext uri="{FF2B5EF4-FFF2-40B4-BE49-F238E27FC236}">
                <a16:creationId xmlns:a16="http://schemas.microsoft.com/office/drawing/2014/main" id="{24AABB54-8677-45CF-9058-E893E61D4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301" y="4727576"/>
            <a:ext cx="11112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ellos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Rectangle 134">
            <a:extLst>
              <a:ext uri="{FF2B5EF4-FFF2-40B4-BE49-F238E27FC236}">
                <a16:creationId xmlns:a16="http://schemas.microsoft.com/office/drawing/2014/main" id="{83A6AF9C-9279-463A-9A1E-FC9257770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4727576"/>
            <a:ext cx="8127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2400" dirty="0">
                <a:solidFill>
                  <a:prstClr val="black"/>
                </a:solidFill>
                <a:latin typeface="Calibri" panose="020F0502020204030204"/>
              </a:rPr>
              <a:t>αὐτ</a:t>
            </a:r>
            <a:r>
              <a:rPr lang="el-GR" sz="2400" dirty="0">
                <a:solidFill>
                  <a:srgbClr val="FF0000"/>
                </a:solidFill>
                <a:latin typeface="Calibri" panose="020F0502020204030204"/>
              </a:rPr>
              <a:t>ῶν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39" name="Rectangle 135">
            <a:extLst>
              <a:ext uri="{FF2B5EF4-FFF2-40B4-BE49-F238E27FC236}">
                <a16:creationId xmlns:a16="http://schemas.microsoft.com/office/drawing/2014/main" id="{B7C9127C-E90E-4A7F-ADB0-0E56CC3CC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7088" y="4727576"/>
            <a:ext cx="10969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ellas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Rectangle 136">
            <a:extLst>
              <a:ext uri="{FF2B5EF4-FFF2-40B4-BE49-F238E27FC236}">
                <a16:creationId xmlns:a16="http://schemas.microsoft.com/office/drawing/2014/main" id="{8DBDD2EC-A66A-49F2-94B2-CEB81FCD1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0026" y="4727576"/>
            <a:ext cx="8127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 panose="020F0502020204030204"/>
              </a:rPr>
              <a:t>αὐτ</a:t>
            </a:r>
            <a:r>
              <a:rPr lang="el-GR" sz="2400" dirty="0">
                <a:solidFill>
                  <a:srgbClr val="FF0000"/>
                </a:solidFill>
                <a:latin typeface="Calibri" panose="020F0502020204030204"/>
              </a:rPr>
              <a:t>ῶν</a:t>
            </a:r>
            <a:endParaRPr lang="es-MX" sz="24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41" name="Rectangle 137">
            <a:extLst>
              <a:ext uri="{FF2B5EF4-FFF2-40B4-BE49-F238E27FC236}">
                <a16:creationId xmlns:a16="http://schemas.microsoft.com/office/drawing/2014/main" id="{FDA89575-D5AA-451B-B648-281400F2B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7163" y="4727576"/>
            <a:ext cx="11112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ellos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Rectangle 138">
            <a:extLst>
              <a:ext uri="{FF2B5EF4-FFF2-40B4-BE49-F238E27FC236}">
                <a16:creationId xmlns:a16="http://schemas.microsoft.com/office/drawing/2014/main" id="{711678D3-6B92-4CF6-BCEC-8BA52A4CF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6" y="5186363"/>
            <a:ext cx="7810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Dat. Pl.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Rectangle 139">
            <a:extLst>
              <a:ext uri="{FF2B5EF4-FFF2-40B4-BE49-F238E27FC236}">
                <a16:creationId xmlns:a16="http://schemas.microsoft.com/office/drawing/2014/main" id="{6133A0BD-05A0-4282-9FE5-86CBB0571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063" y="5184776"/>
            <a:ext cx="831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2400" dirty="0">
                <a:solidFill>
                  <a:prstClr val="black"/>
                </a:solidFill>
                <a:latin typeface="Calibri" panose="020F0502020204030204"/>
              </a:rPr>
              <a:t>αὐτ</a:t>
            </a:r>
            <a:r>
              <a:rPr lang="el-GR" sz="2400" dirty="0">
                <a:solidFill>
                  <a:srgbClr val="FF0000"/>
                </a:solidFill>
                <a:latin typeface="Calibri" panose="020F0502020204030204"/>
              </a:rPr>
              <a:t>οῖς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44" name="Rectangle 140">
            <a:extLst>
              <a:ext uri="{FF2B5EF4-FFF2-40B4-BE49-F238E27FC236}">
                <a16:creationId xmlns:a16="http://schemas.microsoft.com/office/drawing/2014/main" id="{2A41FA1E-0EAB-4902-BB3B-90DCFD4F5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6" y="5184776"/>
            <a:ext cx="17573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/ para ellos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Rectangle 141">
            <a:extLst>
              <a:ext uri="{FF2B5EF4-FFF2-40B4-BE49-F238E27FC236}">
                <a16:creationId xmlns:a16="http://schemas.microsoft.com/office/drawing/2014/main" id="{04B91C08-6698-4514-B426-19081E199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8313" y="5184776"/>
            <a:ext cx="8449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2400" dirty="0">
                <a:solidFill>
                  <a:prstClr val="black"/>
                </a:solidFill>
                <a:latin typeface="Calibri" panose="020F0502020204030204"/>
              </a:rPr>
              <a:t>αὐτ</a:t>
            </a:r>
            <a:r>
              <a:rPr lang="el-GR" sz="2400" dirty="0">
                <a:solidFill>
                  <a:srgbClr val="FF0000"/>
                </a:solidFill>
                <a:latin typeface="Calibri" panose="020F0502020204030204"/>
              </a:rPr>
              <a:t>αῖς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46" name="Rectangle 142">
            <a:extLst>
              <a:ext uri="{FF2B5EF4-FFF2-40B4-BE49-F238E27FC236}">
                <a16:creationId xmlns:a16="http://schemas.microsoft.com/office/drawing/2014/main" id="{EC5BE09D-C39D-4ECA-933A-DC3A49A4B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6413" y="5184776"/>
            <a:ext cx="17430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/ para ellas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Rectangle 143">
            <a:extLst>
              <a:ext uri="{FF2B5EF4-FFF2-40B4-BE49-F238E27FC236}">
                <a16:creationId xmlns:a16="http://schemas.microsoft.com/office/drawing/2014/main" id="{EC4DF8A8-EC45-432A-B9FF-EED9590B0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5063" y="5184776"/>
            <a:ext cx="831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2400" dirty="0">
                <a:solidFill>
                  <a:prstClr val="black"/>
                </a:solidFill>
                <a:latin typeface="Calibri" panose="020F0502020204030204"/>
              </a:rPr>
              <a:t>αὐτ</a:t>
            </a:r>
            <a:r>
              <a:rPr lang="el-GR" sz="2400" dirty="0">
                <a:solidFill>
                  <a:srgbClr val="FF0000"/>
                </a:solidFill>
                <a:latin typeface="Calibri" panose="020F0502020204030204"/>
              </a:rPr>
              <a:t>οῖς</a:t>
            </a:r>
            <a:endParaRPr lang="es-MX" altLang="es-MX" dirty="0">
              <a:solidFill>
                <a:srgbClr val="FF0000"/>
              </a:solidFill>
            </a:endParaRPr>
          </a:p>
        </p:txBody>
      </p:sp>
      <p:sp>
        <p:nvSpPr>
          <p:cNvPr id="148" name="Rectangle 144">
            <a:extLst>
              <a:ext uri="{FF2B5EF4-FFF2-40B4-BE49-F238E27FC236}">
                <a16:creationId xmlns:a16="http://schemas.microsoft.com/office/drawing/2014/main" id="{F6C9D1D7-5B9F-4BEA-A431-8F80B018F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6488" y="5184776"/>
            <a:ext cx="17573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/ para ellos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Rectangle 145">
            <a:extLst>
              <a:ext uri="{FF2B5EF4-FFF2-40B4-BE49-F238E27FC236}">
                <a16:creationId xmlns:a16="http://schemas.microsoft.com/office/drawing/2014/main" id="{04D80987-1FDB-44EB-B84B-A8A4A096D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6" y="5643563"/>
            <a:ext cx="8937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Acus. Pl.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Rectangle 146">
            <a:extLst>
              <a:ext uri="{FF2B5EF4-FFF2-40B4-BE49-F238E27FC236}">
                <a16:creationId xmlns:a16="http://schemas.microsoft.com/office/drawing/2014/main" id="{A40B8303-79D8-48CD-B702-96E9A3F16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6586" y="5641976"/>
            <a:ext cx="9128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 panose="020F0502020204030204"/>
              </a:rPr>
              <a:t>αὐτ</a:t>
            </a:r>
            <a:r>
              <a:rPr lang="el-GR" sz="2400" dirty="0">
                <a:solidFill>
                  <a:srgbClr val="FF0000"/>
                </a:solidFill>
                <a:latin typeface="Calibri" panose="020F0502020204030204"/>
              </a:rPr>
              <a:t>ούς</a:t>
            </a:r>
            <a:endParaRPr lang="es-MX" sz="24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51" name="Rectangle 147">
            <a:extLst>
              <a:ext uri="{FF2B5EF4-FFF2-40B4-BE49-F238E27FC236}">
                <a16:creationId xmlns:a16="http://schemas.microsoft.com/office/drawing/2014/main" id="{733DFFA9-F34F-4E94-9E46-53C6D6A32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6038" y="5641976"/>
            <a:ext cx="9937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les, los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Rectangle 148">
            <a:extLst>
              <a:ext uri="{FF2B5EF4-FFF2-40B4-BE49-F238E27FC236}">
                <a16:creationId xmlns:a16="http://schemas.microsoft.com/office/drawing/2014/main" id="{B62F58B8-1879-4349-9FC2-FB6BB51B6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5641976"/>
            <a:ext cx="7599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2400" dirty="0">
                <a:solidFill>
                  <a:prstClr val="black"/>
                </a:solidFill>
                <a:latin typeface="Calibri" panose="020F0502020204030204"/>
              </a:rPr>
              <a:t>αὐτ</a:t>
            </a:r>
            <a:r>
              <a:rPr lang="el-GR" sz="2400" dirty="0">
                <a:solidFill>
                  <a:srgbClr val="FF0000"/>
                </a:solidFill>
                <a:latin typeface="Calibri" panose="020F0502020204030204"/>
              </a:rPr>
              <a:t>άς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53" name="Rectangle 149">
            <a:extLst>
              <a:ext uri="{FF2B5EF4-FFF2-40B4-BE49-F238E27FC236}">
                <a16:creationId xmlns:a16="http://schemas.microsoft.com/office/drawing/2014/main" id="{07E81466-AE9F-4D06-A9DF-800B6BE64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8713" y="5641976"/>
            <a:ext cx="4937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" name="Rectangle 150">
            <a:extLst>
              <a:ext uri="{FF2B5EF4-FFF2-40B4-BE49-F238E27FC236}">
                <a16:creationId xmlns:a16="http://schemas.microsoft.com/office/drawing/2014/main" id="{AE7595BC-4BC8-497C-958A-D0324593D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3488" y="5641976"/>
            <a:ext cx="6333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2400" dirty="0">
                <a:solidFill>
                  <a:prstClr val="black"/>
                </a:solidFill>
                <a:latin typeface="Calibri" panose="020F0502020204030204"/>
              </a:rPr>
              <a:t>αὐτ</a:t>
            </a:r>
            <a:r>
              <a:rPr lang="el-GR" sz="2400" dirty="0">
                <a:solidFill>
                  <a:srgbClr val="FF0000"/>
                </a:solidFill>
                <a:latin typeface="Calibri" panose="020F0502020204030204"/>
              </a:rPr>
              <a:t>ά</a:t>
            </a:r>
            <a:endParaRPr lang="es-MX" altLang="es-MX" dirty="0">
              <a:solidFill>
                <a:srgbClr val="FF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" name="Rectangle 151">
            <a:extLst>
              <a:ext uri="{FF2B5EF4-FFF2-40B4-BE49-F238E27FC236}">
                <a16:creationId xmlns:a16="http://schemas.microsoft.com/office/drawing/2014/main" id="{434C484C-D3F0-4FE0-B49F-0F1D29DB5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8788" y="5641976"/>
            <a:ext cx="508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318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4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9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4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1" dur="20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2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5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1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  <p:bldP spid="103" grpId="0"/>
      <p:bldP spid="104" grpId="0"/>
      <p:bldP spid="106" grpId="0"/>
      <p:bldP spid="107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4" grpId="0"/>
      <p:bldP spid="1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0;p22">
            <a:extLst>
              <a:ext uri="{FF2B5EF4-FFF2-40B4-BE49-F238E27FC236}">
                <a16:creationId xmlns:a16="http://schemas.microsoft.com/office/drawing/2014/main" id="{55EC65A7-A2FE-4BB1-BEC3-BA82E0E2635C}"/>
              </a:ext>
            </a:extLst>
          </p:cNvPr>
          <p:cNvSpPr/>
          <p:nvPr/>
        </p:nvSpPr>
        <p:spPr>
          <a:xfrm>
            <a:off x="545539" y="1061094"/>
            <a:ext cx="6995572" cy="71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VERBOS EN PRESENTE ACTIVO INDICATIVO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Google Shape;177;p35">
            <a:extLst>
              <a:ext uri="{FF2B5EF4-FFF2-40B4-BE49-F238E27FC236}">
                <a16:creationId xmlns:a16="http://schemas.microsoft.com/office/drawing/2014/main" id="{E52F1AEE-2854-40EE-98E8-561AA7673EB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0022" y="1172269"/>
            <a:ext cx="619956" cy="6056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a 4">
            <a:extLst>
              <a:ext uri="{FF2B5EF4-FFF2-40B4-BE49-F238E27FC236}">
                <a16:creationId xmlns:a16="http://schemas.microsoft.com/office/drawing/2014/main" id="{AD662879-5944-4F72-A744-B073298CF87E}"/>
              </a:ext>
            </a:extLst>
          </p:cNvPr>
          <p:cNvGraphicFramePr>
            <a:graphicFrameLocks noGrp="1"/>
          </p:cNvGraphicFramePr>
          <p:nvPr/>
        </p:nvGraphicFramePr>
        <p:xfrm>
          <a:off x="3398108" y="2258444"/>
          <a:ext cx="5089114" cy="420413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46475">
                  <a:extLst>
                    <a:ext uri="{9D8B030D-6E8A-4147-A177-3AD203B41FA5}">
                      <a16:colId xmlns:a16="http://schemas.microsoft.com/office/drawing/2014/main" val="1827358968"/>
                    </a:ext>
                  </a:extLst>
                </a:gridCol>
                <a:gridCol w="1913272">
                  <a:extLst>
                    <a:ext uri="{9D8B030D-6E8A-4147-A177-3AD203B41FA5}">
                      <a16:colId xmlns:a16="http://schemas.microsoft.com/office/drawing/2014/main" val="1254830549"/>
                    </a:ext>
                  </a:extLst>
                </a:gridCol>
                <a:gridCol w="1629367">
                  <a:extLst>
                    <a:ext uri="{9D8B030D-6E8A-4147-A177-3AD203B41FA5}">
                      <a16:colId xmlns:a16="http://schemas.microsoft.com/office/drawing/2014/main" val="2623359707"/>
                    </a:ext>
                  </a:extLst>
                </a:gridCol>
              </a:tblGrid>
              <a:tr h="938348">
                <a:tc gridSpan="2">
                  <a:txBody>
                    <a:bodyPr/>
                    <a:lstStyle/>
                    <a:p>
                      <a:pPr algn="ctr"/>
                      <a:endParaRPr lang="es-MX" dirty="0"/>
                    </a:p>
                    <a:p>
                      <a:pPr algn="ctr"/>
                      <a:r>
                        <a:rPr lang="es-MX" dirty="0"/>
                        <a:t>PRESENTE ACTIVO INDICATIVO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  <a:p>
                      <a:pPr algn="ctr"/>
                      <a:r>
                        <a:rPr lang="es-MX" dirty="0"/>
                        <a:t>Traducción</a:t>
                      </a:r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223017"/>
                  </a:ext>
                </a:extLst>
              </a:tr>
              <a:tr h="544298">
                <a:tc>
                  <a:txBody>
                    <a:bodyPr/>
                    <a:lstStyle/>
                    <a:p>
                      <a:r>
                        <a:rPr lang="es-MX" sz="2000" dirty="0"/>
                        <a:t>1ª Singular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>
                          <a:latin typeface="Greek" panose="02020500000000000000" pitchFamily="18" charset="0"/>
                        </a:rPr>
                        <a:t>lÚ</a:t>
                      </a:r>
                      <a:r>
                        <a:rPr lang="es-MX" sz="2800" dirty="0">
                          <a:solidFill>
                            <a:srgbClr val="FF0000"/>
                          </a:solidFill>
                          <a:latin typeface="Greek" panose="02020500000000000000" pitchFamily="18" charset="0"/>
                        </a:rPr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solidFill>
                            <a:schemeClr val="tx1"/>
                          </a:solidFill>
                        </a:rPr>
                        <a:t>Suelto</a:t>
                      </a:r>
                      <a:endParaRPr lang="es-MX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467661"/>
                  </a:ext>
                </a:extLst>
              </a:tr>
              <a:tr h="544298">
                <a:tc>
                  <a:txBody>
                    <a:bodyPr/>
                    <a:lstStyle/>
                    <a:p>
                      <a:r>
                        <a:rPr lang="es-MX" sz="2000" dirty="0"/>
                        <a:t>2ª Singular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>
                          <a:latin typeface="Greek" panose="02020500000000000000" pitchFamily="18" charset="0"/>
                        </a:rPr>
                        <a:t>lÚ</a:t>
                      </a:r>
                      <a:r>
                        <a:rPr lang="es-MX" sz="2800" dirty="0">
                          <a:solidFill>
                            <a:srgbClr val="FF0000"/>
                          </a:solidFill>
                          <a:latin typeface="Greek" panose="02020500000000000000" pitchFamily="18" charset="0"/>
                        </a:rPr>
                        <a:t>eij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solidFill>
                            <a:schemeClr val="tx1"/>
                          </a:solidFill>
                        </a:rPr>
                        <a:t>Sueltas</a:t>
                      </a:r>
                      <a:endParaRPr lang="es-MX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568982"/>
                  </a:ext>
                </a:extLst>
              </a:tr>
              <a:tr h="544298">
                <a:tc>
                  <a:txBody>
                    <a:bodyPr/>
                    <a:lstStyle/>
                    <a:p>
                      <a:r>
                        <a:rPr lang="es-MX" sz="2000" dirty="0"/>
                        <a:t>3ª Singular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>
                          <a:latin typeface="Greek" panose="02020500000000000000" pitchFamily="18" charset="0"/>
                        </a:rPr>
                        <a:t>lÚ</a:t>
                      </a:r>
                      <a:r>
                        <a:rPr lang="es-MX" sz="2800" dirty="0">
                          <a:solidFill>
                            <a:srgbClr val="FF0000"/>
                          </a:solidFill>
                          <a:latin typeface="Greek" panose="02020500000000000000" pitchFamily="18" charset="0"/>
                        </a:rPr>
                        <a:t>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solidFill>
                            <a:schemeClr val="tx1"/>
                          </a:solidFill>
                        </a:rPr>
                        <a:t>Suelta</a:t>
                      </a:r>
                      <a:endParaRPr lang="es-MX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896366"/>
                  </a:ext>
                </a:extLst>
              </a:tr>
              <a:tr h="544298">
                <a:tc>
                  <a:txBody>
                    <a:bodyPr/>
                    <a:lstStyle/>
                    <a:p>
                      <a:r>
                        <a:rPr lang="es-MX" sz="2000" dirty="0"/>
                        <a:t>1ª Plural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>
                          <a:latin typeface="Greek" panose="02020500000000000000" pitchFamily="18" charset="0"/>
                        </a:rPr>
                        <a:t>lÚ</a:t>
                      </a:r>
                      <a:r>
                        <a:rPr lang="es-MX" sz="2800" dirty="0">
                          <a:solidFill>
                            <a:srgbClr val="FF0000"/>
                          </a:solidFill>
                          <a:latin typeface="Greek" panose="02020500000000000000" pitchFamily="18" charset="0"/>
                        </a:rPr>
                        <a:t>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solidFill>
                            <a:schemeClr val="tx1"/>
                          </a:solidFill>
                        </a:rPr>
                        <a:t>Soltamos</a:t>
                      </a:r>
                      <a:endParaRPr lang="es-MX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722330"/>
                  </a:ext>
                </a:extLst>
              </a:tr>
              <a:tr h="544298">
                <a:tc>
                  <a:txBody>
                    <a:bodyPr/>
                    <a:lstStyle/>
                    <a:p>
                      <a:r>
                        <a:rPr lang="es-MX" sz="2000" dirty="0"/>
                        <a:t>2ª Plural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>
                          <a:latin typeface="Greek" panose="02020500000000000000" pitchFamily="18" charset="0"/>
                        </a:rPr>
                        <a:t>lÚ</a:t>
                      </a:r>
                      <a:r>
                        <a:rPr lang="es-MX" sz="2800" dirty="0">
                          <a:solidFill>
                            <a:srgbClr val="FF0000"/>
                          </a:solidFill>
                          <a:latin typeface="Greek" panose="02020500000000000000" pitchFamily="18" charset="0"/>
                        </a:rPr>
                        <a:t>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solidFill>
                            <a:schemeClr val="tx1"/>
                          </a:solidFill>
                        </a:rPr>
                        <a:t>Soltáis</a:t>
                      </a:r>
                      <a:endParaRPr lang="es-MX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026456"/>
                  </a:ext>
                </a:extLst>
              </a:tr>
              <a:tr h="544298">
                <a:tc>
                  <a:txBody>
                    <a:bodyPr/>
                    <a:lstStyle/>
                    <a:p>
                      <a:r>
                        <a:rPr lang="es-MX" sz="2000" dirty="0"/>
                        <a:t>3ª Plural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>
                          <a:latin typeface="Greek" panose="02020500000000000000" pitchFamily="18" charset="0"/>
                        </a:rPr>
                        <a:t>lÚ</a:t>
                      </a:r>
                      <a:r>
                        <a:rPr lang="es-MX" sz="2800" dirty="0">
                          <a:solidFill>
                            <a:srgbClr val="FF0000"/>
                          </a:solidFill>
                          <a:latin typeface="Greek" panose="02020500000000000000" pitchFamily="18" charset="0"/>
                        </a:rPr>
                        <a:t>ousi(n)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solidFill>
                            <a:schemeClr val="tx1"/>
                          </a:solidFill>
                        </a:rPr>
                        <a:t>Sueltan</a:t>
                      </a:r>
                      <a:endParaRPr lang="es-MX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733352"/>
                  </a:ext>
                </a:extLst>
              </a:tr>
            </a:tbl>
          </a:graphicData>
        </a:graphic>
      </p:graphicFrame>
      <p:pic>
        <p:nvPicPr>
          <p:cNvPr id="9" name="Picture 2" descr="Instituto de Lideres Cristianos - Inicio | Facebook">
            <a:extLst>
              <a:ext uri="{FF2B5EF4-FFF2-40B4-BE49-F238E27FC236}">
                <a16:creationId xmlns:a16="http://schemas.microsoft.com/office/drawing/2014/main" id="{1B072D19-0DA3-4512-92B1-CCF324572D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oogle Shape;363;p35">
            <a:extLst>
              <a:ext uri="{FF2B5EF4-FFF2-40B4-BE49-F238E27FC236}">
                <a16:creationId xmlns:a16="http://schemas.microsoft.com/office/drawing/2014/main" id="{0B1E3EB1-E8DB-4B28-8FEF-00A9C49006AC}"/>
              </a:ext>
            </a:extLst>
          </p:cNvPr>
          <p:cNvPicPr preferRelativeResize="0"/>
          <p:nvPr/>
        </p:nvPicPr>
        <p:blipFill>
          <a:blip r:embed="rId4">
            <a:alphaModFix/>
            <a:biLevel thresh="75000"/>
          </a:blip>
          <a:stretch>
            <a:fillRect/>
          </a:stretch>
        </p:blipFill>
        <p:spPr>
          <a:xfrm rot="-2121641" flipH="1">
            <a:off x="478058" y="4015906"/>
            <a:ext cx="1354501" cy="20838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1273;p47">
            <a:extLst>
              <a:ext uri="{FF2B5EF4-FFF2-40B4-BE49-F238E27FC236}">
                <a16:creationId xmlns:a16="http://schemas.microsoft.com/office/drawing/2014/main" id="{22AE3440-5E4A-431E-84C1-AD36C841D71C}"/>
              </a:ext>
            </a:extLst>
          </p:cNvPr>
          <p:cNvGrpSpPr/>
          <p:nvPr/>
        </p:nvGrpSpPr>
        <p:grpSpPr>
          <a:xfrm>
            <a:off x="9896300" y="3641754"/>
            <a:ext cx="2043817" cy="1738362"/>
            <a:chOff x="3158275" y="2452400"/>
            <a:chExt cx="323650" cy="275275"/>
          </a:xfrm>
        </p:grpSpPr>
        <p:sp>
          <p:nvSpPr>
            <p:cNvPr id="13" name="Google Shape;1274;p47">
              <a:extLst>
                <a:ext uri="{FF2B5EF4-FFF2-40B4-BE49-F238E27FC236}">
                  <a16:creationId xmlns:a16="http://schemas.microsoft.com/office/drawing/2014/main" id="{2AADAB4B-E1FE-49A1-A44E-107CDE49BAA2}"/>
                </a:ext>
              </a:extLst>
            </p:cNvPr>
            <p:cNvSpPr/>
            <p:nvPr/>
          </p:nvSpPr>
          <p:spPr>
            <a:xfrm>
              <a:off x="3168275" y="2678150"/>
              <a:ext cx="263050" cy="48400"/>
            </a:xfrm>
            <a:custGeom>
              <a:avLst/>
              <a:gdLst/>
              <a:ahLst/>
              <a:cxnLst/>
              <a:rect l="l" t="t" r="r" b="b"/>
              <a:pathLst>
                <a:path w="10522" h="1936" extrusionOk="0">
                  <a:moveTo>
                    <a:pt x="0" y="1"/>
                  </a:moveTo>
                  <a:lnTo>
                    <a:pt x="0" y="446"/>
                  </a:lnTo>
                  <a:lnTo>
                    <a:pt x="912" y="535"/>
                  </a:lnTo>
                  <a:lnTo>
                    <a:pt x="1802" y="623"/>
                  </a:lnTo>
                  <a:lnTo>
                    <a:pt x="2380" y="668"/>
                  </a:lnTo>
                  <a:lnTo>
                    <a:pt x="3048" y="735"/>
                  </a:lnTo>
                  <a:lnTo>
                    <a:pt x="4649" y="935"/>
                  </a:lnTo>
                  <a:lnTo>
                    <a:pt x="5161" y="1002"/>
                  </a:lnTo>
                  <a:lnTo>
                    <a:pt x="5227" y="1002"/>
                  </a:lnTo>
                  <a:lnTo>
                    <a:pt x="5272" y="1024"/>
                  </a:lnTo>
                  <a:lnTo>
                    <a:pt x="6184" y="1135"/>
                  </a:lnTo>
                  <a:lnTo>
                    <a:pt x="6139" y="646"/>
                  </a:lnTo>
                  <a:lnTo>
                    <a:pt x="5339" y="535"/>
                  </a:lnTo>
                  <a:lnTo>
                    <a:pt x="5227" y="535"/>
                  </a:lnTo>
                  <a:lnTo>
                    <a:pt x="4716" y="446"/>
                  </a:lnTo>
                  <a:lnTo>
                    <a:pt x="3203" y="268"/>
                  </a:lnTo>
                  <a:lnTo>
                    <a:pt x="2269" y="156"/>
                  </a:lnTo>
                  <a:lnTo>
                    <a:pt x="1001" y="90"/>
                  </a:lnTo>
                  <a:lnTo>
                    <a:pt x="0" y="1"/>
                  </a:lnTo>
                  <a:close/>
                  <a:moveTo>
                    <a:pt x="7074" y="801"/>
                  </a:moveTo>
                  <a:lnTo>
                    <a:pt x="7163" y="1291"/>
                  </a:lnTo>
                  <a:lnTo>
                    <a:pt x="7785" y="1402"/>
                  </a:lnTo>
                  <a:lnTo>
                    <a:pt x="8230" y="1491"/>
                  </a:lnTo>
                  <a:lnTo>
                    <a:pt x="9454" y="1758"/>
                  </a:lnTo>
                  <a:lnTo>
                    <a:pt x="10410" y="1936"/>
                  </a:lnTo>
                  <a:lnTo>
                    <a:pt x="10521" y="1469"/>
                  </a:lnTo>
                  <a:lnTo>
                    <a:pt x="9431" y="1269"/>
                  </a:lnTo>
                  <a:lnTo>
                    <a:pt x="8275" y="1024"/>
                  </a:lnTo>
                  <a:lnTo>
                    <a:pt x="7785" y="913"/>
                  </a:lnTo>
                  <a:lnTo>
                    <a:pt x="7074" y="801"/>
                  </a:lnTo>
                  <a:close/>
                </a:path>
              </a:pathLst>
            </a:custGeom>
            <a:solidFill>
              <a:srgbClr val="DFA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Google Shape;1275;p47">
              <a:extLst>
                <a:ext uri="{FF2B5EF4-FFF2-40B4-BE49-F238E27FC236}">
                  <a16:creationId xmlns:a16="http://schemas.microsoft.com/office/drawing/2014/main" id="{F50037A9-622D-430D-8F51-5C8458169013}"/>
                </a:ext>
              </a:extLst>
            </p:cNvPr>
            <p:cNvSpPr/>
            <p:nvPr/>
          </p:nvSpPr>
          <p:spPr>
            <a:xfrm>
              <a:off x="3298950" y="2691500"/>
              <a:ext cx="23925" cy="15050"/>
            </a:xfrm>
            <a:custGeom>
              <a:avLst/>
              <a:gdLst/>
              <a:ahLst/>
              <a:cxnLst/>
              <a:rect l="l" t="t" r="r" b="b"/>
              <a:pathLst>
                <a:path w="957" h="602" fill="none" extrusionOk="0">
                  <a:moveTo>
                    <a:pt x="0" y="468"/>
                  </a:moveTo>
                  <a:lnTo>
                    <a:pt x="0" y="468"/>
                  </a:lnTo>
                  <a:lnTo>
                    <a:pt x="45" y="490"/>
                  </a:lnTo>
                  <a:lnTo>
                    <a:pt x="45" y="490"/>
                  </a:lnTo>
                  <a:lnTo>
                    <a:pt x="957" y="601"/>
                  </a:lnTo>
                  <a:lnTo>
                    <a:pt x="957" y="601"/>
                  </a:lnTo>
                  <a:lnTo>
                    <a:pt x="912" y="112"/>
                  </a:lnTo>
                  <a:lnTo>
                    <a:pt x="912" y="112"/>
                  </a:lnTo>
                  <a:lnTo>
                    <a:pt x="112" y="1"/>
                  </a:lnTo>
                  <a:lnTo>
                    <a:pt x="112" y="1"/>
                  </a:lnTo>
                  <a:lnTo>
                    <a:pt x="67" y="1"/>
                  </a:lnTo>
                  <a:lnTo>
                    <a:pt x="0" y="4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Google Shape;1276;p47">
              <a:extLst>
                <a:ext uri="{FF2B5EF4-FFF2-40B4-BE49-F238E27FC236}">
                  <a16:creationId xmlns:a16="http://schemas.microsoft.com/office/drawing/2014/main" id="{4A0D2F2F-6CD6-4773-9747-D6361FDCA7D4}"/>
                </a:ext>
              </a:extLst>
            </p:cNvPr>
            <p:cNvSpPr/>
            <p:nvPr/>
          </p:nvSpPr>
          <p:spPr>
            <a:xfrm>
              <a:off x="3168275" y="2678150"/>
              <a:ext cx="132375" cy="25050"/>
            </a:xfrm>
            <a:custGeom>
              <a:avLst/>
              <a:gdLst/>
              <a:ahLst/>
              <a:cxnLst/>
              <a:rect l="l" t="t" r="r" b="b"/>
              <a:pathLst>
                <a:path w="5295" h="1002" fill="none" extrusionOk="0">
                  <a:moveTo>
                    <a:pt x="0" y="446"/>
                  </a:moveTo>
                  <a:lnTo>
                    <a:pt x="0" y="446"/>
                  </a:lnTo>
                  <a:lnTo>
                    <a:pt x="912" y="535"/>
                  </a:lnTo>
                  <a:lnTo>
                    <a:pt x="1802" y="623"/>
                  </a:lnTo>
                  <a:lnTo>
                    <a:pt x="1802" y="623"/>
                  </a:lnTo>
                  <a:lnTo>
                    <a:pt x="2380" y="668"/>
                  </a:lnTo>
                  <a:lnTo>
                    <a:pt x="3048" y="735"/>
                  </a:lnTo>
                  <a:lnTo>
                    <a:pt x="4649" y="935"/>
                  </a:lnTo>
                  <a:lnTo>
                    <a:pt x="4649" y="935"/>
                  </a:lnTo>
                  <a:lnTo>
                    <a:pt x="5161" y="1002"/>
                  </a:lnTo>
                  <a:lnTo>
                    <a:pt x="5161" y="1002"/>
                  </a:lnTo>
                  <a:lnTo>
                    <a:pt x="5227" y="1002"/>
                  </a:lnTo>
                  <a:lnTo>
                    <a:pt x="5294" y="535"/>
                  </a:lnTo>
                  <a:lnTo>
                    <a:pt x="5294" y="535"/>
                  </a:lnTo>
                  <a:lnTo>
                    <a:pt x="5227" y="535"/>
                  </a:lnTo>
                  <a:lnTo>
                    <a:pt x="5227" y="535"/>
                  </a:lnTo>
                  <a:lnTo>
                    <a:pt x="4716" y="446"/>
                  </a:lnTo>
                  <a:lnTo>
                    <a:pt x="4716" y="446"/>
                  </a:lnTo>
                  <a:lnTo>
                    <a:pt x="3203" y="268"/>
                  </a:lnTo>
                  <a:lnTo>
                    <a:pt x="2269" y="156"/>
                  </a:lnTo>
                  <a:lnTo>
                    <a:pt x="2269" y="156"/>
                  </a:lnTo>
                  <a:lnTo>
                    <a:pt x="1001" y="90"/>
                  </a:lnTo>
                  <a:lnTo>
                    <a:pt x="0" y="1"/>
                  </a:lnTo>
                  <a:lnTo>
                    <a:pt x="0" y="4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Google Shape;1277;p47">
              <a:extLst>
                <a:ext uri="{FF2B5EF4-FFF2-40B4-BE49-F238E27FC236}">
                  <a16:creationId xmlns:a16="http://schemas.microsoft.com/office/drawing/2014/main" id="{43BDE396-6620-4B12-A7E5-BACD564B812A}"/>
                </a:ext>
              </a:extLst>
            </p:cNvPr>
            <p:cNvSpPr/>
            <p:nvPr/>
          </p:nvSpPr>
          <p:spPr>
            <a:xfrm>
              <a:off x="3345100" y="2698175"/>
              <a:ext cx="86225" cy="28375"/>
            </a:xfrm>
            <a:custGeom>
              <a:avLst/>
              <a:gdLst/>
              <a:ahLst/>
              <a:cxnLst/>
              <a:rect l="l" t="t" r="r" b="b"/>
              <a:pathLst>
                <a:path w="3449" h="1135" fill="none" extrusionOk="0">
                  <a:moveTo>
                    <a:pt x="1157" y="690"/>
                  </a:moveTo>
                  <a:lnTo>
                    <a:pt x="1157" y="690"/>
                  </a:lnTo>
                  <a:lnTo>
                    <a:pt x="2381" y="957"/>
                  </a:lnTo>
                  <a:lnTo>
                    <a:pt x="3337" y="1135"/>
                  </a:lnTo>
                  <a:lnTo>
                    <a:pt x="3448" y="668"/>
                  </a:lnTo>
                  <a:lnTo>
                    <a:pt x="3448" y="668"/>
                  </a:lnTo>
                  <a:lnTo>
                    <a:pt x="2358" y="468"/>
                  </a:lnTo>
                  <a:lnTo>
                    <a:pt x="1202" y="223"/>
                  </a:lnTo>
                  <a:lnTo>
                    <a:pt x="1202" y="223"/>
                  </a:lnTo>
                  <a:lnTo>
                    <a:pt x="712" y="112"/>
                  </a:lnTo>
                  <a:lnTo>
                    <a:pt x="1" y="0"/>
                  </a:lnTo>
                  <a:lnTo>
                    <a:pt x="1" y="0"/>
                  </a:lnTo>
                  <a:lnTo>
                    <a:pt x="90" y="490"/>
                  </a:lnTo>
                  <a:lnTo>
                    <a:pt x="90" y="490"/>
                  </a:lnTo>
                  <a:lnTo>
                    <a:pt x="712" y="601"/>
                  </a:lnTo>
                  <a:lnTo>
                    <a:pt x="1157" y="690"/>
                  </a:lnTo>
                  <a:lnTo>
                    <a:pt x="1157" y="6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278;p47">
              <a:extLst>
                <a:ext uri="{FF2B5EF4-FFF2-40B4-BE49-F238E27FC236}">
                  <a16:creationId xmlns:a16="http://schemas.microsoft.com/office/drawing/2014/main" id="{690B33BF-BF12-40CB-8135-192D1D3E1751}"/>
                </a:ext>
              </a:extLst>
            </p:cNvPr>
            <p:cNvSpPr/>
            <p:nvPr/>
          </p:nvSpPr>
          <p:spPr>
            <a:xfrm>
              <a:off x="3168275" y="2637550"/>
              <a:ext cx="273050" cy="77325"/>
            </a:xfrm>
            <a:custGeom>
              <a:avLst/>
              <a:gdLst/>
              <a:ahLst/>
              <a:cxnLst/>
              <a:rect l="l" t="t" r="r" b="b"/>
              <a:pathLst>
                <a:path w="10922" h="3093" extrusionOk="0">
                  <a:moveTo>
                    <a:pt x="45" y="1"/>
                  </a:moveTo>
                  <a:lnTo>
                    <a:pt x="0" y="1625"/>
                  </a:lnTo>
                  <a:lnTo>
                    <a:pt x="1001" y="1714"/>
                  </a:lnTo>
                  <a:lnTo>
                    <a:pt x="2269" y="1780"/>
                  </a:lnTo>
                  <a:lnTo>
                    <a:pt x="3203" y="1892"/>
                  </a:lnTo>
                  <a:lnTo>
                    <a:pt x="4716" y="2070"/>
                  </a:lnTo>
                  <a:lnTo>
                    <a:pt x="5227" y="2159"/>
                  </a:lnTo>
                  <a:lnTo>
                    <a:pt x="5339" y="2159"/>
                  </a:lnTo>
                  <a:lnTo>
                    <a:pt x="6139" y="2270"/>
                  </a:lnTo>
                  <a:lnTo>
                    <a:pt x="6117" y="2003"/>
                  </a:lnTo>
                  <a:lnTo>
                    <a:pt x="6117" y="1825"/>
                  </a:lnTo>
                  <a:lnTo>
                    <a:pt x="5361" y="1714"/>
                  </a:lnTo>
                  <a:lnTo>
                    <a:pt x="4160" y="1536"/>
                  </a:lnTo>
                  <a:lnTo>
                    <a:pt x="3226" y="1447"/>
                  </a:lnTo>
                  <a:lnTo>
                    <a:pt x="2291" y="1358"/>
                  </a:lnTo>
                  <a:lnTo>
                    <a:pt x="1379" y="1291"/>
                  </a:lnTo>
                  <a:lnTo>
                    <a:pt x="512" y="1247"/>
                  </a:lnTo>
                  <a:lnTo>
                    <a:pt x="512" y="1091"/>
                  </a:lnTo>
                  <a:lnTo>
                    <a:pt x="490" y="913"/>
                  </a:lnTo>
                  <a:lnTo>
                    <a:pt x="467" y="757"/>
                  </a:lnTo>
                  <a:lnTo>
                    <a:pt x="401" y="602"/>
                  </a:lnTo>
                  <a:lnTo>
                    <a:pt x="334" y="446"/>
                  </a:lnTo>
                  <a:lnTo>
                    <a:pt x="267" y="290"/>
                  </a:lnTo>
                  <a:lnTo>
                    <a:pt x="156" y="157"/>
                  </a:lnTo>
                  <a:lnTo>
                    <a:pt x="45" y="1"/>
                  </a:lnTo>
                  <a:close/>
                  <a:moveTo>
                    <a:pt x="10922" y="1513"/>
                  </a:moveTo>
                  <a:lnTo>
                    <a:pt x="10788" y="1602"/>
                  </a:lnTo>
                  <a:lnTo>
                    <a:pt x="10699" y="1691"/>
                  </a:lnTo>
                  <a:lnTo>
                    <a:pt x="10610" y="1803"/>
                  </a:lnTo>
                  <a:lnTo>
                    <a:pt x="10521" y="1914"/>
                  </a:lnTo>
                  <a:lnTo>
                    <a:pt x="10454" y="2025"/>
                  </a:lnTo>
                  <a:lnTo>
                    <a:pt x="10410" y="2181"/>
                  </a:lnTo>
                  <a:lnTo>
                    <a:pt x="10388" y="2314"/>
                  </a:lnTo>
                  <a:lnTo>
                    <a:pt x="10365" y="2492"/>
                  </a:lnTo>
                  <a:lnTo>
                    <a:pt x="6962" y="1869"/>
                  </a:lnTo>
                  <a:lnTo>
                    <a:pt x="6985" y="1936"/>
                  </a:lnTo>
                  <a:lnTo>
                    <a:pt x="7074" y="2425"/>
                  </a:lnTo>
                  <a:lnTo>
                    <a:pt x="7785" y="2537"/>
                  </a:lnTo>
                  <a:lnTo>
                    <a:pt x="8275" y="2648"/>
                  </a:lnTo>
                  <a:lnTo>
                    <a:pt x="9431" y="2893"/>
                  </a:lnTo>
                  <a:lnTo>
                    <a:pt x="10521" y="3093"/>
                  </a:lnTo>
                  <a:lnTo>
                    <a:pt x="10632" y="2581"/>
                  </a:lnTo>
                  <a:lnTo>
                    <a:pt x="10677" y="2403"/>
                  </a:lnTo>
                  <a:lnTo>
                    <a:pt x="10922" y="1513"/>
                  </a:lnTo>
                  <a:close/>
                </a:path>
              </a:pathLst>
            </a:custGeom>
            <a:solidFill>
              <a:srgbClr val="D59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Google Shape;1279;p47">
              <a:extLst>
                <a:ext uri="{FF2B5EF4-FFF2-40B4-BE49-F238E27FC236}">
                  <a16:creationId xmlns:a16="http://schemas.microsoft.com/office/drawing/2014/main" id="{8A5EAC22-5982-4524-8E72-F72915745B21}"/>
                </a:ext>
              </a:extLst>
            </p:cNvPr>
            <p:cNvSpPr/>
            <p:nvPr/>
          </p:nvSpPr>
          <p:spPr>
            <a:xfrm>
              <a:off x="3300625" y="2680375"/>
              <a:ext cx="21150" cy="13925"/>
            </a:xfrm>
            <a:custGeom>
              <a:avLst/>
              <a:gdLst/>
              <a:ahLst/>
              <a:cxnLst/>
              <a:rect l="l" t="t" r="r" b="b"/>
              <a:pathLst>
                <a:path w="846" h="557" fill="none" extrusionOk="0">
                  <a:moveTo>
                    <a:pt x="67" y="1"/>
                  </a:moveTo>
                  <a:lnTo>
                    <a:pt x="0" y="446"/>
                  </a:lnTo>
                  <a:lnTo>
                    <a:pt x="0" y="446"/>
                  </a:lnTo>
                  <a:lnTo>
                    <a:pt x="45" y="446"/>
                  </a:lnTo>
                  <a:lnTo>
                    <a:pt x="45" y="446"/>
                  </a:lnTo>
                  <a:lnTo>
                    <a:pt x="845" y="557"/>
                  </a:lnTo>
                  <a:lnTo>
                    <a:pt x="845" y="557"/>
                  </a:lnTo>
                  <a:lnTo>
                    <a:pt x="823" y="290"/>
                  </a:lnTo>
                  <a:lnTo>
                    <a:pt x="823" y="290"/>
                  </a:lnTo>
                  <a:lnTo>
                    <a:pt x="823" y="112"/>
                  </a:lnTo>
                  <a:lnTo>
                    <a:pt x="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Google Shape;1280;p47">
              <a:extLst>
                <a:ext uri="{FF2B5EF4-FFF2-40B4-BE49-F238E27FC236}">
                  <a16:creationId xmlns:a16="http://schemas.microsoft.com/office/drawing/2014/main" id="{DA122E75-DBF1-490F-A895-5D250AB72A55}"/>
                </a:ext>
              </a:extLst>
            </p:cNvPr>
            <p:cNvSpPr/>
            <p:nvPr/>
          </p:nvSpPr>
          <p:spPr>
            <a:xfrm>
              <a:off x="3168275" y="2637550"/>
              <a:ext cx="134025" cy="53975"/>
            </a:xfrm>
            <a:custGeom>
              <a:avLst/>
              <a:gdLst/>
              <a:ahLst/>
              <a:cxnLst/>
              <a:rect l="l" t="t" r="r" b="b"/>
              <a:pathLst>
                <a:path w="5361" h="2159" fill="none" extrusionOk="0">
                  <a:moveTo>
                    <a:pt x="0" y="1625"/>
                  </a:moveTo>
                  <a:lnTo>
                    <a:pt x="0" y="1625"/>
                  </a:lnTo>
                  <a:lnTo>
                    <a:pt x="1001" y="1714"/>
                  </a:lnTo>
                  <a:lnTo>
                    <a:pt x="2269" y="1780"/>
                  </a:lnTo>
                  <a:lnTo>
                    <a:pt x="2269" y="1780"/>
                  </a:lnTo>
                  <a:lnTo>
                    <a:pt x="3203" y="1892"/>
                  </a:lnTo>
                  <a:lnTo>
                    <a:pt x="4716" y="2070"/>
                  </a:lnTo>
                  <a:lnTo>
                    <a:pt x="4716" y="2070"/>
                  </a:lnTo>
                  <a:lnTo>
                    <a:pt x="5227" y="2159"/>
                  </a:lnTo>
                  <a:lnTo>
                    <a:pt x="5227" y="2159"/>
                  </a:lnTo>
                  <a:lnTo>
                    <a:pt x="5294" y="2159"/>
                  </a:lnTo>
                  <a:lnTo>
                    <a:pt x="5361" y="1714"/>
                  </a:lnTo>
                  <a:lnTo>
                    <a:pt x="4160" y="1536"/>
                  </a:lnTo>
                  <a:lnTo>
                    <a:pt x="4160" y="1536"/>
                  </a:lnTo>
                  <a:lnTo>
                    <a:pt x="3226" y="1447"/>
                  </a:lnTo>
                  <a:lnTo>
                    <a:pt x="2291" y="1358"/>
                  </a:lnTo>
                  <a:lnTo>
                    <a:pt x="1379" y="1291"/>
                  </a:lnTo>
                  <a:lnTo>
                    <a:pt x="512" y="1247"/>
                  </a:lnTo>
                  <a:lnTo>
                    <a:pt x="512" y="1247"/>
                  </a:lnTo>
                  <a:lnTo>
                    <a:pt x="512" y="1091"/>
                  </a:lnTo>
                  <a:lnTo>
                    <a:pt x="490" y="913"/>
                  </a:lnTo>
                  <a:lnTo>
                    <a:pt x="467" y="757"/>
                  </a:lnTo>
                  <a:lnTo>
                    <a:pt x="401" y="602"/>
                  </a:lnTo>
                  <a:lnTo>
                    <a:pt x="334" y="446"/>
                  </a:lnTo>
                  <a:lnTo>
                    <a:pt x="267" y="290"/>
                  </a:lnTo>
                  <a:lnTo>
                    <a:pt x="156" y="157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0" y="16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Google Shape;1281;p47">
              <a:extLst>
                <a:ext uri="{FF2B5EF4-FFF2-40B4-BE49-F238E27FC236}">
                  <a16:creationId xmlns:a16="http://schemas.microsoft.com/office/drawing/2014/main" id="{45DA7F86-98EE-4DD1-8E30-E435BC7832BC}"/>
                </a:ext>
              </a:extLst>
            </p:cNvPr>
            <p:cNvSpPr/>
            <p:nvPr/>
          </p:nvSpPr>
          <p:spPr>
            <a:xfrm>
              <a:off x="3342325" y="2675375"/>
              <a:ext cx="99000" cy="39500"/>
            </a:xfrm>
            <a:custGeom>
              <a:avLst/>
              <a:gdLst/>
              <a:ahLst/>
              <a:cxnLst/>
              <a:rect l="l" t="t" r="r" b="b"/>
              <a:pathLst>
                <a:path w="3960" h="1580" fill="none" extrusionOk="0">
                  <a:moveTo>
                    <a:pt x="3960" y="0"/>
                  </a:moveTo>
                  <a:lnTo>
                    <a:pt x="3960" y="0"/>
                  </a:lnTo>
                  <a:lnTo>
                    <a:pt x="3826" y="89"/>
                  </a:lnTo>
                  <a:lnTo>
                    <a:pt x="3737" y="178"/>
                  </a:lnTo>
                  <a:lnTo>
                    <a:pt x="3648" y="290"/>
                  </a:lnTo>
                  <a:lnTo>
                    <a:pt x="3559" y="401"/>
                  </a:lnTo>
                  <a:lnTo>
                    <a:pt x="3492" y="512"/>
                  </a:lnTo>
                  <a:lnTo>
                    <a:pt x="3448" y="668"/>
                  </a:lnTo>
                  <a:lnTo>
                    <a:pt x="3426" y="801"/>
                  </a:lnTo>
                  <a:lnTo>
                    <a:pt x="3403" y="979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23" y="423"/>
                  </a:lnTo>
                  <a:lnTo>
                    <a:pt x="23" y="423"/>
                  </a:lnTo>
                  <a:lnTo>
                    <a:pt x="112" y="912"/>
                  </a:lnTo>
                  <a:lnTo>
                    <a:pt x="112" y="912"/>
                  </a:lnTo>
                  <a:lnTo>
                    <a:pt x="823" y="1024"/>
                  </a:lnTo>
                  <a:lnTo>
                    <a:pt x="1313" y="1135"/>
                  </a:lnTo>
                  <a:lnTo>
                    <a:pt x="1313" y="1135"/>
                  </a:lnTo>
                  <a:lnTo>
                    <a:pt x="2469" y="1380"/>
                  </a:lnTo>
                  <a:lnTo>
                    <a:pt x="3559" y="1580"/>
                  </a:lnTo>
                  <a:lnTo>
                    <a:pt x="3559" y="1580"/>
                  </a:lnTo>
                  <a:lnTo>
                    <a:pt x="3670" y="1068"/>
                  </a:lnTo>
                  <a:lnTo>
                    <a:pt x="3670" y="1068"/>
                  </a:lnTo>
                  <a:lnTo>
                    <a:pt x="3715" y="890"/>
                  </a:lnTo>
                  <a:lnTo>
                    <a:pt x="3715" y="890"/>
                  </a:lnTo>
                  <a:lnTo>
                    <a:pt x="3960" y="0"/>
                  </a:lnTo>
                  <a:lnTo>
                    <a:pt x="39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Google Shape;1282;p47">
              <a:extLst>
                <a:ext uri="{FF2B5EF4-FFF2-40B4-BE49-F238E27FC236}">
                  <a16:creationId xmlns:a16="http://schemas.microsoft.com/office/drawing/2014/main" id="{7E76E490-F3E5-4E99-9295-364D0FAD4FF6}"/>
                </a:ext>
              </a:extLst>
            </p:cNvPr>
            <p:cNvSpPr/>
            <p:nvPr/>
          </p:nvSpPr>
          <p:spPr>
            <a:xfrm>
              <a:off x="3319525" y="2653675"/>
              <a:ext cx="31150" cy="69550"/>
            </a:xfrm>
            <a:custGeom>
              <a:avLst/>
              <a:gdLst/>
              <a:ahLst/>
              <a:cxnLst/>
              <a:rect l="l" t="t" r="r" b="b"/>
              <a:pathLst>
                <a:path w="1246" h="2782" extrusionOk="0">
                  <a:moveTo>
                    <a:pt x="690" y="1"/>
                  </a:moveTo>
                  <a:lnTo>
                    <a:pt x="423" y="112"/>
                  </a:lnTo>
                  <a:lnTo>
                    <a:pt x="45" y="312"/>
                  </a:lnTo>
                  <a:lnTo>
                    <a:pt x="0" y="335"/>
                  </a:lnTo>
                  <a:lnTo>
                    <a:pt x="45" y="957"/>
                  </a:lnTo>
                  <a:lnTo>
                    <a:pt x="67" y="1180"/>
                  </a:lnTo>
                  <a:lnTo>
                    <a:pt x="67" y="1358"/>
                  </a:lnTo>
                  <a:lnTo>
                    <a:pt x="89" y="1625"/>
                  </a:lnTo>
                  <a:lnTo>
                    <a:pt x="134" y="2114"/>
                  </a:lnTo>
                  <a:lnTo>
                    <a:pt x="134" y="2648"/>
                  </a:lnTo>
                  <a:lnTo>
                    <a:pt x="379" y="2470"/>
                  </a:lnTo>
                  <a:lnTo>
                    <a:pt x="468" y="2425"/>
                  </a:lnTo>
                  <a:lnTo>
                    <a:pt x="534" y="2403"/>
                  </a:lnTo>
                  <a:lnTo>
                    <a:pt x="1246" y="2781"/>
                  </a:lnTo>
                  <a:lnTo>
                    <a:pt x="1113" y="2270"/>
                  </a:lnTo>
                  <a:lnTo>
                    <a:pt x="1024" y="1780"/>
                  </a:lnTo>
                  <a:lnTo>
                    <a:pt x="935" y="1291"/>
                  </a:lnTo>
                  <a:lnTo>
                    <a:pt x="912" y="1224"/>
                  </a:lnTo>
                  <a:lnTo>
                    <a:pt x="801" y="691"/>
                  </a:lnTo>
                  <a:lnTo>
                    <a:pt x="801" y="624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EC6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Google Shape;1283;p47">
              <a:extLst>
                <a:ext uri="{FF2B5EF4-FFF2-40B4-BE49-F238E27FC236}">
                  <a16:creationId xmlns:a16="http://schemas.microsoft.com/office/drawing/2014/main" id="{A904DB9B-D9E7-4966-9907-5487241BE935}"/>
                </a:ext>
              </a:extLst>
            </p:cNvPr>
            <p:cNvSpPr/>
            <p:nvPr/>
          </p:nvSpPr>
          <p:spPr>
            <a:xfrm>
              <a:off x="3159925" y="2454050"/>
              <a:ext cx="320875" cy="216900"/>
            </a:xfrm>
            <a:custGeom>
              <a:avLst/>
              <a:gdLst/>
              <a:ahLst/>
              <a:cxnLst/>
              <a:rect l="l" t="t" r="r" b="b"/>
              <a:pathLst>
                <a:path w="12835" h="8676" extrusionOk="0">
                  <a:moveTo>
                    <a:pt x="3537" y="1"/>
                  </a:moveTo>
                  <a:lnTo>
                    <a:pt x="3137" y="23"/>
                  </a:lnTo>
                  <a:lnTo>
                    <a:pt x="2737" y="68"/>
                  </a:lnTo>
                  <a:lnTo>
                    <a:pt x="2358" y="134"/>
                  </a:lnTo>
                  <a:lnTo>
                    <a:pt x="1980" y="268"/>
                  </a:lnTo>
                  <a:lnTo>
                    <a:pt x="1624" y="401"/>
                  </a:lnTo>
                  <a:lnTo>
                    <a:pt x="1269" y="579"/>
                  </a:lnTo>
                  <a:lnTo>
                    <a:pt x="1024" y="735"/>
                  </a:lnTo>
                  <a:lnTo>
                    <a:pt x="801" y="913"/>
                  </a:lnTo>
                  <a:lnTo>
                    <a:pt x="557" y="1113"/>
                  </a:lnTo>
                  <a:lnTo>
                    <a:pt x="334" y="1358"/>
                  </a:lnTo>
                  <a:lnTo>
                    <a:pt x="1" y="7052"/>
                  </a:lnTo>
                  <a:lnTo>
                    <a:pt x="201" y="6918"/>
                  </a:lnTo>
                  <a:lnTo>
                    <a:pt x="379" y="6807"/>
                  </a:lnTo>
                  <a:lnTo>
                    <a:pt x="735" y="6629"/>
                  </a:lnTo>
                  <a:lnTo>
                    <a:pt x="1113" y="6473"/>
                  </a:lnTo>
                  <a:lnTo>
                    <a:pt x="1491" y="6362"/>
                  </a:lnTo>
                  <a:lnTo>
                    <a:pt x="1869" y="6273"/>
                  </a:lnTo>
                  <a:lnTo>
                    <a:pt x="2247" y="6229"/>
                  </a:lnTo>
                  <a:lnTo>
                    <a:pt x="2648" y="6229"/>
                  </a:lnTo>
                  <a:lnTo>
                    <a:pt x="3048" y="6251"/>
                  </a:lnTo>
                  <a:lnTo>
                    <a:pt x="3471" y="6296"/>
                  </a:lnTo>
                  <a:lnTo>
                    <a:pt x="3871" y="6385"/>
                  </a:lnTo>
                  <a:lnTo>
                    <a:pt x="4227" y="6518"/>
                  </a:lnTo>
                  <a:lnTo>
                    <a:pt x="4560" y="6674"/>
                  </a:lnTo>
                  <a:lnTo>
                    <a:pt x="4872" y="6896"/>
                  </a:lnTo>
                  <a:lnTo>
                    <a:pt x="5139" y="7119"/>
                  </a:lnTo>
                  <a:lnTo>
                    <a:pt x="5383" y="7408"/>
                  </a:lnTo>
                  <a:lnTo>
                    <a:pt x="5584" y="7719"/>
                  </a:lnTo>
                  <a:lnTo>
                    <a:pt x="5762" y="8053"/>
                  </a:lnTo>
                  <a:lnTo>
                    <a:pt x="6029" y="7786"/>
                  </a:lnTo>
                  <a:lnTo>
                    <a:pt x="6318" y="7541"/>
                  </a:lnTo>
                  <a:lnTo>
                    <a:pt x="6629" y="7341"/>
                  </a:lnTo>
                  <a:lnTo>
                    <a:pt x="6940" y="7185"/>
                  </a:lnTo>
                  <a:lnTo>
                    <a:pt x="7296" y="7074"/>
                  </a:lnTo>
                  <a:lnTo>
                    <a:pt x="7674" y="7007"/>
                  </a:lnTo>
                  <a:lnTo>
                    <a:pt x="8053" y="6985"/>
                  </a:lnTo>
                  <a:lnTo>
                    <a:pt x="8453" y="7007"/>
                  </a:lnTo>
                  <a:lnTo>
                    <a:pt x="8876" y="7074"/>
                  </a:lnTo>
                  <a:lnTo>
                    <a:pt x="9276" y="7163"/>
                  </a:lnTo>
                  <a:lnTo>
                    <a:pt x="9654" y="7274"/>
                  </a:lnTo>
                  <a:lnTo>
                    <a:pt x="10010" y="7430"/>
                  </a:lnTo>
                  <a:lnTo>
                    <a:pt x="10344" y="7608"/>
                  </a:lnTo>
                  <a:lnTo>
                    <a:pt x="10677" y="7830"/>
                  </a:lnTo>
                  <a:lnTo>
                    <a:pt x="10989" y="8075"/>
                  </a:lnTo>
                  <a:lnTo>
                    <a:pt x="11278" y="8342"/>
                  </a:lnTo>
                  <a:lnTo>
                    <a:pt x="11434" y="8498"/>
                  </a:lnTo>
                  <a:lnTo>
                    <a:pt x="11567" y="8676"/>
                  </a:lnTo>
                  <a:lnTo>
                    <a:pt x="12835" y="3115"/>
                  </a:lnTo>
                  <a:lnTo>
                    <a:pt x="12679" y="2826"/>
                  </a:lnTo>
                  <a:lnTo>
                    <a:pt x="12523" y="2559"/>
                  </a:lnTo>
                  <a:lnTo>
                    <a:pt x="12345" y="2336"/>
                  </a:lnTo>
                  <a:lnTo>
                    <a:pt x="12168" y="2136"/>
                  </a:lnTo>
                  <a:lnTo>
                    <a:pt x="11856" y="1847"/>
                  </a:lnTo>
                  <a:lnTo>
                    <a:pt x="11567" y="1602"/>
                  </a:lnTo>
                  <a:lnTo>
                    <a:pt x="11233" y="1402"/>
                  </a:lnTo>
                  <a:lnTo>
                    <a:pt x="10877" y="1202"/>
                  </a:lnTo>
                  <a:lnTo>
                    <a:pt x="10522" y="1046"/>
                  </a:lnTo>
                  <a:lnTo>
                    <a:pt x="10143" y="935"/>
                  </a:lnTo>
                  <a:lnTo>
                    <a:pt x="9765" y="846"/>
                  </a:lnTo>
                  <a:lnTo>
                    <a:pt x="9343" y="779"/>
                  </a:lnTo>
                  <a:lnTo>
                    <a:pt x="8942" y="757"/>
                  </a:lnTo>
                  <a:lnTo>
                    <a:pt x="8542" y="779"/>
                  </a:lnTo>
                  <a:lnTo>
                    <a:pt x="8186" y="846"/>
                  </a:lnTo>
                  <a:lnTo>
                    <a:pt x="7830" y="957"/>
                  </a:lnTo>
                  <a:lnTo>
                    <a:pt x="7497" y="1113"/>
                  </a:lnTo>
                  <a:lnTo>
                    <a:pt x="7185" y="1313"/>
                  </a:lnTo>
                  <a:lnTo>
                    <a:pt x="6896" y="1558"/>
                  </a:lnTo>
                  <a:lnTo>
                    <a:pt x="6651" y="1847"/>
                  </a:lnTo>
                  <a:lnTo>
                    <a:pt x="6473" y="1491"/>
                  </a:lnTo>
                  <a:lnTo>
                    <a:pt x="6251" y="1180"/>
                  </a:lnTo>
                  <a:lnTo>
                    <a:pt x="6029" y="913"/>
                  </a:lnTo>
                  <a:lnTo>
                    <a:pt x="5739" y="668"/>
                  </a:lnTo>
                  <a:lnTo>
                    <a:pt x="5450" y="468"/>
                  </a:lnTo>
                  <a:lnTo>
                    <a:pt x="5117" y="312"/>
                  </a:lnTo>
                  <a:lnTo>
                    <a:pt x="4738" y="179"/>
                  </a:lnTo>
                  <a:lnTo>
                    <a:pt x="4338" y="90"/>
                  </a:lnTo>
                  <a:lnTo>
                    <a:pt x="3938" y="23"/>
                  </a:lnTo>
                  <a:lnTo>
                    <a:pt x="35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284;p47">
              <a:extLst>
                <a:ext uri="{FF2B5EF4-FFF2-40B4-BE49-F238E27FC236}">
                  <a16:creationId xmlns:a16="http://schemas.microsoft.com/office/drawing/2014/main" id="{C74ACB11-9C90-40B8-8ABF-E325FCF69978}"/>
                </a:ext>
              </a:extLst>
            </p:cNvPr>
            <p:cNvSpPr/>
            <p:nvPr/>
          </p:nvSpPr>
          <p:spPr>
            <a:xfrm>
              <a:off x="3159925" y="2454050"/>
              <a:ext cx="166300" cy="201325"/>
            </a:xfrm>
            <a:custGeom>
              <a:avLst/>
              <a:gdLst/>
              <a:ahLst/>
              <a:cxnLst/>
              <a:rect l="l" t="t" r="r" b="b"/>
              <a:pathLst>
                <a:path w="6652" h="8053" fill="none" extrusionOk="0">
                  <a:moveTo>
                    <a:pt x="4338" y="90"/>
                  </a:moveTo>
                  <a:lnTo>
                    <a:pt x="4338" y="90"/>
                  </a:lnTo>
                  <a:lnTo>
                    <a:pt x="3938" y="23"/>
                  </a:lnTo>
                  <a:lnTo>
                    <a:pt x="3537" y="1"/>
                  </a:lnTo>
                  <a:lnTo>
                    <a:pt x="3137" y="23"/>
                  </a:lnTo>
                  <a:lnTo>
                    <a:pt x="2737" y="68"/>
                  </a:lnTo>
                  <a:lnTo>
                    <a:pt x="2358" y="134"/>
                  </a:lnTo>
                  <a:lnTo>
                    <a:pt x="1980" y="268"/>
                  </a:lnTo>
                  <a:lnTo>
                    <a:pt x="1624" y="401"/>
                  </a:lnTo>
                  <a:lnTo>
                    <a:pt x="1269" y="579"/>
                  </a:lnTo>
                  <a:lnTo>
                    <a:pt x="1269" y="579"/>
                  </a:lnTo>
                  <a:lnTo>
                    <a:pt x="1024" y="735"/>
                  </a:lnTo>
                  <a:lnTo>
                    <a:pt x="801" y="913"/>
                  </a:lnTo>
                  <a:lnTo>
                    <a:pt x="557" y="1113"/>
                  </a:lnTo>
                  <a:lnTo>
                    <a:pt x="334" y="1358"/>
                  </a:lnTo>
                  <a:lnTo>
                    <a:pt x="1" y="7052"/>
                  </a:lnTo>
                  <a:lnTo>
                    <a:pt x="1" y="7052"/>
                  </a:lnTo>
                  <a:lnTo>
                    <a:pt x="201" y="6918"/>
                  </a:lnTo>
                  <a:lnTo>
                    <a:pt x="379" y="6807"/>
                  </a:lnTo>
                  <a:lnTo>
                    <a:pt x="379" y="6807"/>
                  </a:lnTo>
                  <a:lnTo>
                    <a:pt x="735" y="6629"/>
                  </a:lnTo>
                  <a:lnTo>
                    <a:pt x="1113" y="6473"/>
                  </a:lnTo>
                  <a:lnTo>
                    <a:pt x="1491" y="6362"/>
                  </a:lnTo>
                  <a:lnTo>
                    <a:pt x="1869" y="6273"/>
                  </a:lnTo>
                  <a:lnTo>
                    <a:pt x="2247" y="6229"/>
                  </a:lnTo>
                  <a:lnTo>
                    <a:pt x="2648" y="6229"/>
                  </a:lnTo>
                  <a:lnTo>
                    <a:pt x="3048" y="6251"/>
                  </a:lnTo>
                  <a:lnTo>
                    <a:pt x="3471" y="6296"/>
                  </a:lnTo>
                  <a:lnTo>
                    <a:pt x="3471" y="6296"/>
                  </a:lnTo>
                  <a:lnTo>
                    <a:pt x="3871" y="6385"/>
                  </a:lnTo>
                  <a:lnTo>
                    <a:pt x="4227" y="6518"/>
                  </a:lnTo>
                  <a:lnTo>
                    <a:pt x="4560" y="6674"/>
                  </a:lnTo>
                  <a:lnTo>
                    <a:pt x="4872" y="6896"/>
                  </a:lnTo>
                  <a:lnTo>
                    <a:pt x="5139" y="7119"/>
                  </a:lnTo>
                  <a:lnTo>
                    <a:pt x="5383" y="7408"/>
                  </a:lnTo>
                  <a:lnTo>
                    <a:pt x="5584" y="7719"/>
                  </a:lnTo>
                  <a:lnTo>
                    <a:pt x="5762" y="8053"/>
                  </a:lnTo>
                  <a:lnTo>
                    <a:pt x="6651" y="1847"/>
                  </a:lnTo>
                  <a:lnTo>
                    <a:pt x="6651" y="1847"/>
                  </a:lnTo>
                  <a:lnTo>
                    <a:pt x="6473" y="1491"/>
                  </a:lnTo>
                  <a:lnTo>
                    <a:pt x="6251" y="1180"/>
                  </a:lnTo>
                  <a:lnTo>
                    <a:pt x="6029" y="913"/>
                  </a:lnTo>
                  <a:lnTo>
                    <a:pt x="5739" y="668"/>
                  </a:lnTo>
                  <a:lnTo>
                    <a:pt x="5450" y="468"/>
                  </a:lnTo>
                  <a:lnTo>
                    <a:pt x="5117" y="312"/>
                  </a:lnTo>
                  <a:lnTo>
                    <a:pt x="4738" y="179"/>
                  </a:lnTo>
                  <a:lnTo>
                    <a:pt x="4338" y="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285;p47">
              <a:extLst>
                <a:ext uri="{FF2B5EF4-FFF2-40B4-BE49-F238E27FC236}">
                  <a16:creationId xmlns:a16="http://schemas.microsoft.com/office/drawing/2014/main" id="{6521D16D-6F75-45DF-8512-2C4AD1404E8E}"/>
                </a:ext>
              </a:extLst>
            </p:cNvPr>
            <p:cNvSpPr/>
            <p:nvPr/>
          </p:nvSpPr>
          <p:spPr>
            <a:xfrm>
              <a:off x="3289500" y="2501325"/>
              <a:ext cx="11150" cy="8925"/>
            </a:xfrm>
            <a:custGeom>
              <a:avLst/>
              <a:gdLst/>
              <a:ahLst/>
              <a:cxnLst/>
              <a:rect l="l" t="t" r="r" b="b"/>
              <a:pathLst>
                <a:path w="446" h="357" fill="none" extrusionOk="0">
                  <a:moveTo>
                    <a:pt x="178" y="112"/>
                  </a:moveTo>
                  <a:lnTo>
                    <a:pt x="178" y="112"/>
                  </a:lnTo>
                  <a:lnTo>
                    <a:pt x="445" y="356"/>
                  </a:lnTo>
                  <a:lnTo>
                    <a:pt x="445" y="356"/>
                  </a:lnTo>
                  <a:lnTo>
                    <a:pt x="178" y="112"/>
                  </a:lnTo>
                  <a:lnTo>
                    <a:pt x="178" y="1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8" y="1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286;p47">
              <a:extLst>
                <a:ext uri="{FF2B5EF4-FFF2-40B4-BE49-F238E27FC236}">
                  <a16:creationId xmlns:a16="http://schemas.microsoft.com/office/drawing/2014/main" id="{60C39B3B-2873-49E8-8B63-9D758CEE48BE}"/>
                </a:ext>
              </a:extLst>
            </p:cNvPr>
            <p:cNvSpPr/>
            <p:nvPr/>
          </p:nvSpPr>
          <p:spPr>
            <a:xfrm>
              <a:off x="3240550" y="2526350"/>
              <a:ext cx="48425" cy="22275"/>
            </a:xfrm>
            <a:custGeom>
              <a:avLst/>
              <a:gdLst/>
              <a:ahLst/>
              <a:cxnLst/>
              <a:rect l="l" t="t" r="r" b="b"/>
              <a:pathLst>
                <a:path w="1937" h="891" fill="none" extrusionOk="0">
                  <a:moveTo>
                    <a:pt x="1669" y="623"/>
                  </a:moveTo>
                  <a:lnTo>
                    <a:pt x="1669" y="623"/>
                  </a:lnTo>
                  <a:lnTo>
                    <a:pt x="1936" y="890"/>
                  </a:lnTo>
                  <a:lnTo>
                    <a:pt x="1936" y="890"/>
                  </a:lnTo>
                  <a:lnTo>
                    <a:pt x="1669" y="623"/>
                  </a:lnTo>
                  <a:lnTo>
                    <a:pt x="1669" y="623"/>
                  </a:lnTo>
                  <a:lnTo>
                    <a:pt x="1536" y="512"/>
                  </a:lnTo>
                  <a:lnTo>
                    <a:pt x="1402" y="401"/>
                  </a:lnTo>
                  <a:lnTo>
                    <a:pt x="1247" y="312"/>
                  </a:lnTo>
                  <a:lnTo>
                    <a:pt x="1091" y="223"/>
                  </a:lnTo>
                  <a:lnTo>
                    <a:pt x="935" y="156"/>
                  </a:lnTo>
                  <a:lnTo>
                    <a:pt x="757" y="112"/>
                  </a:lnTo>
                  <a:lnTo>
                    <a:pt x="557" y="67"/>
                  </a:lnTo>
                  <a:lnTo>
                    <a:pt x="357" y="23"/>
                  </a:lnTo>
                  <a:lnTo>
                    <a:pt x="357" y="23"/>
                  </a:lnTo>
                  <a:lnTo>
                    <a:pt x="179" y="2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79" y="23"/>
                  </a:lnTo>
                  <a:lnTo>
                    <a:pt x="357" y="23"/>
                  </a:lnTo>
                  <a:lnTo>
                    <a:pt x="357" y="23"/>
                  </a:lnTo>
                  <a:lnTo>
                    <a:pt x="557" y="67"/>
                  </a:lnTo>
                  <a:lnTo>
                    <a:pt x="757" y="112"/>
                  </a:lnTo>
                  <a:lnTo>
                    <a:pt x="935" y="156"/>
                  </a:lnTo>
                  <a:lnTo>
                    <a:pt x="1091" y="223"/>
                  </a:lnTo>
                  <a:lnTo>
                    <a:pt x="1247" y="312"/>
                  </a:lnTo>
                  <a:lnTo>
                    <a:pt x="1402" y="401"/>
                  </a:lnTo>
                  <a:lnTo>
                    <a:pt x="1536" y="512"/>
                  </a:lnTo>
                  <a:lnTo>
                    <a:pt x="1669" y="6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1287;p47">
              <a:extLst>
                <a:ext uri="{FF2B5EF4-FFF2-40B4-BE49-F238E27FC236}">
                  <a16:creationId xmlns:a16="http://schemas.microsoft.com/office/drawing/2014/main" id="{1474ED8A-8C78-453A-9A18-3EDC74650040}"/>
                </a:ext>
              </a:extLst>
            </p:cNvPr>
            <p:cNvSpPr/>
            <p:nvPr/>
          </p:nvSpPr>
          <p:spPr>
            <a:xfrm>
              <a:off x="3196075" y="2488525"/>
              <a:ext cx="63425" cy="12825"/>
            </a:xfrm>
            <a:custGeom>
              <a:avLst/>
              <a:gdLst/>
              <a:ahLst/>
              <a:cxnLst/>
              <a:rect l="l" t="t" r="r" b="b"/>
              <a:pathLst>
                <a:path w="2537" h="513" fill="none" extrusionOk="0">
                  <a:moveTo>
                    <a:pt x="1" y="512"/>
                  </a:moveTo>
                  <a:lnTo>
                    <a:pt x="1" y="512"/>
                  </a:lnTo>
                  <a:lnTo>
                    <a:pt x="267" y="357"/>
                  </a:lnTo>
                  <a:lnTo>
                    <a:pt x="557" y="246"/>
                  </a:lnTo>
                  <a:lnTo>
                    <a:pt x="868" y="134"/>
                  </a:lnTo>
                  <a:lnTo>
                    <a:pt x="1179" y="68"/>
                  </a:lnTo>
                  <a:lnTo>
                    <a:pt x="1513" y="23"/>
                  </a:lnTo>
                  <a:lnTo>
                    <a:pt x="1847" y="1"/>
                  </a:lnTo>
                  <a:lnTo>
                    <a:pt x="2180" y="1"/>
                  </a:lnTo>
                  <a:lnTo>
                    <a:pt x="2536" y="23"/>
                  </a:lnTo>
                  <a:lnTo>
                    <a:pt x="2536" y="23"/>
                  </a:lnTo>
                  <a:lnTo>
                    <a:pt x="2180" y="1"/>
                  </a:lnTo>
                  <a:lnTo>
                    <a:pt x="1847" y="1"/>
                  </a:lnTo>
                  <a:lnTo>
                    <a:pt x="1513" y="23"/>
                  </a:lnTo>
                  <a:lnTo>
                    <a:pt x="1179" y="68"/>
                  </a:lnTo>
                  <a:lnTo>
                    <a:pt x="868" y="134"/>
                  </a:lnTo>
                  <a:lnTo>
                    <a:pt x="557" y="246"/>
                  </a:lnTo>
                  <a:lnTo>
                    <a:pt x="267" y="357"/>
                  </a:lnTo>
                  <a:lnTo>
                    <a:pt x="1" y="5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Google Shape;1288;p47">
              <a:extLst>
                <a:ext uri="{FF2B5EF4-FFF2-40B4-BE49-F238E27FC236}">
                  <a16:creationId xmlns:a16="http://schemas.microsoft.com/office/drawing/2014/main" id="{2FD620CD-4ADA-4ECA-9478-51A64DEC98C2}"/>
                </a:ext>
              </a:extLst>
            </p:cNvPr>
            <p:cNvSpPr/>
            <p:nvPr/>
          </p:nvSpPr>
          <p:spPr>
            <a:xfrm>
              <a:off x="3208875" y="2528025"/>
              <a:ext cx="13350" cy="3350"/>
            </a:xfrm>
            <a:custGeom>
              <a:avLst/>
              <a:gdLst/>
              <a:ahLst/>
              <a:cxnLst/>
              <a:rect l="l" t="t" r="r" b="b"/>
              <a:pathLst>
                <a:path w="534" h="134" fill="none" extrusionOk="0">
                  <a:moveTo>
                    <a:pt x="0" y="134"/>
                  </a:moveTo>
                  <a:lnTo>
                    <a:pt x="0" y="134"/>
                  </a:lnTo>
                  <a:lnTo>
                    <a:pt x="245" y="67"/>
                  </a:lnTo>
                  <a:lnTo>
                    <a:pt x="245" y="67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245" y="67"/>
                  </a:lnTo>
                  <a:lnTo>
                    <a:pt x="245" y="67"/>
                  </a:lnTo>
                  <a:lnTo>
                    <a:pt x="0" y="1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Google Shape;1289;p47">
              <a:extLst>
                <a:ext uri="{FF2B5EF4-FFF2-40B4-BE49-F238E27FC236}">
                  <a16:creationId xmlns:a16="http://schemas.microsoft.com/office/drawing/2014/main" id="{7E6825EE-9853-4345-8218-DC30B5A8D2F6}"/>
                </a:ext>
              </a:extLst>
            </p:cNvPr>
            <p:cNvSpPr/>
            <p:nvPr/>
          </p:nvSpPr>
          <p:spPr>
            <a:xfrm>
              <a:off x="3192175" y="2564150"/>
              <a:ext cx="74550" cy="10050"/>
            </a:xfrm>
            <a:custGeom>
              <a:avLst/>
              <a:gdLst/>
              <a:ahLst/>
              <a:cxnLst/>
              <a:rect l="l" t="t" r="r" b="b"/>
              <a:pathLst>
                <a:path w="2982" h="402" fill="none" extrusionOk="0">
                  <a:moveTo>
                    <a:pt x="757" y="68"/>
                  </a:moveTo>
                  <a:lnTo>
                    <a:pt x="757" y="68"/>
                  </a:lnTo>
                  <a:lnTo>
                    <a:pt x="1091" y="23"/>
                  </a:lnTo>
                  <a:lnTo>
                    <a:pt x="1447" y="1"/>
                  </a:lnTo>
                  <a:lnTo>
                    <a:pt x="1825" y="23"/>
                  </a:lnTo>
                  <a:lnTo>
                    <a:pt x="2247" y="68"/>
                  </a:lnTo>
                  <a:lnTo>
                    <a:pt x="2247" y="68"/>
                  </a:lnTo>
                  <a:lnTo>
                    <a:pt x="2625" y="134"/>
                  </a:lnTo>
                  <a:lnTo>
                    <a:pt x="2981" y="268"/>
                  </a:lnTo>
                  <a:lnTo>
                    <a:pt x="2981" y="268"/>
                  </a:lnTo>
                  <a:lnTo>
                    <a:pt x="2625" y="134"/>
                  </a:lnTo>
                  <a:lnTo>
                    <a:pt x="2247" y="68"/>
                  </a:lnTo>
                  <a:lnTo>
                    <a:pt x="2247" y="68"/>
                  </a:lnTo>
                  <a:lnTo>
                    <a:pt x="1825" y="23"/>
                  </a:lnTo>
                  <a:lnTo>
                    <a:pt x="1447" y="1"/>
                  </a:lnTo>
                  <a:lnTo>
                    <a:pt x="1091" y="23"/>
                  </a:lnTo>
                  <a:lnTo>
                    <a:pt x="757" y="68"/>
                  </a:lnTo>
                  <a:lnTo>
                    <a:pt x="757" y="68"/>
                  </a:lnTo>
                  <a:lnTo>
                    <a:pt x="535" y="134"/>
                  </a:lnTo>
                  <a:lnTo>
                    <a:pt x="334" y="201"/>
                  </a:lnTo>
                  <a:lnTo>
                    <a:pt x="157" y="290"/>
                  </a:lnTo>
                  <a:lnTo>
                    <a:pt x="1" y="401"/>
                  </a:lnTo>
                  <a:lnTo>
                    <a:pt x="1" y="401"/>
                  </a:lnTo>
                  <a:lnTo>
                    <a:pt x="157" y="290"/>
                  </a:lnTo>
                  <a:lnTo>
                    <a:pt x="334" y="201"/>
                  </a:lnTo>
                  <a:lnTo>
                    <a:pt x="535" y="134"/>
                  </a:lnTo>
                  <a:lnTo>
                    <a:pt x="757" y="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Google Shape;1290;p47">
              <a:extLst>
                <a:ext uri="{FF2B5EF4-FFF2-40B4-BE49-F238E27FC236}">
                  <a16:creationId xmlns:a16="http://schemas.microsoft.com/office/drawing/2014/main" id="{739BD5ED-A11D-456E-B95D-9FB27729916F}"/>
                </a:ext>
              </a:extLst>
            </p:cNvPr>
            <p:cNvSpPr/>
            <p:nvPr/>
          </p:nvSpPr>
          <p:spPr>
            <a:xfrm>
              <a:off x="3277250" y="2576950"/>
              <a:ext cx="7275" cy="5025"/>
            </a:xfrm>
            <a:custGeom>
              <a:avLst/>
              <a:gdLst/>
              <a:ahLst/>
              <a:cxnLst/>
              <a:rect l="l" t="t" r="r" b="b"/>
              <a:pathLst>
                <a:path w="291" h="2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0" y="201"/>
                  </a:lnTo>
                  <a:lnTo>
                    <a:pt x="290" y="20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Google Shape;1291;p47">
              <a:extLst>
                <a:ext uri="{FF2B5EF4-FFF2-40B4-BE49-F238E27FC236}">
                  <a16:creationId xmlns:a16="http://schemas.microsoft.com/office/drawing/2014/main" id="{7D477841-27E9-46AB-AA93-1D15D3855219}"/>
                </a:ext>
              </a:extLst>
            </p:cNvPr>
            <p:cNvSpPr/>
            <p:nvPr/>
          </p:nvSpPr>
          <p:spPr>
            <a:xfrm>
              <a:off x="3273375" y="2492425"/>
              <a:ext cx="6125" cy="2250"/>
            </a:xfrm>
            <a:custGeom>
              <a:avLst/>
              <a:gdLst/>
              <a:ahLst/>
              <a:cxnLst/>
              <a:rect l="l" t="t" r="r" b="b"/>
              <a:pathLst>
                <a:path w="245" h="9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1" y="45"/>
                  </a:lnTo>
                  <a:lnTo>
                    <a:pt x="245" y="90"/>
                  </a:lnTo>
                  <a:lnTo>
                    <a:pt x="245" y="90"/>
                  </a:lnTo>
                  <a:lnTo>
                    <a:pt x="111" y="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Google Shape;1292;p47">
              <a:extLst>
                <a:ext uri="{FF2B5EF4-FFF2-40B4-BE49-F238E27FC236}">
                  <a16:creationId xmlns:a16="http://schemas.microsoft.com/office/drawing/2014/main" id="{EE7CFBF9-C5BD-45A9-B4EF-9D9F94A8CCBB}"/>
                </a:ext>
              </a:extLst>
            </p:cNvPr>
            <p:cNvSpPr/>
            <p:nvPr/>
          </p:nvSpPr>
          <p:spPr>
            <a:xfrm>
              <a:off x="3303950" y="2472975"/>
              <a:ext cx="176850" cy="197975"/>
            </a:xfrm>
            <a:custGeom>
              <a:avLst/>
              <a:gdLst/>
              <a:ahLst/>
              <a:cxnLst/>
              <a:rect l="l" t="t" r="r" b="b"/>
              <a:pathLst>
                <a:path w="7074" h="7919" fill="none" extrusionOk="0">
                  <a:moveTo>
                    <a:pt x="7074" y="2358"/>
                  </a:moveTo>
                  <a:lnTo>
                    <a:pt x="7074" y="2358"/>
                  </a:lnTo>
                  <a:lnTo>
                    <a:pt x="6918" y="2069"/>
                  </a:lnTo>
                  <a:lnTo>
                    <a:pt x="6762" y="1802"/>
                  </a:lnTo>
                  <a:lnTo>
                    <a:pt x="6584" y="1579"/>
                  </a:lnTo>
                  <a:lnTo>
                    <a:pt x="6407" y="1379"/>
                  </a:lnTo>
                  <a:lnTo>
                    <a:pt x="6407" y="1379"/>
                  </a:lnTo>
                  <a:lnTo>
                    <a:pt x="6095" y="1090"/>
                  </a:lnTo>
                  <a:lnTo>
                    <a:pt x="5806" y="845"/>
                  </a:lnTo>
                  <a:lnTo>
                    <a:pt x="5472" y="645"/>
                  </a:lnTo>
                  <a:lnTo>
                    <a:pt x="5116" y="445"/>
                  </a:lnTo>
                  <a:lnTo>
                    <a:pt x="4761" y="289"/>
                  </a:lnTo>
                  <a:lnTo>
                    <a:pt x="4382" y="178"/>
                  </a:lnTo>
                  <a:lnTo>
                    <a:pt x="4004" y="89"/>
                  </a:lnTo>
                  <a:lnTo>
                    <a:pt x="3582" y="22"/>
                  </a:lnTo>
                  <a:lnTo>
                    <a:pt x="3582" y="22"/>
                  </a:lnTo>
                  <a:lnTo>
                    <a:pt x="3181" y="0"/>
                  </a:lnTo>
                  <a:lnTo>
                    <a:pt x="2781" y="22"/>
                  </a:lnTo>
                  <a:lnTo>
                    <a:pt x="2425" y="89"/>
                  </a:lnTo>
                  <a:lnTo>
                    <a:pt x="2069" y="200"/>
                  </a:lnTo>
                  <a:lnTo>
                    <a:pt x="1736" y="356"/>
                  </a:lnTo>
                  <a:lnTo>
                    <a:pt x="1424" y="556"/>
                  </a:lnTo>
                  <a:lnTo>
                    <a:pt x="1135" y="801"/>
                  </a:lnTo>
                  <a:lnTo>
                    <a:pt x="890" y="1090"/>
                  </a:lnTo>
                  <a:lnTo>
                    <a:pt x="1" y="7296"/>
                  </a:lnTo>
                  <a:lnTo>
                    <a:pt x="1" y="7296"/>
                  </a:lnTo>
                  <a:lnTo>
                    <a:pt x="268" y="7029"/>
                  </a:lnTo>
                  <a:lnTo>
                    <a:pt x="557" y="6784"/>
                  </a:lnTo>
                  <a:lnTo>
                    <a:pt x="868" y="6584"/>
                  </a:lnTo>
                  <a:lnTo>
                    <a:pt x="1179" y="6428"/>
                  </a:lnTo>
                  <a:lnTo>
                    <a:pt x="1535" y="6317"/>
                  </a:lnTo>
                  <a:lnTo>
                    <a:pt x="1913" y="6250"/>
                  </a:lnTo>
                  <a:lnTo>
                    <a:pt x="2292" y="6228"/>
                  </a:lnTo>
                  <a:lnTo>
                    <a:pt x="2692" y="6250"/>
                  </a:lnTo>
                  <a:lnTo>
                    <a:pt x="2692" y="6250"/>
                  </a:lnTo>
                  <a:lnTo>
                    <a:pt x="3115" y="6317"/>
                  </a:lnTo>
                  <a:lnTo>
                    <a:pt x="3515" y="6406"/>
                  </a:lnTo>
                  <a:lnTo>
                    <a:pt x="3893" y="6517"/>
                  </a:lnTo>
                  <a:lnTo>
                    <a:pt x="4249" y="6673"/>
                  </a:lnTo>
                  <a:lnTo>
                    <a:pt x="4583" y="6851"/>
                  </a:lnTo>
                  <a:lnTo>
                    <a:pt x="4916" y="7073"/>
                  </a:lnTo>
                  <a:lnTo>
                    <a:pt x="5228" y="7318"/>
                  </a:lnTo>
                  <a:lnTo>
                    <a:pt x="5517" y="7585"/>
                  </a:lnTo>
                  <a:lnTo>
                    <a:pt x="5517" y="7585"/>
                  </a:lnTo>
                  <a:lnTo>
                    <a:pt x="5673" y="7741"/>
                  </a:lnTo>
                  <a:lnTo>
                    <a:pt x="5806" y="7919"/>
                  </a:lnTo>
                  <a:lnTo>
                    <a:pt x="7074" y="23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293;p47">
              <a:extLst>
                <a:ext uri="{FF2B5EF4-FFF2-40B4-BE49-F238E27FC236}">
                  <a16:creationId xmlns:a16="http://schemas.microsoft.com/office/drawing/2014/main" id="{8E0DC866-39D7-492C-9DB4-462B4B8CB008}"/>
                </a:ext>
              </a:extLst>
            </p:cNvPr>
            <p:cNvSpPr/>
            <p:nvPr/>
          </p:nvSpPr>
          <p:spPr>
            <a:xfrm>
              <a:off x="3431850" y="2602525"/>
              <a:ext cx="1125" cy="1700"/>
            </a:xfrm>
            <a:custGeom>
              <a:avLst/>
              <a:gdLst/>
              <a:ahLst/>
              <a:cxnLst/>
              <a:rect l="l" t="t" r="r" b="b"/>
              <a:pathLst>
                <a:path w="45" h="6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45" y="67"/>
                  </a:lnTo>
                  <a:lnTo>
                    <a:pt x="45" y="6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Google Shape;1294;p47">
              <a:extLst>
                <a:ext uri="{FF2B5EF4-FFF2-40B4-BE49-F238E27FC236}">
                  <a16:creationId xmlns:a16="http://schemas.microsoft.com/office/drawing/2014/main" id="{C672E7F6-2AED-4A55-A9BB-2E7B2A8CC4D0}"/>
                </a:ext>
              </a:extLst>
            </p:cNvPr>
            <p:cNvSpPr/>
            <p:nvPr/>
          </p:nvSpPr>
          <p:spPr>
            <a:xfrm>
              <a:off x="3382350" y="2581400"/>
              <a:ext cx="40625" cy="13375"/>
            </a:xfrm>
            <a:custGeom>
              <a:avLst/>
              <a:gdLst/>
              <a:ahLst/>
              <a:cxnLst/>
              <a:rect l="l" t="t" r="r" b="b"/>
              <a:pathLst>
                <a:path w="1625" h="535" fill="none" extrusionOk="0">
                  <a:moveTo>
                    <a:pt x="1424" y="401"/>
                  </a:moveTo>
                  <a:lnTo>
                    <a:pt x="1424" y="401"/>
                  </a:lnTo>
                  <a:lnTo>
                    <a:pt x="1625" y="534"/>
                  </a:lnTo>
                  <a:lnTo>
                    <a:pt x="1625" y="534"/>
                  </a:lnTo>
                  <a:lnTo>
                    <a:pt x="1424" y="401"/>
                  </a:lnTo>
                  <a:lnTo>
                    <a:pt x="1424" y="401"/>
                  </a:lnTo>
                  <a:lnTo>
                    <a:pt x="1157" y="267"/>
                  </a:lnTo>
                  <a:lnTo>
                    <a:pt x="868" y="178"/>
                  </a:lnTo>
                  <a:lnTo>
                    <a:pt x="601" y="89"/>
                  </a:lnTo>
                  <a:lnTo>
                    <a:pt x="312" y="23"/>
                  </a:lnTo>
                  <a:lnTo>
                    <a:pt x="312" y="23"/>
                  </a:lnTo>
                  <a:lnTo>
                    <a:pt x="1" y="0"/>
                  </a:lnTo>
                  <a:lnTo>
                    <a:pt x="1" y="0"/>
                  </a:lnTo>
                  <a:lnTo>
                    <a:pt x="312" y="23"/>
                  </a:lnTo>
                  <a:lnTo>
                    <a:pt x="312" y="23"/>
                  </a:lnTo>
                  <a:lnTo>
                    <a:pt x="601" y="89"/>
                  </a:lnTo>
                  <a:lnTo>
                    <a:pt x="868" y="178"/>
                  </a:lnTo>
                  <a:lnTo>
                    <a:pt x="1157" y="267"/>
                  </a:lnTo>
                  <a:lnTo>
                    <a:pt x="1424" y="4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Google Shape;1295;p47">
              <a:extLst>
                <a:ext uri="{FF2B5EF4-FFF2-40B4-BE49-F238E27FC236}">
                  <a16:creationId xmlns:a16="http://schemas.microsoft.com/office/drawing/2014/main" id="{E3C77D71-3CCD-47DA-B7A4-4A41D16D857E}"/>
                </a:ext>
              </a:extLst>
            </p:cNvPr>
            <p:cNvSpPr/>
            <p:nvPr/>
          </p:nvSpPr>
          <p:spPr>
            <a:xfrm>
              <a:off x="3332875" y="2548600"/>
              <a:ext cx="62850" cy="8900"/>
            </a:xfrm>
            <a:custGeom>
              <a:avLst/>
              <a:gdLst/>
              <a:ahLst/>
              <a:cxnLst/>
              <a:rect l="l" t="t" r="r" b="b"/>
              <a:pathLst>
                <a:path w="2514" h="356" fill="none" extrusionOk="0">
                  <a:moveTo>
                    <a:pt x="1201" y="22"/>
                  </a:moveTo>
                  <a:lnTo>
                    <a:pt x="1201" y="22"/>
                  </a:lnTo>
                  <a:lnTo>
                    <a:pt x="1468" y="0"/>
                  </a:lnTo>
                  <a:lnTo>
                    <a:pt x="1757" y="0"/>
                  </a:lnTo>
                  <a:lnTo>
                    <a:pt x="2069" y="0"/>
                  </a:lnTo>
                  <a:lnTo>
                    <a:pt x="2402" y="45"/>
                  </a:lnTo>
                  <a:lnTo>
                    <a:pt x="2402" y="45"/>
                  </a:lnTo>
                  <a:lnTo>
                    <a:pt x="2514" y="67"/>
                  </a:lnTo>
                  <a:lnTo>
                    <a:pt x="2514" y="67"/>
                  </a:lnTo>
                  <a:lnTo>
                    <a:pt x="2402" y="45"/>
                  </a:lnTo>
                  <a:lnTo>
                    <a:pt x="2402" y="45"/>
                  </a:lnTo>
                  <a:lnTo>
                    <a:pt x="2069" y="0"/>
                  </a:lnTo>
                  <a:lnTo>
                    <a:pt x="1757" y="0"/>
                  </a:lnTo>
                  <a:lnTo>
                    <a:pt x="1468" y="0"/>
                  </a:lnTo>
                  <a:lnTo>
                    <a:pt x="1201" y="22"/>
                  </a:lnTo>
                  <a:lnTo>
                    <a:pt x="1201" y="22"/>
                  </a:lnTo>
                  <a:lnTo>
                    <a:pt x="979" y="67"/>
                  </a:lnTo>
                  <a:lnTo>
                    <a:pt x="712" y="134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712" y="134"/>
                  </a:lnTo>
                  <a:lnTo>
                    <a:pt x="979" y="67"/>
                  </a:lnTo>
                  <a:lnTo>
                    <a:pt x="1201" y="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296;p47">
              <a:extLst>
                <a:ext uri="{FF2B5EF4-FFF2-40B4-BE49-F238E27FC236}">
                  <a16:creationId xmlns:a16="http://schemas.microsoft.com/office/drawing/2014/main" id="{6B832F52-2EDA-499B-8539-75D4F3D7D677}"/>
                </a:ext>
              </a:extLst>
            </p:cNvPr>
            <p:cNvSpPr/>
            <p:nvPr/>
          </p:nvSpPr>
          <p:spPr>
            <a:xfrm>
              <a:off x="3387375" y="2507450"/>
              <a:ext cx="67850" cy="41175"/>
            </a:xfrm>
            <a:custGeom>
              <a:avLst/>
              <a:gdLst/>
              <a:ahLst/>
              <a:cxnLst/>
              <a:rect l="l" t="t" r="r" b="b"/>
              <a:pathLst>
                <a:path w="2714" h="164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89" y="0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867" y="89"/>
                  </a:lnTo>
                  <a:lnTo>
                    <a:pt x="1179" y="200"/>
                  </a:lnTo>
                  <a:lnTo>
                    <a:pt x="1468" y="334"/>
                  </a:lnTo>
                  <a:lnTo>
                    <a:pt x="1757" y="512"/>
                  </a:lnTo>
                  <a:lnTo>
                    <a:pt x="2024" y="734"/>
                  </a:lnTo>
                  <a:lnTo>
                    <a:pt x="2269" y="1001"/>
                  </a:lnTo>
                  <a:lnTo>
                    <a:pt x="2491" y="1290"/>
                  </a:lnTo>
                  <a:lnTo>
                    <a:pt x="2714" y="1646"/>
                  </a:lnTo>
                  <a:lnTo>
                    <a:pt x="2714" y="1646"/>
                  </a:lnTo>
                  <a:lnTo>
                    <a:pt x="2491" y="1290"/>
                  </a:lnTo>
                  <a:lnTo>
                    <a:pt x="2269" y="1001"/>
                  </a:lnTo>
                  <a:lnTo>
                    <a:pt x="2024" y="734"/>
                  </a:lnTo>
                  <a:lnTo>
                    <a:pt x="1757" y="512"/>
                  </a:lnTo>
                  <a:lnTo>
                    <a:pt x="1468" y="334"/>
                  </a:lnTo>
                  <a:lnTo>
                    <a:pt x="1179" y="200"/>
                  </a:lnTo>
                  <a:lnTo>
                    <a:pt x="867" y="89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28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297;p47">
              <a:extLst>
                <a:ext uri="{FF2B5EF4-FFF2-40B4-BE49-F238E27FC236}">
                  <a16:creationId xmlns:a16="http://schemas.microsoft.com/office/drawing/2014/main" id="{AD60176A-C959-40EF-A5BC-B578E639FCBE}"/>
                </a:ext>
              </a:extLst>
            </p:cNvPr>
            <p:cNvSpPr/>
            <p:nvPr/>
          </p:nvSpPr>
          <p:spPr>
            <a:xfrm>
              <a:off x="3351775" y="2509675"/>
              <a:ext cx="16150" cy="4475"/>
            </a:xfrm>
            <a:custGeom>
              <a:avLst/>
              <a:gdLst/>
              <a:ahLst/>
              <a:cxnLst/>
              <a:rect l="l" t="t" r="r" b="b"/>
              <a:pathLst>
                <a:path w="646" h="179" fill="none" extrusionOk="0">
                  <a:moveTo>
                    <a:pt x="0" y="178"/>
                  </a:moveTo>
                  <a:lnTo>
                    <a:pt x="0" y="178"/>
                  </a:lnTo>
                  <a:lnTo>
                    <a:pt x="312" y="89"/>
                  </a:lnTo>
                  <a:lnTo>
                    <a:pt x="646" y="0"/>
                  </a:lnTo>
                  <a:lnTo>
                    <a:pt x="646" y="0"/>
                  </a:lnTo>
                  <a:lnTo>
                    <a:pt x="312" y="89"/>
                  </a:lnTo>
                  <a:lnTo>
                    <a:pt x="0" y="1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298;p47">
              <a:extLst>
                <a:ext uri="{FF2B5EF4-FFF2-40B4-BE49-F238E27FC236}">
                  <a16:creationId xmlns:a16="http://schemas.microsoft.com/office/drawing/2014/main" id="{B7265F3F-87B7-4140-B23F-4091082CDD5E}"/>
                </a:ext>
              </a:extLst>
            </p:cNvPr>
            <p:cNvSpPr/>
            <p:nvPr/>
          </p:nvSpPr>
          <p:spPr>
            <a:xfrm>
              <a:off x="3365675" y="2580275"/>
              <a:ext cx="5025" cy="600"/>
            </a:xfrm>
            <a:custGeom>
              <a:avLst/>
              <a:gdLst/>
              <a:ahLst/>
              <a:cxnLst/>
              <a:rect l="l" t="t" r="r" b="b"/>
              <a:pathLst>
                <a:path w="201" h="24" fill="none" extrusionOk="0">
                  <a:moveTo>
                    <a:pt x="45" y="1"/>
                  </a:moveTo>
                  <a:lnTo>
                    <a:pt x="45" y="1"/>
                  </a:lnTo>
                  <a:lnTo>
                    <a:pt x="201" y="1"/>
                  </a:lnTo>
                  <a:lnTo>
                    <a:pt x="201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299;p47">
              <a:extLst>
                <a:ext uri="{FF2B5EF4-FFF2-40B4-BE49-F238E27FC236}">
                  <a16:creationId xmlns:a16="http://schemas.microsoft.com/office/drawing/2014/main" id="{826E30D7-C068-4224-9E94-BD32E0F8EA3D}"/>
                </a:ext>
              </a:extLst>
            </p:cNvPr>
            <p:cNvSpPr/>
            <p:nvPr/>
          </p:nvSpPr>
          <p:spPr>
            <a:xfrm>
              <a:off x="3329525" y="2581950"/>
              <a:ext cx="23950" cy="6700"/>
            </a:xfrm>
            <a:custGeom>
              <a:avLst/>
              <a:gdLst/>
              <a:ahLst/>
              <a:cxnLst/>
              <a:rect l="l" t="t" r="r" b="b"/>
              <a:pathLst>
                <a:path w="958" h="268" fill="none" extrusionOk="0">
                  <a:moveTo>
                    <a:pt x="1" y="268"/>
                  </a:moveTo>
                  <a:lnTo>
                    <a:pt x="1" y="268"/>
                  </a:lnTo>
                  <a:lnTo>
                    <a:pt x="245" y="179"/>
                  </a:lnTo>
                  <a:lnTo>
                    <a:pt x="490" y="112"/>
                  </a:lnTo>
                  <a:lnTo>
                    <a:pt x="713" y="45"/>
                  </a:lnTo>
                  <a:lnTo>
                    <a:pt x="957" y="1"/>
                  </a:lnTo>
                  <a:lnTo>
                    <a:pt x="957" y="1"/>
                  </a:lnTo>
                  <a:lnTo>
                    <a:pt x="713" y="45"/>
                  </a:lnTo>
                  <a:lnTo>
                    <a:pt x="490" y="112"/>
                  </a:lnTo>
                  <a:lnTo>
                    <a:pt x="245" y="179"/>
                  </a:lnTo>
                  <a:lnTo>
                    <a:pt x="1" y="2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300;p47">
              <a:extLst>
                <a:ext uri="{FF2B5EF4-FFF2-40B4-BE49-F238E27FC236}">
                  <a16:creationId xmlns:a16="http://schemas.microsoft.com/office/drawing/2014/main" id="{C61FFC7F-1AB9-4C17-97CB-108940A0C9A8}"/>
                </a:ext>
              </a:extLst>
            </p:cNvPr>
            <p:cNvSpPr/>
            <p:nvPr/>
          </p:nvSpPr>
          <p:spPr>
            <a:xfrm>
              <a:off x="3407950" y="2553600"/>
              <a:ext cx="11700" cy="6700"/>
            </a:xfrm>
            <a:custGeom>
              <a:avLst/>
              <a:gdLst/>
              <a:ahLst/>
              <a:cxnLst/>
              <a:rect l="l" t="t" r="r" b="b"/>
              <a:pathLst>
                <a:path w="468" h="26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45" y="111"/>
                  </a:lnTo>
                  <a:lnTo>
                    <a:pt x="467" y="267"/>
                  </a:lnTo>
                  <a:lnTo>
                    <a:pt x="467" y="267"/>
                  </a:lnTo>
                  <a:lnTo>
                    <a:pt x="245" y="11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301;p47">
              <a:extLst>
                <a:ext uri="{FF2B5EF4-FFF2-40B4-BE49-F238E27FC236}">
                  <a16:creationId xmlns:a16="http://schemas.microsoft.com/office/drawing/2014/main" id="{5FDAAD4C-5798-450A-B874-B9C2F1ECA498}"/>
                </a:ext>
              </a:extLst>
            </p:cNvPr>
            <p:cNvSpPr/>
            <p:nvPr/>
          </p:nvSpPr>
          <p:spPr>
            <a:xfrm>
              <a:off x="3159925" y="2609750"/>
              <a:ext cx="289175" cy="90125"/>
            </a:xfrm>
            <a:custGeom>
              <a:avLst/>
              <a:gdLst/>
              <a:ahLst/>
              <a:cxnLst/>
              <a:rect l="l" t="t" r="r" b="b"/>
              <a:pathLst>
                <a:path w="11567" h="3605" extrusionOk="0">
                  <a:moveTo>
                    <a:pt x="2247" y="1"/>
                  </a:moveTo>
                  <a:lnTo>
                    <a:pt x="1869" y="45"/>
                  </a:lnTo>
                  <a:lnTo>
                    <a:pt x="1491" y="134"/>
                  </a:lnTo>
                  <a:lnTo>
                    <a:pt x="1113" y="245"/>
                  </a:lnTo>
                  <a:lnTo>
                    <a:pt x="735" y="401"/>
                  </a:lnTo>
                  <a:lnTo>
                    <a:pt x="379" y="579"/>
                  </a:lnTo>
                  <a:lnTo>
                    <a:pt x="201" y="690"/>
                  </a:lnTo>
                  <a:lnTo>
                    <a:pt x="1" y="824"/>
                  </a:lnTo>
                  <a:lnTo>
                    <a:pt x="223" y="979"/>
                  </a:lnTo>
                  <a:lnTo>
                    <a:pt x="379" y="1113"/>
                  </a:lnTo>
                  <a:lnTo>
                    <a:pt x="490" y="1269"/>
                  </a:lnTo>
                  <a:lnTo>
                    <a:pt x="601" y="1402"/>
                  </a:lnTo>
                  <a:lnTo>
                    <a:pt x="668" y="1558"/>
                  </a:lnTo>
                  <a:lnTo>
                    <a:pt x="735" y="1714"/>
                  </a:lnTo>
                  <a:lnTo>
                    <a:pt x="801" y="1869"/>
                  </a:lnTo>
                  <a:lnTo>
                    <a:pt x="824" y="2025"/>
                  </a:lnTo>
                  <a:lnTo>
                    <a:pt x="846" y="2203"/>
                  </a:lnTo>
                  <a:lnTo>
                    <a:pt x="846" y="2359"/>
                  </a:lnTo>
                  <a:lnTo>
                    <a:pt x="1713" y="2403"/>
                  </a:lnTo>
                  <a:lnTo>
                    <a:pt x="2625" y="2470"/>
                  </a:lnTo>
                  <a:lnTo>
                    <a:pt x="3560" y="2559"/>
                  </a:lnTo>
                  <a:lnTo>
                    <a:pt x="4494" y="2648"/>
                  </a:lnTo>
                  <a:lnTo>
                    <a:pt x="5695" y="2826"/>
                  </a:lnTo>
                  <a:lnTo>
                    <a:pt x="6451" y="2937"/>
                  </a:lnTo>
                  <a:lnTo>
                    <a:pt x="6451" y="2937"/>
                  </a:lnTo>
                  <a:lnTo>
                    <a:pt x="6429" y="2714"/>
                  </a:lnTo>
                  <a:lnTo>
                    <a:pt x="6384" y="2092"/>
                  </a:lnTo>
                  <a:lnTo>
                    <a:pt x="6429" y="2069"/>
                  </a:lnTo>
                  <a:lnTo>
                    <a:pt x="6807" y="1869"/>
                  </a:lnTo>
                  <a:lnTo>
                    <a:pt x="7074" y="1758"/>
                  </a:lnTo>
                  <a:lnTo>
                    <a:pt x="7185" y="2381"/>
                  </a:lnTo>
                  <a:lnTo>
                    <a:pt x="7185" y="2448"/>
                  </a:lnTo>
                  <a:lnTo>
                    <a:pt x="7296" y="2981"/>
                  </a:lnTo>
                  <a:lnTo>
                    <a:pt x="10699" y="3604"/>
                  </a:lnTo>
                  <a:lnTo>
                    <a:pt x="10722" y="3426"/>
                  </a:lnTo>
                  <a:lnTo>
                    <a:pt x="10744" y="3293"/>
                  </a:lnTo>
                  <a:lnTo>
                    <a:pt x="10788" y="3137"/>
                  </a:lnTo>
                  <a:lnTo>
                    <a:pt x="10855" y="3026"/>
                  </a:lnTo>
                  <a:lnTo>
                    <a:pt x="10944" y="2915"/>
                  </a:lnTo>
                  <a:lnTo>
                    <a:pt x="11033" y="2803"/>
                  </a:lnTo>
                  <a:lnTo>
                    <a:pt x="11122" y="2714"/>
                  </a:lnTo>
                  <a:lnTo>
                    <a:pt x="11256" y="2625"/>
                  </a:lnTo>
                  <a:lnTo>
                    <a:pt x="11389" y="2536"/>
                  </a:lnTo>
                  <a:lnTo>
                    <a:pt x="11567" y="2448"/>
                  </a:lnTo>
                  <a:lnTo>
                    <a:pt x="11434" y="2270"/>
                  </a:lnTo>
                  <a:lnTo>
                    <a:pt x="11278" y="2114"/>
                  </a:lnTo>
                  <a:lnTo>
                    <a:pt x="10989" y="1847"/>
                  </a:lnTo>
                  <a:lnTo>
                    <a:pt x="10677" y="1602"/>
                  </a:lnTo>
                  <a:lnTo>
                    <a:pt x="10344" y="1380"/>
                  </a:lnTo>
                  <a:lnTo>
                    <a:pt x="10010" y="1202"/>
                  </a:lnTo>
                  <a:lnTo>
                    <a:pt x="9654" y="1046"/>
                  </a:lnTo>
                  <a:lnTo>
                    <a:pt x="9276" y="935"/>
                  </a:lnTo>
                  <a:lnTo>
                    <a:pt x="8876" y="846"/>
                  </a:lnTo>
                  <a:lnTo>
                    <a:pt x="8453" y="779"/>
                  </a:lnTo>
                  <a:lnTo>
                    <a:pt x="8053" y="757"/>
                  </a:lnTo>
                  <a:lnTo>
                    <a:pt x="7674" y="779"/>
                  </a:lnTo>
                  <a:lnTo>
                    <a:pt x="7296" y="846"/>
                  </a:lnTo>
                  <a:lnTo>
                    <a:pt x="6940" y="957"/>
                  </a:lnTo>
                  <a:lnTo>
                    <a:pt x="6629" y="1113"/>
                  </a:lnTo>
                  <a:lnTo>
                    <a:pt x="6318" y="1313"/>
                  </a:lnTo>
                  <a:lnTo>
                    <a:pt x="6029" y="1558"/>
                  </a:lnTo>
                  <a:lnTo>
                    <a:pt x="5762" y="1825"/>
                  </a:lnTo>
                  <a:lnTo>
                    <a:pt x="5584" y="1491"/>
                  </a:lnTo>
                  <a:lnTo>
                    <a:pt x="5383" y="1180"/>
                  </a:lnTo>
                  <a:lnTo>
                    <a:pt x="5139" y="891"/>
                  </a:lnTo>
                  <a:lnTo>
                    <a:pt x="4872" y="668"/>
                  </a:lnTo>
                  <a:lnTo>
                    <a:pt x="4560" y="446"/>
                  </a:lnTo>
                  <a:lnTo>
                    <a:pt x="4227" y="290"/>
                  </a:lnTo>
                  <a:lnTo>
                    <a:pt x="3871" y="157"/>
                  </a:lnTo>
                  <a:lnTo>
                    <a:pt x="3471" y="68"/>
                  </a:lnTo>
                  <a:lnTo>
                    <a:pt x="3048" y="23"/>
                  </a:lnTo>
                  <a:lnTo>
                    <a:pt x="2648" y="1"/>
                  </a:lnTo>
                  <a:close/>
                </a:path>
              </a:pathLst>
            </a:custGeom>
            <a:solidFill>
              <a:srgbClr val="EFE8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302;p47">
              <a:extLst>
                <a:ext uri="{FF2B5EF4-FFF2-40B4-BE49-F238E27FC236}">
                  <a16:creationId xmlns:a16="http://schemas.microsoft.com/office/drawing/2014/main" id="{2580DD4B-8E92-4C2C-8B08-CF770F3460E9}"/>
                </a:ext>
              </a:extLst>
            </p:cNvPr>
            <p:cNvSpPr/>
            <p:nvPr/>
          </p:nvSpPr>
          <p:spPr>
            <a:xfrm>
              <a:off x="3159925" y="2609750"/>
              <a:ext cx="289175" cy="90125"/>
            </a:xfrm>
            <a:custGeom>
              <a:avLst/>
              <a:gdLst/>
              <a:ahLst/>
              <a:cxnLst/>
              <a:rect l="l" t="t" r="r" b="b"/>
              <a:pathLst>
                <a:path w="11567" h="3605" fill="none" extrusionOk="0">
                  <a:moveTo>
                    <a:pt x="11567" y="2448"/>
                  </a:moveTo>
                  <a:lnTo>
                    <a:pt x="11567" y="2448"/>
                  </a:lnTo>
                  <a:lnTo>
                    <a:pt x="11434" y="2270"/>
                  </a:lnTo>
                  <a:lnTo>
                    <a:pt x="11278" y="2114"/>
                  </a:lnTo>
                  <a:lnTo>
                    <a:pt x="11278" y="2114"/>
                  </a:lnTo>
                  <a:lnTo>
                    <a:pt x="10989" y="1847"/>
                  </a:lnTo>
                  <a:lnTo>
                    <a:pt x="10677" y="1602"/>
                  </a:lnTo>
                  <a:lnTo>
                    <a:pt x="10344" y="1380"/>
                  </a:lnTo>
                  <a:lnTo>
                    <a:pt x="10010" y="1202"/>
                  </a:lnTo>
                  <a:lnTo>
                    <a:pt x="9654" y="1046"/>
                  </a:lnTo>
                  <a:lnTo>
                    <a:pt x="9276" y="935"/>
                  </a:lnTo>
                  <a:lnTo>
                    <a:pt x="8876" y="846"/>
                  </a:lnTo>
                  <a:lnTo>
                    <a:pt x="8453" y="779"/>
                  </a:lnTo>
                  <a:lnTo>
                    <a:pt x="8453" y="779"/>
                  </a:lnTo>
                  <a:lnTo>
                    <a:pt x="8053" y="757"/>
                  </a:lnTo>
                  <a:lnTo>
                    <a:pt x="7674" y="779"/>
                  </a:lnTo>
                  <a:lnTo>
                    <a:pt x="7296" y="846"/>
                  </a:lnTo>
                  <a:lnTo>
                    <a:pt x="6940" y="957"/>
                  </a:lnTo>
                  <a:lnTo>
                    <a:pt x="6629" y="1113"/>
                  </a:lnTo>
                  <a:lnTo>
                    <a:pt x="6318" y="1313"/>
                  </a:lnTo>
                  <a:lnTo>
                    <a:pt x="6029" y="1558"/>
                  </a:lnTo>
                  <a:lnTo>
                    <a:pt x="5762" y="1825"/>
                  </a:lnTo>
                  <a:lnTo>
                    <a:pt x="5762" y="1825"/>
                  </a:lnTo>
                  <a:lnTo>
                    <a:pt x="5584" y="1491"/>
                  </a:lnTo>
                  <a:lnTo>
                    <a:pt x="5383" y="1180"/>
                  </a:lnTo>
                  <a:lnTo>
                    <a:pt x="5139" y="891"/>
                  </a:lnTo>
                  <a:lnTo>
                    <a:pt x="4872" y="668"/>
                  </a:lnTo>
                  <a:lnTo>
                    <a:pt x="4560" y="446"/>
                  </a:lnTo>
                  <a:lnTo>
                    <a:pt x="4227" y="290"/>
                  </a:lnTo>
                  <a:lnTo>
                    <a:pt x="3871" y="157"/>
                  </a:lnTo>
                  <a:lnTo>
                    <a:pt x="3471" y="68"/>
                  </a:lnTo>
                  <a:lnTo>
                    <a:pt x="3471" y="68"/>
                  </a:lnTo>
                  <a:lnTo>
                    <a:pt x="3048" y="23"/>
                  </a:lnTo>
                  <a:lnTo>
                    <a:pt x="2648" y="1"/>
                  </a:lnTo>
                  <a:lnTo>
                    <a:pt x="2247" y="1"/>
                  </a:lnTo>
                  <a:lnTo>
                    <a:pt x="1869" y="45"/>
                  </a:lnTo>
                  <a:lnTo>
                    <a:pt x="1491" y="134"/>
                  </a:lnTo>
                  <a:lnTo>
                    <a:pt x="1113" y="245"/>
                  </a:lnTo>
                  <a:lnTo>
                    <a:pt x="735" y="401"/>
                  </a:lnTo>
                  <a:lnTo>
                    <a:pt x="379" y="579"/>
                  </a:lnTo>
                  <a:lnTo>
                    <a:pt x="379" y="579"/>
                  </a:lnTo>
                  <a:lnTo>
                    <a:pt x="201" y="690"/>
                  </a:lnTo>
                  <a:lnTo>
                    <a:pt x="1" y="824"/>
                  </a:lnTo>
                  <a:lnTo>
                    <a:pt x="1" y="824"/>
                  </a:lnTo>
                  <a:lnTo>
                    <a:pt x="223" y="979"/>
                  </a:lnTo>
                  <a:lnTo>
                    <a:pt x="379" y="1113"/>
                  </a:lnTo>
                  <a:lnTo>
                    <a:pt x="379" y="1113"/>
                  </a:lnTo>
                  <a:lnTo>
                    <a:pt x="490" y="1269"/>
                  </a:lnTo>
                  <a:lnTo>
                    <a:pt x="601" y="1402"/>
                  </a:lnTo>
                  <a:lnTo>
                    <a:pt x="668" y="1558"/>
                  </a:lnTo>
                  <a:lnTo>
                    <a:pt x="735" y="1714"/>
                  </a:lnTo>
                  <a:lnTo>
                    <a:pt x="801" y="1869"/>
                  </a:lnTo>
                  <a:lnTo>
                    <a:pt x="824" y="2025"/>
                  </a:lnTo>
                  <a:lnTo>
                    <a:pt x="846" y="2203"/>
                  </a:lnTo>
                  <a:lnTo>
                    <a:pt x="846" y="2359"/>
                  </a:lnTo>
                  <a:lnTo>
                    <a:pt x="846" y="2359"/>
                  </a:lnTo>
                  <a:lnTo>
                    <a:pt x="1713" y="2403"/>
                  </a:lnTo>
                  <a:lnTo>
                    <a:pt x="2625" y="2470"/>
                  </a:lnTo>
                  <a:lnTo>
                    <a:pt x="3560" y="2559"/>
                  </a:lnTo>
                  <a:lnTo>
                    <a:pt x="4494" y="2648"/>
                  </a:lnTo>
                  <a:lnTo>
                    <a:pt x="5695" y="2826"/>
                  </a:lnTo>
                  <a:lnTo>
                    <a:pt x="6451" y="2937"/>
                  </a:lnTo>
                  <a:lnTo>
                    <a:pt x="6451" y="2937"/>
                  </a:lnTo>
                  <a:lnTo>
                    <a:pt x="6429" y="2714"/>
                  </a:lnTo>
                  <a:lnTo>
                    <a:pt x="6429" y="2714"/>
                  </a:lnTo>
                  <a:lnTo>
                    <a:pt x="6384" y="2092"/>
                  </a:lnTo>
                  <a:lnTo>
                    <a:pt x="6384" y="2092"/>
                  </a:lnTo>
                  <a:lnTo>
                    <a:pt x="6206" y="2158"/>
                  </a:lnTo>
                  <a:lnTo>
                    <a:pt x="6206" y="2158"/>
                  </a:lnTo>
                  <a:lnTo>
                    <a:pt x="6384" y="2092"/>
                  </a:lnTo>
                  <a:lnTo>
                    <a:pt x="6384" y="2092"/>
                  </a:lnTo>
                  <a:lnTo>
                    <a:pt x="6429" y="2069"/>
                  </a:lnTo>
                  <a:lnTo>
                    <a:pt x="6429" y="2069"/>
                  </a:lnTo>
                  <a:lnTo>
                    <a:pt x="6807" y="1869"/>
                  </a:lnTo>
                  <a:lnTo>
                    <a:pt x="6807" y="1869"/>
                  </a:lnTo>
                  <a:lnTo>
                    <a:pt x="7074" y="1758"/>
                  </a:lnTo>
                  <a:lnTo>
                    <a:pt x="7074" y="1758"/>
                  </a:lnTo>
                  <a:lnTo>
                    <a:pt x="7385" y="1625"/>
                  </a:lnTo>
                  <a:lnTo>
                    <a:pt x="7385" y="1625"/>
                  </a:lnTo>
                  <a:lnTo>
                    <a:pt x="7074" y="1758"/>
                  </a:lnTo>
                  <a:lnTo>
                    <a:pt x="7074" y="1758"/>
                  </a:lnTo>
                  <a:lnTo>
                    <a:pt x="7185" y="2381"/>
                  </a:lnTo>
                  <a:lnTo>
                    <a:pt x="7185" y="2381"/>
                  </a:lnTo>
                  <a:lnTo>
                    <a:pt x="7452" y="2336"/>
                  </a:lnTo>
                  <a:lnTo>
                    <a:pt x="7741" y="2314"/>
                  </a:lnTo>
                  <a:lnTo>
                    <a:pt x="8053" y="2292"/>
                  </a:lnTo>
                  <a:lnTo>
                    <a:pt x="8364" y="2314"/>
                  </a:lnTo>
                  <a:lnTo>
                    <a:pt x="8364" y="2314"/>
                  </a:lnTo>
                  <a:lnTo>
                    <a:pt x="8053" y="2292"/>
                  </a:lnTo>
                  <a:lnTo>
                    <a:pt x="7741" y="2314"/>
                  </a:lnTo>
                  <a:lnTo>
                    <a:pt x="7452" y="2336"/>
                  </a:lnTo>
                  <a:lnTo>
                    <a:pt x="7185" y="2381"/>
                  </a:lnTo>
                  <a:lnTo>
                    <a:pt x="7185" y="2381"/>
                  </a:lnTo>
                  <a:lnTo>
                    <a:pt x="7185" y="2448"/>
                  </a:lnTo>
                  <a:lnTo>
                    <a:pt x="7185" y="2448"/>
                  </a:lnTo>
                  <a:lnTo>
                    <a:pt x="7296" y="2981"/>
                  </a:lnTo>
                  <a:lnTo>
                    <a:pt x="10699" y="3604"/>
                  </a:lnTo>
                  <a:lnTo>
                    <a:pt x="10699" y="3604"/>
                  </a:lnTo>
                  <a:lnTo>
                    <a:pt x="10722" y="3426"/>
                  </a:lnTo>
                  <a:lnTo>
                    <a:pt x="10744" y="3293"/>
                  </a:lnTo>
                  <a:lnTo>
                    <a:pt x="10788" y="3137"/>
                  </a:lnTo>
                  <a:lnTo>
                    <a:pt x="10855" y="3026"/>
                  </a:lnTo>
                  <a:lnTo>
                    <a:pt x="10944" y="2915"/>
                  </a:lnTo>
                  <a:lnTo>
                    <a:pt x="11033" y="2803"/>
                  </a:lnTo>
                  <a:lnTo>
                    <a:pt x="11122" y="2714"/>
                  </a:lnTo>
                  <a:lnTo>
                    <a:pt x="11256" y="2625"/>
                  </a:lnTo>
                  <a:lnTo>
                    <a:pt x="11256" y="2625"/>
                  </a:lnTo>
                  <a:lnTo>
                    <a:pt x="11389" y="2536"/>
                  </a:lnTo>
                  <a:lnTo>
                    <a:pt x="11567" y="2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303;p47">
              <a:extLst>
                <a:ext uri="{FF2B5EF4-FFF2-40B4-BE49-F238E27FC236}">
                  <a16:creationId xmlns:a16="http://schemas.microsoft.com/office/drawing/2014/main" id="{D0EA8DD8-2B71-44F5-9FB6-5F00ACD07A18}"/>
                </a:ext>
              </a:extLst>
            </p:cNvPr>
            <p:cNvSpPr/>
            <p:nvPr/>
          </p:nvSpPr>
          <p:spPr>
            <a:xfrm>
              <a:off x="3240000" y="2638675"/>
              <a:ext cx="37850" cy="13925"/>
            </a:xfrm>
            <a:custGeom>
              <a:avLst/>
              <a:gdLst/>
              <a:ahLst/>
              <a:cxnLst/>
              <a:rect l="l" t="t" r="r" b="b"/>
              <a:pathLst>
                <a:path w="1514" h="55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45" y="0"/>
                  </a:lnTo>
                  <a:lnTo>
                    <a:pt x="490" y="67"/>
                  </a:lnTo>
                  <a:lnTo>
                    <a:pt x="757" y="156"/>
                  </a:lnTo>
                  <a:lnTo>
                    <a:pt x="1046" y="290"/>
                  </a:lnTo>
                  <a:lnTo>
                    <a:pt x="1046" y="290"/>
                  </a:lnTo>
                  <a:lnTo>
                    <a:pt x="1291" y="423"/>
                  </a:lnTo>
                  <a:lnTo>
                    <a:pt x="1513" y="557"/>
                  </a:lnTo>
                  <a:lnTo>
                    <a:pt x="1513" y="557"/>
                  </a:lnTo>
                  <a:lnTo>
                    <a:pt x="1291" y="423"/>
                  </a:lnTo>
                  <a:lnTo>
                    <a:pt x="1046" y="290"/>
                  </a:lnTo>
                  <a:lnTo>
                    <a:pt x="1046" y="290"/>
                  </a:lnTo>
                  <a:lnTo>
                    <a:pt x="757" y="156"/>
                  </a:lnTo>
                  <a:lnTo>
                    <a:pt x="490" y="67"/>
                  </a:lnTo>
                  <a:lnTo>
                    <a:pt x="245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304;p47">
              <a:extLst>
                <a:ext uri="{FF2B5EF4-FFF2-40B4-BE49-F238E27FC236}">
                  <a16:creationId xmlns:a16="http://schemas.microsoft.com/office/drawing/2014/main" id="{03C648D3-BC66-4D12-B630-2767E6AC1948}"/>
                </a:ext>
              </a:extLst>
            </p:cNvPr>
            <p:cNvSpPr/>
            <p:nvPr/>
          </p:nvSpPr>
          <p:spPr>
            <a:xfrm>
              <a:off x="3286150" y="2658700"/>
              <a:ext cx="3925" cy="3900"/>
            </a:xfrm>
            <a:custGeom>
              <a:avLst/>
              <a:gdLst/>
              <a:ahLst/>
              <a:cxnLst/>
              <a:rect l="l" t="t" r="r" b="b"/>
              <a:pathLst>
                <a:path w="157" h="1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7" y="156"/>
                  </a:lnTo>
                  <a:lnTo>
                    <a:pt x="157" y="15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Google Shape;1305;p47">
              <a:extLst>
                <a:ext uri="{FF2B5EF4-FFF2-40B4-BE49-F238E27FC236}">
                  <a16:creationId xmlns:a16="http://schemas.microsoft.com/office/drawing/2014/main" id="{EF1B5534-2E61-4478-B982-680977E766B0}"/>
                </a:ext>
              </a:extLst>
            </p:cNvPr>
            <p:cNvSpPr/>
            <p:nvPr/>
          </p:nvSpPr>
          <p:spPr>
            <a:xfrm>
              <a:off x="3233900" y="2654250"/>
              <a:ext cx="47825" cy="11150"/>
            </a:xfrm>
            <a:custGeom>
              <a:avLst/>
              <a:gdLst/>
              <a:ahLst/>
              <a:cxnLst/>
              <a:rect l="l" t="t" r="r" b="b"/>
              <a:pathLst>
                <a:path w="1913" h="446" fill="none" extrusionOk="0">
                  <a:moveTo>
                    <a:pt x="1601" y="312"/>
                  </a:moveTo>
                  <a:lnTo>
                    <a:pt x="1601" y="312"/>
                  </a:lnTo>
                  <a:lnTo>
                    <a:pt x="1913" y="445"/>
                  </a:lnTo>
                  <a:lnTo>
                    <a:pt x="1913" y="445"/>
                  </a:lnTo>
                  <a:lnTo>
                    <a:pt x="1601" y="312"/>
                  </a:lnTo>
                  <a:lnTo>
                    <a:pt x="1601" y="312"/>
                  </a:lnTo>
                  <a:lnTo>
                    <a:pt x="1268" y="223"/>
                  </a:lnTo>
                  <a:lnTo>
                    <a:pt x="890" y="134"/>
                  </a:lnTo>
                  <a:lnTo>
                    <a:pt x="467" y="67"/>
                  </a:lnTo>
                  <a:lnTo>
                    <a:pt x="0" y="0"/>
                  </a:lnTo>
                  <a:lnTo>
                    <a:pt x="0" y="0"/>
                  </a:lnTo>
                  <a:lnTo>
                    <a:pt x="467" y="67"/>
                  </a:lnTo>
                  <a:lnTo>
                    <a:pt x="890" y="134"/>
                  </a:lnTo>
                  <a:lnTo>
                    <a:pt x="1268" y="223"/>
                  </a:lnTo>
                  <a:lnTo>
                    <a:pt x="1601" y="3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Google Shape;1306;p47">
              <a:extLst>
                <a:ext uri="{FF2B5EF4-FFF2-40B4-BE49-F238E27FC236}">
                  <a16:creationId xmlns:a16="http://schemas.microsoft.com/office/drawing/2014/main" id="{1E0C3ED9-6BE1-4B53-9636-2D0466311BEB}"/>
                </a:ext>
              </a:extLst>
            </p:cNvPr>
            <p:cNvSpPr/>
            <p:nvPr/>
          </p:nvSpPr>
          <p:spPr>
            <a:xfrm>
              <a:off x="3378475" y="2668150"/>
              <a:ext cx="7800" cy="1125"/>
            </a:xfrm>
            <a:custGeom>
              <a:avLst/>
              <a:gdLst/>
              <a:ahLst/>
              <a:cxnLst/>
              <a:rect l="l" t="t" r="r" b="b"/>
              <a:pathLst>
                <a:path w="312" h="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12" y="45"/>
                  </a:lnTo>
                  <a:lnTo>
                    <a:pt x="312" y="4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307;p47">
              <a:extLst>
                <a:ext uri="{FF2B5EF4-FFF2-40B4-BE49-F238E27FC236}">
                  <a16:creationId xmlns:a16="http://schemas.microsoft.com/office/drawing/2014/main" id="{D91D8B6A-FED0-44FC-AF01-F915D14A0939}"/>
                </a:ext>
              </a:extLst>
            </p:cNvPr>
            <p:cNvSpPr/>
            <p:nvPr/>
          </p:nvSpPr>
          <p:spPr>
            <a:xfrm>
              <a:off x="3430175" y="2600850"/>
              <a:ext cx="3925" cy="5050"/>
            </a:xfrm>
            <a:custGeom>
              <a:avLst/>
              <a:gdLst/>
              <a:ahLst/>
              <a:cxnLst/>
              <a:rect l="l" t="t" r="r" b="b"/>
              <a:pathLst>
                <a:path w="157" h="202" extrusionOk="0">
                  <a:moveTo>
                    <a:pt x="45" y="1"/>
                  </a:moveTo>
                  <a:lnTo>
                    <a:pt x="1" y="45"/>
                  </a:lnTo>
                  <a:lnTo>
                    <a:pt x="1" y="68"/>
                  </a:lnTo>
                  <a:lnTo>
                    <a:pt x="1" y="90"/>
                  </a:lnTo>
                  <a:lnTo>
                    <a:pt x="45" y="157"/>
                  </a:lnTo>
                  <a:lnTo>
                    <a:pt x="90" y="201"/>
                  </a:lnTo>
                  <a:lnTo>
                    <a:pt x="134" y="179"/>
                  </a:lnTo>
                  <a:lnTo>
                    <a:pt x="156" y="157"/>
                  </a:lnTo>
                  <a:lnTo>
                    <a:pt x="156" y="90"/>
                  </a:lnTo>
                  <a:lnTo>
                    <a:pt x="134" y="45"/>
                  </a:lnTo>
                  <a:lnTo>
                    <a:pt x="90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Google Shape;1308;p47">
              <a:extLst>
                <a:ext uri="{FF2B5EF4-FFF2-40B4-BE49-F238E27FC236}">
                  <a16:creationId xmlns:a16="http://schemas.microsoft.com/office/drawing/2014/main" id="{2D3D1869-66E3-41FB-9C96-D17053029FCA}"/>
                </a:ext>
              </a:extLst>
            </p:cNvPr>
            <p:cNvSpPr/>
            <p:nvPr/>
          </p:nvSpPr>
          <p:spPr>
            <a:xfrm>
              <a:off x="3380700" y="2579725"/>
              <a:ext cx="43950" cy="16700"/>
            </a:xfrm>
            <a:custGeom>
              <a:avLst/>
              <a:gdLst/>
              <a:ahLst/>
              <a:cxnLst/>
              <a:rect l="l" t="t" r="r" b="b"/>
              <a:pathLst>
                <a:path w="1758" h="668" extrusionOk="0">
                  <a:moveTo>
                    <a:pt x="22" y="1"/>
                  </a:moveTo>
                  <a:lnTo>
                    <a:pt x="0" y="45"/>
                  </a:lnTo>
                  <a:lnTo>
                    <a:pt x="45" y="90"/>
                  </a:lnTo>
                  <a:lnTo>
                    <a:pt x="89" y="134"/>
                  </a:lnTo>
                  <a:lnTo>
                    <a:pt x="489" y="201"/>
                  </a:lnTo>
                  <a:lnTo>
                    <a:pt x="890" y="290"/>
                  </a:lnTo>
                  <a:lnTo>
                    <a:pt x="1090" y="357"/>
                  </a:lnTo>
                  <a:lnTo>
                    <a:pt x="1268" y="446"/>
                  </a:lnTo>
                  <a:lnTo>
                    <a:pt x="1468" y="535"/>
                  </a:lnTo>
                  <a:lnTo>
                    <a:pt x="1646" y="646"/>
                  </a:lnTo>
                  <a:lnTo>
                    <a:pt x="1691" y="668"/>
                  </a:lnTo>
                  <a:lnTo>
                    <a:pt x="1735" y="646"/>
                  </a:lnTo>
                  <a:lnTo>
                    <a:pt x="1757" y="601"/>
                  </a:lnTo>
                  <a:lnTo>
                    <a:pt x="1713" y="557"/>
                  </a:lnTo>
                  <a:lnTo>
                    <a:pt x="1513" y="446"/>
                  </a:lnTo>
                  <a:lnTo>
                    <a:pt x="1335" y="334"/>
                  </a:lnTo>
                  <a:lnTo>
                    <a:pt x="1134" y="245"/>
                  </a:lnTo>
                  <a:lnTo>
                    <a:pt x="912" y="179"/>
                  </a:lnTo>
                  <a:lnTo>
                    <a:pt x="512" y="67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Google Shape;1309;p47">
              <a:extLst>
                <a:ext uri="{FF2B5EF4-FFF2-40B4-BE49-F238E27FC236}">
                  <a16:creationId xmlns:a16="http://schemas.microsoft.com/office/drawing/2014/main" id="{3FFF0899-D297-4366-AF64-1015C6C3D35A}"/>
                </a:ext>
              </a:extLst>
            </p:cNvPr>
            <p:cNvSpPr/>
            <p:nvPr/>
          </p:nvSpPr>
          <p:spPr>
            <a:xfrm>
              <a:off x="3302275" y="2471300"/>
              <a:ext cx="179650" cy="201325"/>
            </a:xfrm>
            <a:custGeom>
              <a:avLst/>
              <a:gdLst/>
              <a:ahLst/>
              <a:cxnLst/>
              <a:rect l="l" t="t" r="r" b="b"/>
              <a:pathLst>
                <a:path w="7186" h="8053" extrusionOk="0">
                  <a:moveTo>
                    <a:pt x="3449" y="134"/>
                  </a:moveTo>
                  <a:lnTo>
                    <a:pt x="3893" y="178"/>
                  </a:lnTo>
                  <a:lnTo>
                    <a:pt x="4338" y="267"/>
                  </a:lnTo>
                  <a:lnTo>
                    <a:pt x="4761" y="401"/>
                  </a:lnTo>
                  <a:lnTo>
                    <a:pt x="5183" y="579"/>
                  </a:lnTo>
                  <a:lnTo>
                    <a:pt x="5584" y="801"/>
                  </a:lnTo>
                  <a:lnTo>
                    <a:pt x="5962" y="1068"/>
                  </a:lnTo>
                  <a:lnTo>
                    <a:pt x="6296" y="1357"/>
                  </a:lnTo>
                  <a:lnTo>
                    <a:pt x="6474" y="1557"/>
                  </a:lnTo>
                  <a:lnTo>
                    <a:pt x="6651" y="1758"/>
                  </a:lnTo>
                  <a:lnTo>
                    <a:pt x="6807" y="1980"/>
                  </a:lnTo>
                  <a:lnTo>
                    <a:pt x="6941" y="2202"/>
                  </a:lnTo>
                  <a:lnTo>
                    <a:pt x="7030" y="2336"/>
                  </a:lnTo>
                  <a:lnTo>
                    <a:pt x="7052" y="2380"/>
                  </a:lnTo>
                  <a:lnTo>
                    <a:pt x="7052" y="2447"/>
                  </a:lnTo>
                  <a:lnTo>
                    <a:pt x="7052" y="2558"/>
                  </a:lnTo>
                  <a:lnTo>
                    <a:pt x="7030" y="2647"/>
                  </a:lnTo>
                  <a:lnTo>
                    <a:pt x="6963" y="2870"/>
                  </a:lnTo>
                  <a:lnTo>
                    <a:pt x="6562" y="4605"/>
                  </a:lnTo>
                  <a:lnTo>
                    <a:pt x="5829" y="7861"/>
                  </a:lnTo>
                  <a:lnTo>
                    <a:pt x="5829" y="7861"/>
                  </a:lnTo>
                  <a:lnTo>
                    <a:pt x="5651" y="7652"/>
                  </a:lnTo>
                  <a:lnTo>
                    <a:pt x="5339" y="7363"/>
                  </a:lnTo>
                  <a:lnTo>
                    <a:pt x="5005" y="7096"/>
                  </a:lnTo>
                  <a:lnTo>
                    <a:pt x="4627" y="6851"/>
                  </a:lnTo>
                  <a:lnTo>
                    <a:pt x="4249" y="6651"/>
                  </a:lnTo>
                  <a:lnTo>
                    <a:pt x="3871" y="6495"/>
                  </a:lnTo>
                  <a:lnTo>
                    <a:pt x="3449" y="6362"/>
                  </a:lnTo>
                  <a:lnTo>
                    <a:pt x="3048" y="6295"/>
                  </a:lnTo>
                  <a:lnTo>
                    <a:pt x="2626" y="6251"/>
                  </a:lnTo>
                  <a:lnTo>
                    <a:pt x="2225" y="6251"/>
                  </a:lnTo>
                  <a:lnTo>
                    <a:pt x="1803" y="6295"/>
                  </a:lnTo>
                  <a:lnTo>
                    <a:pt x="1402" y="6384"/>
                  </a:lnTo>
                  <a:lnTo>
                    <a:pt x="1224" y="6451"/>
                  </a:lnTo>
                  <a:lnTo>
                    <a:pt x="1024" y="6540"/>
                  </a:lnTo>
                  <a:lnTo>
                    <a:pt x="846" y="6629"/>
                  </a:lnTo>
                  <a:lnTo>
                    <a:pt x="668" y="6740"/>
                  </a:lnTo>
                  <a:lnTo>
                    <a:pt x="490" y="6873"/>
                  </a:lnTo>
                  <a:lnTo>
                    <a:pt x="312" y="7007"/>
                  </a:lnTo>
                  <a:lnTo>
                    <a:pt x="166" y="7153"/>
                  </a:lnTo>
                  <a:lnTo>
                    <a:pt x="512" y="4649"/>
                  </a:lnTo>
                  <a:lnTo>
                    <a:pt x="802" y="2581"/>
                  </a:lnTo>
                  <a:lnTo>
                    <a:pt x="891" y="1935"/>
                  </a:lnTo>
                  <a:lnTo>
                    <a:pt x="935" y="1602"/>
                  </a:lnTo>
                  <a:lnTo>
                    <a:pt x="1002" y="1290"/>
                  </a:lnTo>
                  <a:lnTo>
                    <a:pt x="1024" y="1201"/>
                  </a:lnTo>
                  <a:lnTo>
                    <a:pt x="1069" y="1112"/>
                  </a:lnTo>
                  <a:lnTo>
                    <a:pt x="1180" y="979"/>
                  </a:lnTo>
                  <a:lnTo>
                    <a:pt x="1335" y="846"/>
                  </a:lnTo>
                  <a:lnTo>
                    <a:pt x="1469" y="734"/>
                  </a:lnTo>
                  <a:lnTo>
                    <a:pt x="1647" y="623"/>
                  </a:lnTo>
                  <a:lnTo>
                    <a:pt x="1825" y="512"/>
                  </a:lnTo>
                  <a:lnTo>
                    <a:pt x="2003" y="401"/>
                  </a:lnTo>
                  <a:lnTo>
                    <a:pt x="2181" y="334"/>
                  </a:lnTo>
                  <a:lnTo>
                    <a:pt x="2381" y="267"/>
                  </a:lnTo>
                  <a:lnTo>
                    <a:pt x="2581" y="223"/>
                  </a:lnTo>
                  <a:lnTo>
                    <a:pt x="2781" y="178"/>
                  </a:lnTo>
                  <a:lnTo>
                    <a:pt x="2981" y="156"/>
                  </a:lnTo>
                  <a:lnTo>
                    <a:pt x="3449" y="134"/>
                  </a:lnTo>
                  <a:close/>
                  <a:moveTo>
                    <a:pt x="3404" y="0"/>
                  </a:moveTo>
                  <a:lnTo>
                    <a:pt x="3026" y="23"/>
                  </a:lnTo>
                  <a:lnTo>
                    <a:pt x="2648" y="67"/>
                  </a:lnTo>
                  <a:lnTo>
                    <a:pt x="2270" y="156"/>
                  </a:lnTo>
                  <a:lnTo>
                    <a:pt x="1914" y="289"/>
                  </a:lnTo>
                  <a:lnTo>
                    <a:pt x="1736" y="378"/>
                  </a:lnTo>
                  <a:lnTo>
                    <a:pt x="1580" y="490"/>
                  </a:lnTo>
                  <a:lnTo>
                    <a:pt x="1402" y="601"/>
                  </a:lnTo>
                  <a:lnTo>
                    <a:pt x="1246" y="734"/>
                  </a:lnTo>
                  <a:lnTo>
                    <a:pt x="1135" y="846"/>
                  </a:lnTo>
                  <a:lnTo>
                    <a:pt x="1024" y="957"/>
                  </a:lnTo>
                  <a:lnTo>
                    <a:pt x="913" y="1090"/>
                  </a:lnTo>
                  <a:lnTo>
                    <a:pt x="868" y="1224"/>
                  </a:lnTo>
                  <a:lnTo>
                    <a:pt x="824" y="1491"/>
                  </a:lnTo>
                  <a:lnTo>
                    <a:pt x="779" y="1758"/>
                  </a:lnTo>
                  <a:lnTo>
                    <a:pt x="512" y="3693"/>
                  </a:lnTo>
                  <a:lnTo>
                    <a:pt x="8" y="7311"/>
                  </a:lnTo>
                  <a:lnTo>
                    <a:pt x="1" y="7318"/>
                  </a:lnTo>
                  <a:lnTo>
                    <a:pt x="7" y="7321"/>
                  </a:lnTo>
                  <a:lnTo>
                    <a:pt x="1" y="7363"/>
                  </a:lnTo>
                  <a:lnTo>
                    <a:pt x="1" y="7385"/>
                  </a:lnTo>
                  <a:lnTo>
                    <a:pt x="45" y="7429"/>
                  </a:lnTo>
                  <a:lnTo>
                    <a:pt x="90" y="7429"/>
                  </a:lnTo>
                  <a:lnTo>
                    <a:pt x="112" y="7407"/>
                  </a:lnTo>
                  <a:lnTo>
                    <a:pt x="268" y="7252"/>
                  </a:lnTo>
                  <a:lnTo>
                    <a:pt x="423" y="7118"/>
                  </a:lnTo>
                  <a:lnTo>
                    <a:pt x="579" y="6985"/>
                  </a:lnTo>
                  <a:lnTo>
                    <a:pt x="757" y="6851"/>
                  </a:lnTo>
                  <a:lnTo>
                    <a:pt x="935" y="6762"/>
                  </a:lnTo>
                  <a:lnTo>
                    <a:pt x="1113" y="6651"/>
                  </a:lnTo>
                  <a:lnTo>
                    <a:pt x="1291" y="6584"/>
                  </a:lnTo>
                  <a:lnTo>
                    <a:pt x="1469" y="6517"/>
                  </a:lnTo>
                  <a:lnTo>
                    <a:pt x="1847" y="6429"/>
                  </a:lnTo>
                  <a:lnTo>
                    <a:pt x="2247" y="6384"/>
                  </a:lnTo>
                  <a:lnTo>
                    <a:pt x="2648" y="6362"/>
                  </a:lnTo>
                  <a:lnTo>
                    <a:pt x="3048" y="6406"/>
                  </a:lnTo>
                  <a:lnTo>
                    <a:pt x="3449" y="6495"/>
                  </a:lnTo>
                  <a:lnTo>
                    <a:pt x="3827" y="6606"/>
                  </a:lnTo>
                  <a:lnTo>
                    <a:pt x="4227" y="6784"/>
                  </a:lnTo>
                  <a:lnTo>
                    <a:pt x="4583" y="6962"/>
                  </a:lnTo>
                  <a:lnTo>
                    <a:pt x="4939" y="7185"/>
                  </a:lnTo>
                  <a:lnTo>
                    <a:pt x="5250" y="7452"/>
                  </a:lnTo>
                  <a:lnTo>
                    <a:pt x="5562" y="7719"/>
                  </a:lnTo>
                  <a:lnTo>
                    <a:pt x="5806" y="8004"/>
                  </a:lnTo>
                  <a:lnTo>
                    <a:pt x="5806" y="8004"/>
                  </a:lnTo>
                  <a:lnTo>
                    <a:pt x="5806" y="8008"/>
                  </a:lnTo>
                  <a:lnTo>
                    <a:pt x="5851" y="8052"/>
                  </a:lnTo>
                  <a:lnTo>
                    <a:pt x="5917" y="8052"/>
                  </a:lnTo>
                  <a:lnTo>
                    <a:pt x="5940" y="8030"/>
                  </a:lnTo>
                  <a:lnTo>
                    <a:pt x="6651" y="4894"/>
                  </a:lnTo>
                  <a:lnTo>
                    <a:pt x="7074" y="2981"/>
                  </a:lnTo>
                  <a:lnTo>
                    <a:pt x="7141" y="2736"/>
                  </a:lnTo>
                  <a:lnTo>
                    <a:pt x="7163" y="2625"/>
                  </a:lnTo>
                  <a:lnTo>
                    <a:pt x="7185" y="2492"/>
                  </a:lnTo>
                  <a:lnTo>
                    <a:pt x="7185" y="2403"/>
                  </a:lnTo>
                  <a:lnTo>
                    <a:pt x="7163" y="2314"/>
                  </a:lnTo>
                  <a:lnTo>
                    <a:pt x="7052" y="2113"/>
                  </a:lnTo>
                  <a:lnTo>
                    <a:pt x="6918" y="1913"/>
                  </a:lnTo>
                  <a:lnTo>
                    <a:pt x="6807" y="1758"/>
                  </a:lnTo>
                  <a:lnTo>
                    <a:pt x="6562" y="1446"/>
                  </a:lnTo>
                  <a:lnTo>
                    <a:pt x="6296" y="1179"/>
                  </a:lnTo>
                  <a:lnTo>
                    <a:pt x="5984" y="935"/>
                  </a:lnTo>
                  <a:lnTo>
                    <a:pt x="5673" y="712"/>
                  </a:lnTo>
                  <a:lnTo>
                    <a:pt x="5317" y="512"/>
                  </a:lnTo>
                  <a:lnTo>
                    <a:pt x="4961" y="334"/>
                  </a:lnTo>
                  <a:lnTo>
                    <a:pt x="4583" y="201"/>
                  </a:lnTo>
                  <a:lnTo>
                    <a:pt x="4183" y="112"/>
                  </a:lnTo>
                  <a:lnTo>
                    <a:pt x="3804" y="45"/>
                  </a:lnTo>
                  <a:lnTo>
                    <a:pt x="34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Google Shape;1310;p47">
              <a:extLst>
                <a:ext uri="{FF2B5EF4-FFF2-40B4-BE49-F238E27FC236}">
                  <a16:creationId xmlns:a16="http://schemas.microsoft.com/office/drawing/2014/main" id="{5EE4C072-D53D-4D0E-A503-C600C98E5268}"/>
                </a:ext>
              </a:extLst>
            </p:cNvPr>
            <p:cNvSpPr/>
            <p:nvPr/>
          </p:nvSpPr>
          <p:spPr>
            <a:xfrm>
              <a:off x="3158275" y="2452400"/>
              <a:ext cx="292500" cy="275275"/>
            </a:xfrm>
            <a:custGeom>
              <a:avLst/>
              <a:gdLst/>
              <a:ahLst/>
              <a:cxnLst/>
              <a:rect l="l" t="t" r="r" b="b"/>
              <a:pathLst>
                <a:path w="11700" h="11011" extrusionOk="0">
                  <a:moveTo>
                    <a:pt x="3314" y="0"/>
                  </a:moveTo>
                  <a:lnTo>
                    <a:pt x="3025" y="22"/>
                  </a:lnTo>
                  <a:lnTo>
                    <a:pt x="2758" y="67"/>
                  </a:lnTo>
                  <a:lnTo>
                    <a:pt x="2491" y="111"/>
                  </a:lnTo>
                  <a:lnTo>
                    <a:pt x="2224" y="200"/>
                  </a:lnTo>
                  <a:lnTo>
                    <a:pt x="1957" y="289"/>
                  </a:lnTo>
                  <a:lnTo>
                    <a:pt x="1513" y="467"/>
                  </a:lnTo>
                  <a:lnTo>
                    <a:pt x="1290" y="578"/>
                  </a:lnTo>
                  <a:lnTo>
                    <a:pt x="1090" y="712"/>
                  </a:lnTo>
                  <a:lnTo>
                    <a:pt x="890" y="845"/>
                  </a:lnTo>
                  <a:lnTo>
                    <a:pt x="667" y="1001"/>
                  </a:lnTo>
                  <a:lnTo>
                    <a:pt x="467" y="1201"/>
                  </a:lnTo>
                  <a:lnTo>
                    <a:pt x="378" y="1290"/>
                  </a:lnTo>
                  <a:lnTo>
                    <a:pt x="334" y="1379"/>
                  </a:lnTo>
                  <a:lnTo>
                    <a:pt x="311" y="1468"/>
                  </a:lnTo>
                  <a:lnTo>
                    <a:pt x="311" y="1557"/>
                  </a:lnTo>
                  <a:lnTo>
                    <a:pt x="311" y="1735"/>
                  </a:lnTo>
                  <a:lnTo>
                    <a:pt x="245" y="2714"/>
                  </a:lnTo>
                  <a:lnTo>
                    <a:pt x="89" y="5361"/>
                  </a:lnTo>
                  <a:lnTo>
                    <a:pt x="0" y="7118"/>
                  </a:lnTo>
                  <a:lnTo>
                    <a:pt x="22" y="7162"/>
                  </a:lnTo>
                  <a:lnTo>
                    <a:pt x="44" y="7185"/>
                  </a:lnTo>
                  <a:lnTo>
                    <a:pt x="178" y="7273"/>
                  </a:lnTo>
                  <a:lnTo>
                    <a:pt x="289" y="7340"/>
                  </a:lnTo>
                  <a:lnTo>
                    <a:pt x="334" y="7385"/>
                  </a:lnTo>
                  <a:lnTo>
                    <a:pt x="356" y="7429"/>
                  </a:lnTo>
                  <a:lnTo>
                    <a:pt x="356" y="7496"/>
                  </a:lnTo>
                  <a:lnTo>
                    <a:pt x="378" y="7563"/>
                  </a:lnTo>
                  <a:lnTo>
                    <a:pt x="356" y="8208"/>
                  </a:lnTo>
                  <a:lnTo>
                    <a:pt x="334" y="8830"/>
                  </a:lnTo>
                  <a:lnTo>
                    <a:pt x="334" y="9453"/>
                  </a:lnTo>
                  <a:lnTo>
                    <a:pt x="356" y="9520"/>
                  </a:lnTo>
                  <a:lnTo>
                    <a:pt x="423" y="9542"/>
                  </a:lnTo>
                  <a:lnTo>
                    <a:pt x="1223" y="9631"/>
                  </a:lnTo>
                  <a:lnTo>
                    <a:pt x="2024" y="9698"/>
                  </a:lnTo>
                  <a:lnTo>
                    <a:pt x="2825" y="9765"/>
                  </a:lnTo>
                  <a:lnTo>
                    <a:pt x="3626" y="9854"/>
                  </a:lnTo>
                  <a:lnTo>
                    <a:pt x="4538" y="9965"/>
                  </a:lnTo>
                  <a:lnTo>
                    <a:pt x="5427" y="10076"/>
                  </a:lnTo>
                  <a:lnTo>
                    <a:pt x="6206" y="10187"/>
                  </a:lnTo>
                  <a:lnTo>
                    <a:pt x="6361" y="10210"/>
                  </a:lnTo>
                  <a:lnTo>
                    <a:pt x="6450" y="10232"/>
                  </a:lnTo>
                  <a:lnTo>
                    <a:pt x="6517" y="10276"/>
                  </a:lnTo>
                  <a:lnTo>
                    <a:pt x="6539" y="10365"/>
                  </a:lnTo>
                  <a:lnTo>
                    <a:pt x="6539" y="10476"/>
                  </a:lnTo>
                  <a:lnTo>
                    <a:pt x="6517" y="10677"/>
                  </a:lnTo>
                  <a:lnTo>
                    <a:pt x="6539" y="10721"/>
                  </a:lnTo>
                  <a:lnTo>
                    <a:pt x="6562" y="10766"/>
                  </a:lnTo>
                  <a:lnTo>
                    <a:pt x="6628" y="10766"/>
                  </a:lnTo>
                  <a:lnTo>
                    <a:pt x="6806" y="10610"/>
                  </a:lnTo>
                  <a:lnTo>
                    <a:pt x="6895" y="10565"/>
                  </a:lnTo>
                  <a:lnTo>
                    <a:pt x="6984" y="10521"/>
                  </a:lnTo>
                  <a:lnTo>
                    <a:pt x="7051" y="10543"/>
                  </a:lnTo>
                  <a:lnTo>
                    <a:pt x="7095" y="10588"/>
                  </a:lnTo>
                  <a:lnTo>
                    <a:pt x="7229" y="10654"/>
                  </a:lnTo>
                  <a:lnTo>
                    <a:pt x="7674" y="10877"/>
                  </a:lnTo>
                  <a:lnTo>
                    <a:pt x="7696" y="10899"/>
                  </a:lnTo>
                  <a:lnTo>
                    <a:pt x="7718" y="10877"/>
                  </a:lnTo>
                  <a:lnTo>
                    <a:pt x="7740" y="10855"/>
                  </a:lnTo>
                  <a:lnTo>
                    <a:pt x="7740" y="10832"/>
                  </a:lnTo>
                  <a:lnTo>
                    <a:pt x="7647" y="10404"/>
                  </a:lnTo>
                  <a:lnTo>
                    <a:pt x="7647" y="10404"/>
                  </a:lnTo>
                  <a:lnTo>
                    <a:pt x="8363" y="10543"/>
                  </a:lnTo>
                  <a:lnTo>
                    <a:pt x="9186" y="10699"/>
                  </a:lnTo>
                  <a:lnTo>
                    <a:pt x="9987" y="10877"/>
                  </a:lnTo>
                  <a:lnTo>
                    <a:pt x="10810" y="11010"/>
                  </a:lnTo>
                  <a:lnTo>
                    <a:pt x="10854" y="11010"/>
                  </a:lnTo>
                  <a:lnTo>
                    <a:pt x="10877" y="10988"/>
                  </a:lnTo>
                  <a:lnTo>
                    <a:pt x="11055" y="10254"/>
                  </a:lnTo>
                  <a:lnTo>
                    <a:pt x="11210" y="9565"/>
                  </a:lnTo>
                  <a:lnTo>
                    <a:pt x="11255" y="9342"/>
                  </a:lnTo>
                  <a:lnTo>
                    <a:pt x="11322" y="9120"/>
                  </a:lnTo>
                  <a:lnTo>
                    <a:pt x="11388" y="9031"/>
                  </a:lnTo>
                  <a:lnTo>
                    <a:pt x="11455" y="8942"/>
                  </a:lnTo>
                  <a:lnTo>
                    <a:pt x="11544" y="8875"/>
                  </a:lnTo>
                  <a:lnTo>
                    <a:pt x="11655" y="8808"/>
                  </a:lnTo>
                  <a:lnTo>
                    <a:pt x="11677" y="8808"/>
                  </a:lnTo>
                  <a:lnTo>
                    <a:pt x="11700" y="8786"/>
                  </a:lnTo>
                  <a:lnTo>
                    <a:pt x="11677" y="8719"/>
                  </a:lnTo>
                  <a:lnTo>
                    <a:pt x="11655" y="8697"/>
                  </a:lnTo>
                  <a:lnTo>
                    <a:pt x="11588" y="8697"/>
                  </a:lnTo>
                  <a:lnTo>
                    <a:pt x="11455" y="8764"/>
                  </a:lnTo>
                  <a:lnTo>
                    <a:pt x="11344" y="8830"/>
                  </a:lnTo>
                  <a:lnTo>
                    <a:pt x="11255" y="8919"/>
                  </a:lnTo>
                  <a:lnTo>
                    <a:pt x="11188" y="9075"/>
                  </a:lnTo>
                  <a:lnTo>
                    <a:pt x="10988" y="9854"/>
                  </a:lnTo>
                  <a:lnTo>
                    <a:pt x="10854" y="10476"/>
                  </a:lnTo>
                  <a:lnTo>
                    <a:pt x="10810" y="10699"/>
                  </a:lnTo>
                  <a:lnTo>
                    <a:pt x="10788" y="10832"/>
                  </a:lnTo>
                  <a:lnTo>
                    <a:pt x="10743" y="10899"/>
                  </a:lnTo>
                  <a:lnTo>
                    <a:pt x="10654" y="10899"/>
                  </a:lnTo>
                  <a:lnTo>
                    <a:pt x="10454" y="10855"/>
                  </a:lnTo>
                  <a:lnTo>
                    <a:pt x="10120" y="10766"/>
                  </a:lnTo>
                  <a:lnTo>
                    <a:pt x="9297" y="10610"/>
                  </a:lnTo>
                  <a:lnTo>
                    <a:pt x="8430" y="10432"/>
                  </a:lnTo>
                  <a:lnTo>
                    <a:pt x="7563" y="10254"/>
                  </a:lnTo>
                  <a:lnTo>
                    <a:pt x="7518" y="10276"/>
                  </a:lnTo>
                  <a:lnTo>
                    <a:pt x="7496" y="10299"/>
                  </a:lnTo>
                  <a:lnTo>
                    <a:pt x="7496" y="10321"/>
                  </a:lnTo>
                  <a:lnTo>
                    <a:pt x="7579" y="10703"/>
                  </a:lnTo>
                  <a:lnTo>
                    <a:pt x="7579" y="10703"/>
                  </a:lnTo>
                  <a:lnTo>
                    <a:pt x="7407" y="10610"/>
                  </a:lnTo>
                  <a:lnTo>
                    <a:pt x="7095" y="10454"/>
                  </a:lnTo>
                  <a:lnTo>
                    <a:pt x="7006" y="10432"/>
                  </a:lnTo>
                  <a:lnTo>
                    <a:pt x="6940" y="10410"/>
                  </a:lnTo>
                  <a:lnTo>
                    <a:pt x="6873" y="10432"/>
                  </a:lnTo>
                  <a:lnTo>
                    <a:pt x="6806" y="10454"/>
                  </a:lnTo>
                  <a:lnTo>
                    <a:pt x="6695" y="10543"/>
                  </a:lnTo>
                  <a:lnTo>
                    <a:pt x="6651" y="10575"/>
                  </a:lnTo>
                  <a:lnTo>
                    <a:pt x="6651" y="10187"/>
                  </a:lnTo>
                  <a:lnTo>
                    <a:pt x="6628" y="10143"/>
                  </a:lnTo>
                  <a:lnTo>
                    <a:pt x="6584" y="10121"/>
                  </a:lnTo>
                  <a:lnTo>
                    <a:pt x="5027" y="9898"/>
                  </a:lnTo>
                  <a:lnTo>
                    <a:pt x="4248" y="9787"/>
                  </a:lnTo>
                  <a:lnTo>
                    <a:pt x="3492" y="9698"/>
                  </a:lnTo>
                  <a:lnTo>
                    <a:pt x="2714" y="9631"/>
                  </a:lnTo>
                  <a:lnTo>
                    <a:pt x="1935" y="9565"/>
                  </a:lnTo>
                  <a:lnTo>
                    <a:pt x="1157" y="9498"/>
                  </a:lnTo>
                  <a:lnTo>
                    <a:pt x="467" y="9419"/>
                  </a:lnTo>
                  <a:lnTo>
                    <a:pt x="467" y="9419"/>
                  </a:lnTo>
                  <a:lnTo>
                    <a:pt x="467" y="9075"/>
                  </a:lnTo>
                  <a:lnTo>
                    <a:pt x="467" y="8675"/>
                  </a:lnTo>
                  <a:lnTo>
                    <a:pt x="489" y="7830"/>
                  </a:lnTo>
                  <a:lnTo>
                    <a:pt x="512" y="7629"/>
                  </a:lnTo>
                  <a:lnTo>
                    <a:pt x="512" y="7518"/>
                  </a:lnTo>
                  <a:lnTo>
                    <a:pt x="512" y="7407"/>
                  </a:lnTo>
                  <a:lnTo>
                    <a:pt x="467" y="7340"/>
                  </a:lnTo>
                  <a:lnTo>
                    <a:pt x="400" y="7296"/>
                  </a:lnTo>
                  <a:lnTo>
                    <a:pt x="245" y="7207"/>
                  </a:lnTo>
                  <a:lnTo>
                    <a:pt x="133" y="7140"/>
                  </a:lnTo>
                  <a:lnTo>
                    <a:pt x="111" y="7073"/>
                  </a:lnTo>
                  <a:lnTo>
                    <a:pt x="111" y="7007"/>
                  </a:lnTo>
                  <a:lnTo>
                    <a:pt x="133" y="6829"/>
                  </a:lnTo>
                  <a:lnTo>
                    <a:pt x="178" y="6517"/>
                  </a:lnTo>
                  <a:lnTo>
                    <a:pt x="245" y="5249"/>
                  </a:lnTo>
                  <a:lnTo>
                    <a:pt x="400" y="2425"/>
                  </a:lnTo>
                  <a:lnTo>
                    <a:pt x="423" y="1980"/>
                  </a:lnTo>
                  <a:lnTo>
                    <a:pt x="423" y="1757"/>
                  </a:lnTo>
                  <a:lnTo>
                    <a:pt x="445" y="1557"/>
                  </a:lnTo>
                  <a:lnTo>
                    <a:pt x="467" y="1446"/>
                  </a:lnTo>
                  <a:lnTo>
                    <a:pt x="534" y="1357"/>
                  </a:lnTo>
                  <a:lnTo>
                    <a:pt x="645" y="1223"/>
                  </a:lnTo>
                  <a:lnTo>
                    <a:pt x="779" y="1112"/>
                  </a:lnTo>
                  <a:lnTo>
                    <a:pt x="1068" y="890"/>
                  </a:lnTo>
                  <a:lnTo>
                    <a:pt x="1379" y="690"/>
                  </a:lnTo>
                  <a:lnTo>
                    <a:pt x="1690" y="534"/>
                  </a:lnTo>
                  <a:lnTo>
                    <a:pt x="2024" y="400"/>
                  </a:lnTo>
                  <a:lnTo>
                    <a:pt x="2380" y="289"/>
                  </a:lnTo>
                  <a:lnTo>
                    <a:pt x="2714" y="200"/>
                  </a:lnTo>
                  <a:lnTo>
                    <a:pt x="3070" y="156"/>
                  </a:lnTo>
                  <a:lnTo>
                    <a:pt x="3448" y="134"/>
                  </a:lnTo>
                  <a:lnTo>
                    <a:pt x="3804" y="134"/>
                  </a:lnTo>
                  <a:lnTo>
                    <a:pt x="4159" y="178"/>
                  </a:lnTo>
                  <a:lnTo>
                    <a:pt x="4493" y="223"/>
                  </a:lnTo>
                  <a:lnTo>
                    <a:pt x="4827" y="334"/>
                  </a:lnTo>
                  <a:lnTo>
                    <a:pt x="5160" y="445"/>
                  </a:lnTo>
                  <a:lnTo>
                    <a:pt x="5472" y="623"/>
                  </a:lnTo>
                  <a:lnTo>
                    <a:pt x="5761" y="801"/>
                  </a:lnTo>
                  <a:lnTo>
                    <a:pt x="6028" y="1045"/>
                  </a:lnTo>
                  <a:lnTo>
                    <a:pt x="6250" y="1290"/>
                  </a:lnTo>
                  <a:lnTo>
                    <a:pt x="6473" y="1602"/>
                  </a:lnTo>
                  <a:lnTo>
                    <a:pt x="6628" y="1935"/>
                  </a:lnTo>
                  <a:lnTo>
                    <a:pt x="6673" y="1957"/>
                  </a:lnTo>
                  <a:lnTo>
                    <a:pt x="6717" y="1980"/>
                  </a:lnTo>
                  <a:lnTo>
                    <a:pt x="6762" y="1957"/>
                  </a:lnTo>
                  <a:lnTo>
                    <a:pt x="6762" y="1935"/>
                  </a:lnTo>
                  <a:lnTo>
                    <a:pt x="6762" y="1891"/>
                  </a:lnTo>
                  <a:lnTo>
                    <a:pt x="6673" y="1691"/>
                  </a:lnTo>
                  <a:lnTo>
                    <a:pt x="6562" y="1513"/>
                  </a:lnTo>
                  <a:lnTo>
                    <a:pt x="6428" y="1335"/>
                  </a:lnTo>
                  <a:lnTo>
                    <a:pt x="6317" y="1157"/>
                  </a:lnTo>
                  <a:lnTo>
                    <a:pt x="6161" y="1001"/>
                  </a:lnTo>
                  <a:lnTo>
                    <a:pt x="6028" y="868"/>
                  </a:lnTo>
                  <a:lnTo>
                    <a:pt x="5872" y="734"/>
                  </a:lnTo>
                  <a:lnTo>
                    <a:pt x="5694" y="623"/>
                  </a:lnTo>
                  <a:lnTo>
                    <a:pt x="5538" y="512"/>
                  </a:lnTo>
                  <a:lnTo>
                    <a:pt x="5361" y="400"/>
                  </a:lnTo>
                  <a:lnTo>
                    <a:pt x="4982" y="245"/>
                  </a:lnTo>
                  <a:lnTo>
                    <a:pt x="4560" y="111"/>
                  </a:lnTo>
                  <a:lnTo>
                    <a:pt x="4137" y="45"/>
                  </a:lnTo>
                  <a:lnTo>
                    <a:pt x="3870" y="22"/>
                  </a:lnTo>
                  <a:lnTo>
                    <a:pt x="35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Google Shape;1311;p47">
              <a:extLst>
                <a:ext uri="{FF2B5EF4-FFF2-40B4-BE49-F238E27FC236}">
                  <a16:creationId xmlns:a16="http://schemas.microsoft.com/office/drawing/2014/main" id="{029322AB-E329-4BD4-817E-CEEDE02A233E}"/>
                </a:ext>
              </a:extLst>
            </p:cNvPr>
            <p:cNvSpPr/>
            <p:nvPr/>
          </p:nvSpPr>
          <p:spPr>
            <a:xfrm>
              <a:off x="3340650" y="2673700"/>
              <a:ext cx="102350" cy="42850"/>
            </a:xfrm>
            <a:custGeom>
              <a:avLst/>
              <a:gdLst/>
              <a:ahLst/>
              <a:cxnLst/>
              <a:rect l="l" t="t" r="r" b="b"/>
              <a:pathLst>
                <a:path w="4094" h="1714" extrusionOk="0">
                  <a:moveTo>
                    <a:pt x="3960" y="1"/>
                  </a:moveTo>
                  <a:lnTo>
                    <a:pt x="3782" y="134"/>
                  </a:lnTo>
                  <a:lnTo>
                    <a:pt x="3648" y="312"/>
                  </a:lnTo>
                  <a:lnTo>
                    <a:pt x="3537" y="490"/>
                  </a:lnTo>
                  <a:lnTo>
                    <a:pt x="3448" y="690"/>
                  </a:lnTo>
                  <a:lnTo>
                    <a:pt x="3426" y="868"/>
                  </a:lnTo>
                  <a:lnTo>
                    <a:pt x="3426" y="957"/>
                  </a:lnTo>
                  <a:lnTo>
                    <a:pt x="3426" y="968"/>
                  </a:lnTo>
                  <a:lnTo>
                    <a:pt x="3404" y="957"/>
                  </a:lnTo>
                  <a:lnTo>
                    <a:pt x="3226" y="957"/>
                  </a:lnTo>
                  <a:lnTo>
                    <a:pt x="3092" y="935"/>
                  </a:lnTo>
                  <a:lnTo>
                    <a:pt x="2803" y="890"/>
                  </a:lnTo>
                  <a:lnTo>
                    <a:pt x="2247" y="757"/>
                  </a:lnTo>
                  <a:lnTo>
                    <a:pt x="67" y="357"/>
                  </a:lnTo>
                  <a:lnTo>
                    <a:pt x="1" y="357"/>
                  </a:lnTo>
                  <a:lnTo>
                    <a:pt x="1" y="379"/>
                  </a:lnTo>
                  <a:lnTo>
                    <a:pt x="1" y="423"/>
                  </a:lnTo>
                  <a:lnTo>
                    <a:pt x="90" y="979"/>
                  </a:lnTo>
                  <a:lnTo>
                    <a:pt x="134" y="1024"/>
                  </a:lnTo>
                  <a:lnTo>
                    <a:pt x="156" y="1046"/>
                  </a:lnTo>
                  <a:lnTo>
                    <a:pt x="1024" y="1202"/>
                  </a:lnTo>
                  <a:lnTo>
                    <a:pt x="1891" y="1358"/>
                  </a:lnTo>
                  <a:lnTo>
                    <a:pt x="2759" y="1535"/>
                  </a:lnTo>
                  <a:lnTo>
                    <a:pt x="3626" y="1713"/>
                  </a:lnTo>
                  <a:lnTo>
                    <a:pt x="3671" y="1691"/>
                  </a:lnTo>
                  <a:lnTo>
                    <a:pt x="3693" y="1647"/>
                  </a:lnTo>
                  <a:lnTo>
                    <a:pt x="3671" y="1602"/>
                  </a:lnTo>
                  <a:lnTo>
                    <a:pt x="3626" y="1580"/>
                  </a:lnTo>
                  <a:lnTo>
                    <a:pt x="2536" y="1380"/>
                  </a:lnTo>
                  <a:lnTo>
                    <a:pt x="1446" y="1157"/>
                  </a:lnTo>
                  <a:lnTo>
                    <a:pt x="735" y="1002"/>
                  </a:lnTo>
                  <a:lnTo>
                    <a:pt x="490" y="979"/>
                  </a:lnTo>
                  <a:lnTo>
                    <a:pt x="357" y="957"/>
                  </a:lnTo>
                  <a:lnTo>
                    <a:pt x="268" y="890"/>
                  </a:lnTo>
                  <a:lnTo>
                    <a:pt x="223" y="868"/>
                  </a:lnTo>
                  <a:lnTo>
                    <a:pt x="201" y="801"/>
                  </a:lnTo>
                  <a:lnTo>
                    <a:pt x="156" y="668"/>
                  </a:lnTo>
                  <a:lnTo>
                    <a:pt x="142" y="507"/>
                  </a:lnTo>
                  <a:lnTo>
                    <a:pt x="142" y="507"/>
                  </a:lnTo>
                  <a:lnTo>
                    <a:pt x="3448" y="1091"/>
                  </a:lnTo>
                  <a:lnTo>
                    <a:pt x="3493" y="1091"/>
                  </a:lnTo>
                  <a:lnTo>
                    <a:pt x="3515" y="1046"/>
                  </a:lnTo>
                  <a:lnTo>
                    <a:pt x="3582" y="779"/>
                  </a:lnTo>
                  <a:lnTo>
                    <a:pt x="3626" y="646"/>
                  </a:lnTo>
                  <a:lnTo>
                    <a:pt x="3671" y="512"/>
                  </a:lnTo>
                  <a:lnTo>
                    <a:pt x="3760" y="401"/>
                  </a:lnTo>
                  <a:lnTo>
                    <a:pt x="3849" y="312"/>
                  </a:lnTo>
                  <a:lnTo>
                    <a:pt x="3938" y="201"/>
                  </a:lnTo>
                  <a:lnTo>
                    <a:pt x="4071" y="112"/>
                  </a:lnTo>
                  <a:lnTo>
                    <a:pt x="4093" y="90"/>
                  </a:lnTo>
                  <a:lnTo>
                    <a:pt x="4071" y="23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312;p47">
              <a:extLst>
                <a:ext uri="{FF2B5EF4-FFF2-40B4-BE49-F238E27FC236}">
                  <a16:creationId xmlns:a16="http://schemas.microsoft.com/office/drawing/2014/main" id="{E40D9782-43B5-47D9-815D-8EF65ADA0CDB}"/>
                </a:ext>
              </a:extLst>
            </p:cNvPr>
            <p:cNvSpPr/>
            <p:nvPr/>
          </p:nvSpPr>
          <p:spPr>
            <a:xfrm>
              <a:off x="3287825" y="2499650"/>
              <a:ext cx="14475" cy="12275"/>
            </a:xfrm>
            <a:custGeom>
              <a:avLst/>
              <a:gdLst/>
              <a:ahLst/>
              <a:cxnLst/>
              <a:rect l="l" t="t" r="r" b="b"/>
              <a:pathLst>
                <a:path w="579" h="491" extrusionOk="0">
                  <a:moveTo>
                    <a:pt x="45" y="1"/>
                  </a:moveTo>
                  <a:lnTo>
                    <a:pt x="1" y="23"/>
                  </a:lnTo>
                  <a:lnTo>
                    <a:pt x="1" y="67"/>
                  </a:lnTo>
                  <a:lnTo>
                    <a:pt x="23" y="112"/>
                  </a:lnTo>
                  <a:lnTo>
                    <a:pt x="245" y="268"/>
                  </a:lnTo>
                  <a:lnTo>
                    <a:pt x="468" y="468"/>
                  </a:lnTo>
                  <a:lnTo>
                    <a:pt x="512" y="490"/>
                  </a:lnTo>
                  <a:lnTo>
                    <a:pt x="557" y="468"/>
                  </a:lnTo>
                  <a:lnTo>
                    <a:pt x="579" y="423"/>
                  </a:lnTo>
                  <a:lnTo>
                    <a:pt x="534" y="379"/>
                  </a:lnTo>
                  <a:lnTo>
                    <a:pt x="334" y="179"/>
                  </a:lnTo>
                  <a:lnTo>
                    <a:pt x="112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Google Shape;1313;p47">
              <a:extLst>
                <a:ext uri="{FF2B5EF4-FFF2-40B4-BE49-F238E27FC236}">
                  <a16:creationId xmlns:a16="http://schemas.microsoft.com/office/drawing/2014/main" id="{35C4EB2D-9D21-4354-9F1C-34B6EF53D805}"/>
                </a:ext>
              </a:extLst>
            </p:cNvPr>
            <p:cNvSpPr/>
            <p:nvPr/>
          </p:nvSpPr>
          <p:spPr>
            <a:xfrm>
              <a:off x="3238900" y="2524675"/>
              <a:ext cx="51725" cy="25600"/>
            </a:xfrm>
            <a:custGeom>
              <a:avLst/>
              <a:gdLst/>
              <a:ahLst/>
              <a:cxnLst/>
              <a:rect l="l" t="t" r="r" b="b"/>
              <a:pathLst>
                <a:path w="2069" h="1024" extrusionOk="0">
                  <a:moveTo>
                    <a:pt x="45" y="1"/>
                  </a:moveTo>
                  <a:lnTo>
                    <a:pt x="22" y="23"/>
                  </a:lnTo>
                  <a:lnTo>
                    <a:pt x="0" y="23"/>
                  </a:lnTo>
                  <a:lnTo>
                    <a:pt x="0" y="67"/>
                  </a:lnTo>
                  <a:lnTo>
                    <a:pt x="22" y="112"/>
                  </a:lnTo>
                  <a:lnTo>
                    <a:pt x="67" y="134"/>
                  </a:lnTo>
                  <a:lnTo>
                    <a:pt x="356" y="156"/>
                  </a:lnTo>
                  <a:lnTo>
                    <a:pt x="623" y="201"/>
                  </a:lnTo>
                  <a:lnTo>
                    <a:pt x="868" y="268"/>
                  </a:lnTo>
                  <a:lnTo>
                    <a:pt x="1112" y="357"/>
                  </a:lnTo>
                  <a:lnTo>
                    <a:pt x="1335" y="490"/>
                  </a:lnTo>
                  <a:lnTo>
                    <a:pt x="1535" y="623"/>
                  </a:lnTo>
                  <a:lnTo>
                    <a:pt x="1757" y="801"/>
                  </a:lnTo>
                  <a:lnTo>
                    <a:pt x="1935" y="1002"/>
                  </a:lnTo>
                  <a:lnTo>
                    <a:pt x="1980" y="1024"/>
                  </a:lnTo>
                  <a:lnTo>
                    <a:pt x="2047" y="1024"/>
                  </a:lnTo>
                  <a:lnTo>
                    <a:pt x="2069" y="979"/>
                  </a:lnTo>
                  <a:lnTo>
                    <a:pt x="2047" y="935"/>
                  </a:lnTo>
                  <a:lnTo>
                    <a:pt x="1846" y="712"/>
                  </a:lnTo>
                  <a:lnTo>
                    <a:pt x="1624" y="534"/>
                  </a:lnTo>
                  <a:lnTo>
                    <a:pt x="1379" y="379"/>
                  </a:lnTo>
                  <a:lnTo>
                    <a:pt x="1157" y="245"/>
                  </a:lnTo>
                  <a:lnTo>
                    <a:pt x="890" y="156"/>
                  </a:lnTo>
                  <a:lnTo>
                    <a:pt x="623" y="67"/>
                  </a:lnTo>
                  <a:lnTo>
                    <a:pt x="334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Google Shape;1314;p47">
              <a:extLst>
                <a:ext uri="{FF2B5EF4-FFF2-40B4-BE49-F238E27FC236}">
                  <a16:creationId xmlns:a16="http://schemas.microsoft.com/office/drawing/2014/main" id="{4F71F220-EA30-4923-A25C-2C2301F20F99}"/>
                </a:ext>
              </a:extLst>
            </p:cNvPr>
            <p:cNvSpPr/>
            <p:nvPr/>
          </p:nvSpPr>
          <p:spPr>
            <a:xfrm>
              <a:off x="3331200" y="2546925"/>
              <a:ext cx="65650" cy="12250"/>
            </a:xfrm>
            <a:custGeom>
              <a:avLst/>
              <a:gdLst/>
              <a:ahLst/>
              <a:cxnLst/>
              <a:rect l="l" t="t" r="r" b="b"/>
              <a:pathLst>
                <a:path w="2626" h="490" extrusionOk="0">
                  <a:moveTo>
                    <a:pt x="1557" y="0"/>
                  </a:moveTo>
                  <a:lnTo>
                    <a:pt x="1224" y="23"/>
                  </a:lnTo>
                  <a:lnTo>
                    <a:pt x="935" y="89"/>
                  </a:lnTo>
                  <a:lnTo>
                    <a:pt x="623" y="178"/>
                  </a:lnTo>
                  <a:lnTo>
                    <a:pt x="45" y="356"/>
                  </a:lnTo>
                  <a:lnTo>
                    <a:pt x="23" y="378"/>
                  </a:lnTo>
                  <a:lnTo>
                    <a:pt x="1" y="401"/>
                  </a:lnTo>
                  <a:lnTo>
                    <a:pt x="1" y="445"/>
                  </a:lnTo>
                  <a:lnTo>
                    <a:pt x="45" y="490"/>
                  </a:lnTo>
                  <a:lnTo>
                    <a:pt x="89" y="490"/>
                  </a:lnTo>
                  <a:lnTo>
                    <a:pt x="646" y="312"/>
                  </a:lnTo>
                  <a:lnTo>
                    <a:pt x="935" y="223"/>
                  </a:lnTo>
                  <a:lnTo>
                    <a:pt x="1224" y="156"/>
                  </a:lnTo>
                  <a:lnTo>
                    <a:pt x="1557" y="134"/>
                  </a:lnTo>
                  <a:lnTo>
                    <a:pt x="1891" y="134"/>
                  </a:lnTo>
                  <a:lnTo>
                    <a:pt x="2247" y="156"/>
                  </a:lnTo>
                  <a:lnTo>
                    <a:pt x="2581" y="178"/>
                  </a:lnTo>
                  <a:lnTo>
                    <a:pt x="2625" y="178"/>
                  </a:lnTo>
                  <a:lnTo>
                    <a:pt x="2625" y="134"/>
                  </a:lnTo>
                  <a:lnTo>
                    <a:pt x="2603" y="89"/>
                  </a:lnTo>
                  <a:lnTo>
                    <a:pt x="2558" y="67"/>
                  </a:lnTo>
                  <a:lnTo>
                    <a:pt x="2225" y="23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Google Shape;1315;p47">
              <a:extLst>
                <a:ext uri="{FF2B5EF4-FFF2-40B4-BE49-F238E27FC236}">
                  <a16:creationId xmlns:a16="http://schemas.microsoft.com/office/drawing/2014/main" id="{B8CEECDB-BD2E-436A-8C14-7811581BA83B}"/>
                </a:ext>
              </a:extLst>
            </p:cNvPr>
            <p:cNvSpPr/>
            <p:nvPr/>
          </p:nvSpPr>
          <p:spPr>
            <a:xfrm>
              <a:off x="3385700" y="2505775"/>
              <a:ext cx="71200" cy="43950"/>
            </a:xfrm>
            <a:custGeom>
              <a:avLst/>
              <a:gdLst/>
              <a:ahLst/>
              <a:cxnLst/>
              <a:rect l="l" t="t" r="r" b="b"/>
              <a:pathLst>
                <a:path w="2848" h="1758" extrusionOk="0">
                  <a:moveTo>
                    <a:pt x="23" y="0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3" y="112"/>
                  </a:lnTo>
                  <a:lnTo>
                    <a:pt x="89" y="134"/>
                  </a:lnTo>
                  <a:lnTo>
                    <a:pt x="289" y="134"/>
                  </a:lnTo>
                  <a:lnTo>
                    <a:pt x="512" y="156"/>
                  </a:lnTo>
                  <a:lnTo>
                    <a:pt x="712" y="178"/>
                  </a:lnTo>
                  <a:lnTo>
                    <a:pt x="912" y="223"/>
                  </a:lnTo>
                  <a:lnTo>
                    <a:pt x="1090" y="290"/>
                  </a:lnTo>
                  <a:lnTo>
                    <a:pt x="1268" y="356"/>
                  </a:lnTo>
                  <a:lnTo>
                    <a:pt x="1446" y="445"/>
                  </a:lnTo>
                  <a:lnTo>
                    <a:pt x="1624" y="556"/>
                  </a:lnTo>
                  <a:lnTo>
                    <a:pt x="1935" y="779"/>
                  </a:lnTo>
                  <a:lnTo>
                    <a:pt x="2225" y="1068"/>
                  </a:lnTo>
                  <a:lnTo>
                    <a:pt x="2491" y="1379"/>
                  </a:lnTo>
                  <a:lnTo>
                    <a:pt x="2714" y="1713"/>
                  </a:lnTo>
                  <a:lnTo>
                    <a:pt x="2758" y="1758"/>
                  </a:lnTo>
                  <a:lnTo>
                    <a:pt x="2803" y="1758"/>
                  </a:lnTo>
                  <a:lnTo>
                    <a:pt x="2847" y="1735"/>
                  </a:lnTo>
                  <a:lnTo>
                    <a:pt x="2847" y="1713"/>
                  </a:lnTo>
                  <a:lnTo>
                    <a:pt x="2847" y="1691"/>
                  </a:lnTo>
                  <a:lnTo>
                    <a:pt x="2603" y="1313"/>
                  </a:lnTo>
                  <a:lnTo>
                    <a:pt x="2314" y="979"/>
                  </a:lnTo>
                  <a:lnTo>
                    <a:pt x="2002" y="690"/>
                  </a:lnTo>
                  <a:lnTo>
                    <a:pt x="1846" y="556"/>
                  </a:lnTo>
                  <a:lnTo>
                    <a:pt x="1668" y="445"/>
                  </a:lnTo>
                  <a:lnTo>
                    <a:pt x="1491" y="334"/>
                  </a:lnTo>
                  <a:lnTo>
                    <a:pt x="1313" y="245"/>
                  </a:lnTo>
                  <a:lnTo>
                    <a:pt x="1135" y="178"/>
                  </a:lnTo>
                  <a:lnTo>
                    <a:pt x="934" y="112"/>
                  </a:lnTo>
                  <a:lnTo>
                    <a:pt x="712" y="45"/>
                  </a:lnTo>
                  <a:lnTo>
                    <a:pt x="512" y="23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Google Shape;1316;p47">
              <a:extLst>
                <a:ext uri="{FF2B5EF4-FFF2-40B4-BE49-F238E27FC236}">
                  <a16:creationId xmlns:a16="http://schemas.microsoft.com/office/drawing/2014/main" id="{79D10596-93B2-4EA3-852B-0FEB8CB2C61E}"/>
                </a:ext>
              </a:extLst>
            </p:cNvPr>
            <p:cNvSpPr/>
            <p:nvPr/>
          </p:nvSpPr>
          <p:spPr>
            <a:xfrm>
              <a:off x="3350100" y="2508000"/>
              <a:ext cx="19500" cy="7250"/>
            </a:xfrm>
            <a:custGeom>
              <a:avLst/>
              <a:gdLst/>
              <a:ahLst/>
              <a:cxnLst/>
              <a:rect l="l" t="t" r="r" b="b"/>
              <a:pathLst>
                <a:path w="780" h="290" extrusionOk="0">
                  <a:moveTo>
                    <a:pt x="690" y="0"/>
                  </a:moveTo>
                  <a:lnTo>
                    <a:pt x="357" y="89"/>
                  </a:lnTo>
                  <a:lnTo>
                    <a:pt x="45" y="178"/>
                  </a:lnTo>
                  <a:lnTo>
                    <a:pt x="23" y="178"/>
                  </a:lnTo>
                  <a:lnTo>
                    <a:pt x="1" y="201"/>
                  </a:lnTo>
                  <a:lnTo>
                    <a:pt x="23" y="245"/>
                  </a:lnTo>
                  <a:lnTo>
                    <a:pt x="45" y="290"/>
                  </a:lnTo>
                  <a:lnTo>
                    <a:pt x="112" y="290"/>
                  </a:lnTo>
                  <a:lnTo>
                    <a:pt x="423" y="201"/>
                  </a:lnTo>
                  <a:lnTo>
                    <a:pt x="735" y="134"/>
                  </a:lnTo>
                  <a:lnTo>
                    <a:pt x="757" y="134"/>
                  </a:lnTo>
                  <a:lnTo>
                    <a:pt x="779" y="112"/>
                  </a:lnTo>
                  <a:lnTo>
                    <a:pt x="779" y="67"/>
                  </a:lnTo>
                  <a:lnTo>
                    <a:pt x="735" y="23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Google Shape;1317;p47">
              <a:extLst>
                <a:ext uri="{FF2B5EF4-FFF2-40B4-BE49-F238E27FC236}">
                  <a16:creationId xmlns:a16="http://schemas.microsoft.com/office/drawing/2014/main" id="{02720F84-6E7B-4731-A699-8B6DA96922D6}"/>
                </a:ext>
              </a:extLst>
            </p:cNvPr>
            <p:cNvSpPr/>
            <p:nvPr/>
          </p:nvSpPr>
          <p:spPr>
            <a:xfrm>
              <a:off x="3363450" y="2578625"/>
              <a:ext cx="8925" cy="3900"/>
            </a:xfrm>
            <a:custGeom>
              <a:avLst/>
              <a:gdLst/>
              <a:ahLst/>
              <a:cxnLst/>
              <a:rect l="l" t="t" r="r" b="b"/>
              <a:pathLst>
                <a:path w="357" h="156" extrusionOk="0">
                  <a:moveTo>
                    <a:pt x="267" y="0"/>
                  </a:moveTo>
                  <a:lnTo>
                    <a:pt x="67" y="22"/>
                  </a:lnTo>
                  <a:lnTo>
                    <a:pt x="23" y="22"/>
                  </a:lnTo>
                  <a:lnTo>
                    <a:pt x="23" y="45"/>
                  </a:lnTo>
                  <a:lnTo>
                    <a:pt x="1" y="89"/>
                  </a:lnTo>
                  <a:lnTo>
                    <a:pt x="45" y="134"/>
                  </a:lnTo>
                  <a:lnTo>
                    <a:pt x="90" y="156"/>
                  </a:lnTo>
                  <a:lnTo>
                    <a:pt x="312" y="134"/>
                  </a:lnTo>
                  <a:lnTo>
                    <a:pt x="334" y="134"/>
                  </a:lnTo>
                  <a:lnTo>
                    <a:pt x="356" y="111"/>
                  </a:lnTo>
                  <a:lnTo>
                    <a:pt x="356" y="67"/>
                  </a:lnTo>
                  <a:lnTo>
                    <a:pt x="334" y="22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Google Shape;1318;p47">
              <a:extLst>
                <a:ext uri="{FF2B5EF4-FFF2-40B4-BE49-F238E27FC236}">
                  <a16:creationId xmlns:a16="http://schemas.microsoft.com/office/drawing/2014/main" id="{CE4460CB-675C-46D9-8E11-6ACADAFADB77}"/>
                </a:ext>
              </a:extLst>
            </p:cNvPr>
            <p:cNvSpPr/>
            <p:nvPr/>
          </p:nvSpPr>
          <p:spPr>
            <a:xfrm>
              <a:off x="3193850" y="2486875"/>
              <a:ext cx="67300" cy="16150"/>
            </a:xfrm>
            <a:custGeom>
              <a:avLst/>
              <a:gdLst/>
              <a:ahLst/>
              <a:cxnLst/>
              <a:rect l="l" t="t" r="r" b="b"/>
              <a:pathLst>
                <a:path w="2692" h="646" extrusionOk="0">
                  <a:moveTo>
                    <a:pt x="1936" y="0"/>
                  </a:moveTo>
                  <a:lnTo>
                    <a:pt x="1602" y="22"/>
                  </a:lnTo>
                  <a:lnTo>
                    <a:pt x="1268" y="67"/>
                  </a:lnTo>
                  <a:lnTo>
                    <a:pt x="957" y="134"/>
                  </a:lnTo>
                  <a:lnTo>
                    <a:pt x="646" y="245"/>
                  </a:lnTo>
                  <a:lnTo>
                    <a:pt x="334" y="356"/>
                  </a:lnTo>
                  <a:lnTo>
                    <a:pt x="23" y="512"/>
                  </a:lnTo>
                  <a:lnTo>
                    <a:pt x="23" y="534"/>
                  </a:lnTo>
                  <a:lnTo>
                    <a:pt x="1" y="556"/>
                  </a:lnTo>
                  <a:lnTo>
                    <a:pt x="23" y="601"/>
                  </a:lnTo>
                  <a:lnTo>
                    <a:pt x="67" y="645"/>
                  </a:lnTo>
                  <a:lnTo>
                    <a:pt x="112" y="623"/>
                  </a:lnTo>
                  <a:lnTo>
                    <a:pt x="423" y="489"/>
                  </a:lnTo>
                  <a:lnTo>
                    <a:pt x="712" y="356"/>
                  </a:lnTo>
                  <a:lnTo>
                    <a:pt x="1024" y="267"/>
                  </a:lnTo>
                  <a:lnTo>
                    <a:pt x="1335" y="200"/>
                  </a:lnTo>
                  <a:lnTo>
                    <a:pt x="1647" y="156"/>
                  </a:lnTo>
                  <a:lnTo>
                    <a:pt x="1980" y="134"/>
                  </a:lnTo>
                  <a:lnTo>
                    <a:pt x="2314" y="134"/>
                  </a:lnTo>
                  <a:lnTo>
                    <a:pt x="2625" y="156"/>
                  </a:lnTo>
                  <a:lnTo>
                    <a:pt x="2670" y="156"/>
                  </a:lnTo>
                  <a:lnTo>
                    <a:pt x="2670" y="134"/>
                  </a:lnTo>
                  <a:lnTo>
                    <a:pt x="2692" y="89"/>
                  </a:lnTo>
                  <a:lnTo>
                    <a:pt x="2647" y="45"/>
                  </a:lnTo>
                  <a:lnTo>
                    <a:pt x="2603" y="22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Google Shape;1319;p47">
              <a:extLst>
                <a:ext uri="{FF2B5EF4-FFF2-40B4-BE49-F238E27FC236}">
                  <a16:creationId xmlns:a16="http://schemas.microsoft.com/office/drawing/2014/main" id="{81FE6064-97EC-4CBE-96C6-B947668D0260}"/>
                </a:ext>
              </a:extLst>
            </p:cNvPr>
            <p:cNvSpPr/>
            <p:nvPr/>
          </p:nvSpPr>
          <p:spPr>
            <a:xfrm>
              <a:off x="3207200" y="2526350"/>
              <a:ext cx="16700" cy="6700"/>
            </a:xfrm>
            <a:custGeom>
              <a:avLst/>
              <a:gdLst/>
              <a:ahLst/>
              <a:cxnLst/>
              <a:rect l="l" t="t" r="r" b="b"/>
              <a:pathLst>
                <a:path w="668" h="268" extrusionOk="0">
                  <a:moveTo>
                    <a:pt x="556" y="0"/>
                  </a:moveTo>
                  <a:lnTo>
                    <a:pt x="312" y="67"/>
                  </a:lnTo>
                  <a:lnTo>
                    <a:pt x="45" y="134"/>
                  </a:lnTo>
                  <a:lnTo>
                    <a:pt x="23" y="156"/>
                  </a:lnTo>
                  <a:lnTo>
                    <a:pt x="0" y="178"/>
                  </a:lnTo>
                  <a:lnTo>
                    <a:pt x="0" y="223"/>
                  </a:lnTo>
                  <a:lnTo>
                    <a:pt x="45" y="245"/>
                  </a:lnTo>
                  <a:lnTo>
                    <a:pt x="89" y="267"/>
                  </a:lnTo>
                  <a:lnTo>
                    <a:pt x="356" y="201"/>
                  </a:lnTo>
                  <a:lnTo>
                    <a:pt x="623" y="134"/>
                  </a:lnTo>
                  <a:lnTo>
                    <a:pt x="645" y="134"/>
                  </a:lnTo>
                  <a:lnTo>
                    <a:pt x="668" y="112"/>
                  </a:lnTo>
                  <a:lnTo>
                    <a:pt x="668" y="67"/>
                  </a:lnTo>
                  <a:lnTo>
                    <a:pt x="623" y="2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Google Shape;1320;p47">
              <a:extLst>
                <a:ext uri="{FF2B5EF4-FFF2-40B4-BE49-F238E27FC236}">
                  <a16:creationId xmlns:a16="http://schemas.microsoft.com/office/drawing/2014/main" id="{83F1FEAF-5B45-4EF9-96C1-C69CDC796421}"/>
                </a:ext>
              </a:extLst>
            </p:cNvPr>
            <p:cNvSpPr/>
            <p:nvPr/>
          </p:nvSpPr>
          <p:spPr>
            <a:xfrm>
              <a:off x="3190525" y="2561925"/>
              <a:ext cx="77875" cy="13925"/>
            </a:xfrm>
            <a:custGeom>
              <a:avLst/>
              <a:gdLst/>
              <a:ahLst/>
              <a:cxnLst/>
              <a:rect l="l" t="t" r="r" b="b"/>
              <a:pathLst>
                <a:path w="3115" h="557" extrusionOk="0">
                  <a:moveTo>
                    <a:pt x="1513" y="1"/>
                  </a:moveTo>
                  <a:lnTo>
                    <a:pt x="1112" y="23"/>
                  </a:lnTo>
                  <a:lnTo>
                    <a:pt x="912" y="68"/>
                  </a:lnTo>
                  <a:lnTo>
                    <a:pt x="712" y="112"/>
                  </a:lnTo>
                  <a:lnTo>
                    <a:pt x="534" y="157"/>
                  </a:lnTo>
                  <a:lnTo>
                    <a:pt x="356" y="246"/>
                  </a:lnTo>
                  <a:lnTo>
                    <a:pt x="178" y="335"/>
                  </a:lnTo>
                  <a:lnTo>
                    <a:pt x="22" y="424"/>
                  </a:lnTo>
                  <a:lnTo>
                    <a:pt x="0" y="446"/>
                  </a:lnTo>
                  <a:lnTo>
                    <a:pt x="0" y="468"/>
                  </a:lnTo>
                  <a:lnTo>
                    <a:pt x="22" y="535"/>
                  </a:lnTo>
                  <a:lnTo>
                    <a:pt x="67" y="557"/>
                  </a:lnTo>
                  <a:lnTo>
                    <a:pt x="111" y="557"/>
                  </a:lnTo>
                  <a:lnTo>
                    <a:pt x="267" y="446"/>
                  </a:lnTo>
                  <a:lnTo>
                    <a:pt x="423" y="357"/>
                  </a:lnTo>
                  <a:lnTo>
                    <a:pt x="601" y="290"/>
                  </a:lnTo>
                  <a:lnTo>
                    <a:pt x="779" y="223"/>
                  </a:lnTo>
                  <a:lnTo>
                    <a:pt x="957" y="179"/>
                  </a:lnTo>
                  <a:lnTo>
                    <a:pt x="1157" y="157"/>
                  </a:lnTo>
                  <a:lnTo>
                    <a:pt x="1535" y="134"/>
                  </a:lnTo>
                  <a:lnTo>
                    <a:pt x="1935" y="157"/>
                  </a:lnTo>
                  <a:lnTo>
                    <a:pt x="2313" y="201"/>
                  </a:lnTo>
                  <a:lnTo>
                    <a:pt x="2691" y="290"/>
                  </a:lnTo>
                  <a:lnTo>
                    <a:pt x="3025" y="424"/>
                  </a:lnTo>
                  <a:lnTo>
                    <a:pt x="3070" y="424"/>
                  </a:lnTo>
                  <a:lnTo>
                    <a:pt x="3114" y="379"/>
                  </a:lnTo>
                  <a:lnTo>
                    <a:pt x="3092" y="335"/>
                  </a:lnTo>
                  <a:lnTo>
                    <a:pt x="3070" y="312"/>
                  </a:lnTo>
                  <a:lnTo>
                    <a:pt x="2714" y="179"/>
                  </a:lnTo>
                  <a:lnTo>
                    <a:pt x="2336" y="90"/>
                  </a:lnTo>
                  <a:lnTo>
                    <a:pt x="1935" y="2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Google Shape;1321;p47">
              <a:extLst>
                <a:ext uri="{FF2B5EF4-FFF2-40B4-BE49-F238E27FC236}">
                  <a16:creationId xmlns:a16="http://schemas.microsoft.com/office/drawing/2014/main" id="{D42AE219-B2F1-40D7-9AD0-DC7719E966B2}"/>
                </a:ext>
              </a:extLst>
            </p:cNvPr>
            <p:cNvSpPr/>
            <p:nvPr/>
          </p:nvSpPr>
          <p:spPr>
            <a:xfrm>
              <a:off x="3166600" y="2635900"/>
              <a:ext cx="137375" cy="57300"/>
            </a:xfrm>
            <a:custGeom>
              <a:avLst/>
              <a:gdLst/>
              <a:ahLst/>
              <a:cxnLst/>
              <a:rect l="l" t="t" r="r" b="b"/>
              <a:pathLst>
                <a:path w="5495" h="2292" extrusionOk="0">
                  <a:moveTo>
                    <a:pt x="5361" y="1824"/>
                  </a:moveTo>
                  <a:lnTo>
                    <a:pt x="5406" y="1846"/>
                  </a:lnTo>
                  <a:lnTo>
                    <a:pt x="5383" y="1846"/>
                  </a:lnTo>
                  <a:lnTo>
                    <a:pt x="5361" y="1824"/>
                  </a:lnTo>
                  <a:close/>
                  <a:moveTo>
                    <a:pt x="67" y="0"/>
                  </a:moveTo>
                  <a:lnTo>
                    <a:pt x="45" y="45"/>
                  </a:lnTo>
                  <a:lnTo>
                    <a:pt x="45" y="89"/>
                  </a:lnTo>
                  <a:lnTo>
                    <a:pt x="245" y="356"/>
                  </a:lnTo>
                  <a:lnTo>
                    <a:pt x="379" y="645"/>
                  </a:lnTo>
                  <a:lnTo>
                    <a:pt x="446" y="801"/>
                  </a:lnTo>
                  <a:lnTo>
                    <a:pt x="468" y="957"/>
                  </a:lnTo>
                  <a:lnTo>
                    <a:pt x="490" y="1112"/>
                  </a:lnTo>
                  <a:lnTo>
                    <a:pt x="512" y="1290"/>
                  </a:lnTo>
                  <a:lnTo>
                    <a:pt x="512" y="1313"/>
                  </a:lnTo>
                  <a:lnTo>
                    <a:pt x="534" y="1357"/>
                  </a:lnTo>
                  <a:lnTo>
                    <a:pt x="579" y="1379"/>
                  </a:lnTo>
                  <a:lnTo>
                    <a:pt x="1491" y="1424"/>
                  </a:lnTo>
                  <a:lnTo>
                    <a:pt x="2403" y="1490"/>
                  </a:lnTo>
                  <a:lnTo>
                    <a:pt x="3315" y="1557"/>
                  </a:lnTo>
                  <a:lnTo>
                    <a:pt x="4227" y="1668"/>
                  </a:lnTo>
                  <a:lnTo>
                    <a:pt x="5005" y="1780"/>
                  </a:lnTo>
                  <a:lnTo>
                    <a:pt x="5183" y="1824"/>
                  </a:lnTo>
                  <a:lnTo>
                    <a:pt x="5350" y="1824"/>
                  </a:lnTo>
                  <a:lnTo>
                    <a:pt x="5317" y="1958"/>
                  </a:lnTo>
                  <a:lnTo>
                    <a:pt x="5317" y="2069"/>
                  </a:lnTo>
                  <a:lnTo>
                    <a:pt x="5317" y="2113"/>
                  </a:lnTo>
                  <a:lnTo>
                    <a:pt x="5294" y="2158"/>
                  </a:lnTo>
                  <a:lnTo>
                    <a:pt x="5294" y="2180"/>
                  </a:lnTo>
                  <a:lnTo>
                    <a:pt x="5161" y="2136"/>
                  </a:lnTo>
                  <a:lnTo>
                    <a:pt x="4939" y="2091"/>
                  </a:lnTo>
                  <a:lnTo>
                    <a:pt x="4716" y="2069"/>
                  </a:lnTo>
                  <a:lnTo>
                    <a:pt x="4249" y="2002"/>
                  </a:lnTo>
                  <a:lnTo>
                    <a:pt x="2892" y="1846"/>
                  </a:lnTo>
                  <a:lnTo>
                    <a:pt x="2180" y="1780"/>
                  </a:lnTo>
                  <a:lnTo>
                    <a:pt x="1469" y="1735"/>
                  </a:lnTo>
                  <a:lnTo>
                    <a:pt x="757" y="1668"/>
                  </a:lnTo>
                  <a:lnTo>
                    <a:pt x="45" y="1624"/>
                  </a:lnTo>
                  <a:lnTo>
                    <a:pt x="1" y="1624"/>
                  </a:lnTo>
                  <a:lnTo>
                    <a:pt x="1" y="1668"/>
                  </a:lnTo>
                  <a:lnTo>
                    <a:pt x="23" y="1713"/>
                  </a:lnTo>
                  <a:lnTo>
                    <a:pt x="67" y="1735"/>
                  </a:lnTo>
                  <a:lnTo>
                    <a:pt x="712" y="1802"/>
                  </a:lnTo>
                  <a:lnTo>
                    <a:pt x="1357" y="1846"/>
                  </a:lnTo>
                  <a:lnTo>
                    <a:pt x="2648" y="1935"/>
                  </a:lnTo>
                  <a:lnTo>
                    <a:pt x="3337" y="2024"/>
                  </a:lnTo>
                  <a:lnTo>
                    <a:pt x="4004" y="2091"/>
                  </a:lnTo>
                  <a:lnTo>
                    <a:pt x="5361" y="2291"/>
                  </a:lnTo>
                  <a:lnTo>
                    <a:pt x="5406" y="2269"/>
                  </a:lnTo>
                  <a:lnTo>
                    <a:pt x="5428" y="2247"/>
                  </a:lnTo>
                  <a:lnTo>
                    <a:pt x="5495" y="1802"/>
                  </a:lnTo>
                  <a:lnTo>
                    <a:pt x="5472" y="1735"/>
                  </a:lnTo>
                  <a:lnTo>
                    <a:pt x="5428" y="1713"/>
                  </a:lnTo>
                  <a:lnTo>
                    <a:pt x="4205" y="1557"/>
                  </a:lnTo>
                  <a:lnTo>
                    <a:pt x="3003" y="1424"/>
                  </a:lnTo>
                  <a:lnTo>
                    <a:pt x="1780" y="1313"/>
                  </a:lnTo>
                  <a:lnTo>
                    <a:pt x="636" y="1250"/>
                  </a:lnTo>
                  <a:lnTo>
                    <a:pt x="636" y="1250"/>
                  </a:lnTo>
                  <a:lnTo>
                    <a:pt x="623" y="1135"/>
                  </a:lnTo>
                  <a:lnTo>
                    <a:pt x="601" y="957"/>
                  </a:lnTo>
                  <a:lnTo>
                    <a:pt x="557" y="801"/>
                  </a:lnTo>
                  <a:lnTo>
                    <a:pt x="512" y="645"/>
                  </a:lnTo>
                  <a:lnTo>
                    <a:pt x="446" y="467"/>
                  </a:lnTo>
                  <a:lnTo>
                    <a:pt x="357" y="334"/>
                  </a:lnTo>
                  <a:lnTo>
                    <a:pt x="156" y="2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Google Shape;1322;p47">
              <a:extLst>
                <a:ext uri="{FF2B5EF4-FFF2-40B4-BE49-F238E27FC236}">
                  <a16:creationId xmlns:a16="http://schemas.microsoft.com/office/drawing/2014/main" id="{E15649F9-7FA8-4B04-82FE-D7FD2F5CD5D5}"/>
                </a:ext>
              </a:extLst>
            </p:cNvPr>
            <p:cNvSpPr/>
            <p:nvPr/>
          </p:nvSpPr>
          <p:spPr>
            <a:xfrm>
              <a:off x="3158275" y="2608100"/>
              <a:ext cx="147375" cy="48950"/>
            </a:xfrm>
            <a:custGeom>
              <a:avLst/>
              <a:gdLst/>
              <a:ahLst/>
              <a:cxnLst/>
              <a:rect l="l" t="t" r="r" b="b"/>
              <a:pathLst>
                <a:path w="5895" h="1958" extrusionOk="0">
                  <a:moveTo>
                    <a:pt x="2691" y="0"/>
                  </a:moveTo>
                  <a:lnTo>
                    <a:pt x="2224" y="22"/>
                  </a:lnTo>
                  <a:lnTo>
                    <a:pt x="1735" y="67"/>
                  </a:lnTo>
                  <a:lnTo>
                    <a:pt x="1290" y="200"/>
                  </a:lnTo>
                  <a:lnTo>
                    <a:pt x="1045" y="267"/>
                  </a:lnTo>
                  <a:lnTo>
                    <a:pt x="823" y="356"/>
                  </a:lnTo>
                  <a:lnTo>
                    <a:pt x="623" y="445"/>
                  </a:lnTo>
                  <a:lnTo>
                    <a:pt x="423" y="578"/>
                  </a:lnTo>
                  <a:lnTo>
                    <a:pt x="222" y="690"/>
                  </a:lnTo>
                  <a:lnTo>
                    <a:pt x="22" y="845"/>
                  </a:lnTo>
                  <a:lnTo>
                    <a:pt x="0" y="868"/>
                  </a:lnTo>
                  <a:lnTo>
                    <a:pt x="0" y="890"/>
                  </a:lnTo>
                  <a:lnTo>
                    <a:pt x="22" y="934"/>
                  </a:lnTo>
                  <a:lnTo>
                    <a:pt x="67" y="957"/>
                  </a:lnTo>
                  <a:lnTo>
                    <a:pt x="111" y="957"/>
                  </a:lnTo>
                  <a:lnTo>
                    <a:pt x="289" y="823"/>
                  </a:lnTo>
                  <a:lnTo>
                    <a:pt x="489" y="690"/>
                  </a:lnTo>
                  <a:lnTo>
                    <a:pt x="667" y="578"/>
                  </a:lnTo>
                  <a:lnTo>
                    <a:pt x="867" y="489"/>
                  </a:lnTo>
                  <a:lnTo>
                    <a:pt x="1290" y="334"/>
                  </a:lnTo>
                  <a:lnTo>
                    <a:pt x="1735" y="223"/>
                  </a:lnTo>
                  <a:lnTo>
                    <a:pt x="2180" y="156"/>
                  </a:lnTo>
                  <a:lnTo>
                    <a:pt x="2625" y="134"/>
                  </a:lnTo>
                  <a:lnTo>
                    <a:pt x="3070" y="134"/>
                  </a:lnTo>
                  <a:lnTo>
                    <a:pt x="3514" y="200"/>
                  </a:lnTo>
                  <a:lnTo>
                    <a:pt x="3892" y="289"/>
                  </a:lnTo>
                  <a:lnTo>
                    <a:pt x="4248" y="423"/>
                  </a:lnTo>
                  <a:lnTo>
                    <a:pt x="4560" y="578"/>
                  </a:lnTo>
                  <a:lnTo>
                    <a:pt x="4871" y="779"/>
                  </a:lnTo>
                  <a:lnTo>
                    <a:pt x="5138" y="1001"/>
                  </a:lnTo>
                  <a:lnTo>
                    <a:pt x="5383" y="1268"/>
                  </a:lnTo>
                  <a:lnTo>
                    <a:pt x="5583" y="1579"/>
                  </a:lnTo>
                  <a:lnTo>
                    <a:pt x="5761" y="1913"/>
                  </a:lnTo>
                  <a:lnTo>
                    <a:pt x="5805" y="1957"/>
                  </a:lnTo>
                  <a:lnTo>
                    <a:pt x="5850" y="1957"/>
                  </a:lnTo>
                  <a:lnTo>
                    <a:pt x="5894" y="1935"/>
                  </a:lnTo>
                  <a:lnTo>
                    <a:pt x="5894" y="1913"/>
                  </a:lnTo>
                  <a:lnTo>
                    <a:pt x="5872" y="1891"/>
                  </a:lnTo>
                  <a:lnTo>
                    <a:pt x="5694" y="1535"/>
                  </a:lnTo>
                  <a:lnTo>
                    <a:pt x="5494" y="1223"/>
                  </a:lnTo>
                  <a:lnTo>
                    <a:pt x="5249" y="957"/>
                  </a:lnTo>
                  <a:lnTo>
                    <a:pt x="4982" y="712"/>
                  </a:lnTo>
                  <a:lnTo>
                    <a:pt x="4671" y="489"/>
                  </a:lnTo>
                  <a:lnTo>
                    <a:pt x="4360" y="334"/>
                  </a:lnTo>
                  <a:lnTo>
                    <a:pt x="4004" y="200"/>
                  </a:lnTo>
                  <a:lnTo>
                    <a:pt x="3626" y="89"/>
                  </a:lnTo>
                  <a:lnTo>
                    <a:pt x="3158" y="22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Google Shape;1323;p47">
              <a:extLst>
                <a:ext uri="{FF2B5EF4-FFF2-40B4-BE49-F238E27FC236}">
                  <a16:creationId xmlns:a16="http://schemas.microsoft.com/office/drawing/2014/main" id="{CD152693-1395-4617-95B6-0120B575C071}"/>
                </a:ext>
              </a:extLst>
            </p:cNvPr>
            <p:cNvSpPr/>
            <p:nvPr/>
          </p:nvSpPr>
          <p:spPr>
            <a:xfrm>
              <a:off x="3335100" y="2648675"/>
              <a:ext cx="11150" cy="6150"/>
            </a:xfrm>
            <a:custGeom>
              <a:avLst/>
              <a:gdLst/>
              <a:ahLst/>
              <a:cxnLst/>
              <a:rect l="l" t="t" r="r" b="b"/>
              <a:pathLst>
                <a:path w="446" h="246" extrusionOk="0">
                  <a:moveTo>
                    <a:pt x="356" y="1"/>
                  </a:moveTo>
                  <a:lnTo>
                    <a:pt x="22" y="134"/>
                  </a:lnTo>
                  <a:lnTo>
                    <a:pt x="0" y="134"/>
                  </a:lnTo>
                  <a:lnTo>
                    <a:pt x="0" y="157"/>
                  </a:lnTo>
                  <a:lnTo>
                    <a:pt x="0" y="223"/>
                  </a:lnTo>
                  <a:lnTo>
                    <a:pt x="45" y="245"/>
                  </a:lnTo>
                  <a:lnTo>
                    <a:pt x="89" y="245"/>
                  </a:lnTo>
                  <a:lnTo>
                    <a:pt x="401" y="134"/>
                  </a:lnTo>
                  <a:lnTo>
                    <a:pt x="423" y="112"/>
                  </a:lnTo>
                  <a:lnTo>
                    <a:pt x="445" y="90"/>
                  </a:lnTo>
                  <a:lnTo>
                    <a:pt x="445" y="45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Google Shape;1324;p47">
              <a:extLst>
                <a:ext uri="{FF2B5EF4-FFF2-40B4-BE49-F238E27FC236}">
                  <a16:creationId xmlns:a16="http://schemas.microsoft.com/office/drawing/2014/main" id="{60CE8689-9CB4-4830-8027-EC27542D892C}"/>
                </a:ext>
              </a:extLst>
            </p:cNvPr>
            <p:cNvSpPr/>
            <p:nvPr/>
          </p:nvSpPr>
          <p:spPr>
            <a:xfrm>
              <a:off x="3337325" y="2667600"/>
              <a:ext cx="6700" cy="18375"/>
            </a:xfrm>
            <a:custGeom>
              <a:avLst/>
              <a:gdLst/>
              <a:ahLst/>
              <a:cxnLst/>
              <a:rect l="l" t="t" r="r" b="b"/>
              <a:pathLst>
                <a:path w="268" h="735" extrusionOk="0">
                  <a:moveTo>
                    <a:pt x="67" y="0"/>
                  </a:moveTo>
                  <a:lnTo>
                    <a:pt x="22" y="22"/>
                  </a:lnTo>
                  <a:lnTo>
                    <a:pt x="22" y="45"/>
                  </a:lnTo>
                  <a:lnTo>
                    <a:pt x="0" y="67"/>
                  </a:lnTo>
                  <a:lnTo>
                    <a:pt x="67" y="356"/>
                  </a:lnTo>
                  <a:lnTo>
                    <a:pt x="134" y="667"/>
                  </a:lnTo>
                  <a:lnTo>
                    <a:pt x="156" y="712"/>
                  </a:lnTo>
                  <a:lnTo>
                    <a:pt x="200" y="734"/>
                  </a:lnTo>
                  <a:lnTo>
                    <a:pt x="245" y="712"/>
                  </a:lnTo>
                  <a:lnTo>
                    <a:pt x="267" y="690"/>
                  </a:lnTo>
                  <a:lnTo>
                    <a:pt x="267" y="667"/>
                  </a:lnTo>
                  <a:lnTo>
                    <a:pt x="200" y="356"/>
                  </a:lnTo>
                  <a:lnTo>
                    <a:pt x="134" y="67"/>
                  </a:lnTo>
                  <a:lnTo>
                    <a:pt x="111" y="2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Google Shape;1325;p47">
              <a:extLst>
                <a:ext uri="{FF2B5EF4-FFF2-40B4-BE49-F238E27FC236}">
                  <a16:creationId xmlns:a16="http://schemas.microsoft.com/office/drawing/2014/main" id="{F342E272-3E2E-4A35-B87C-04887517E983}"/>
                </a:ext>
              </a:extLst>
            </p:cNvPr>
            <p:cNvSpPr/>
            <p:nvPr/>
          </p:nvSpPr>
          <p:spPr>
            <a:xfrm>
              <a:off x="3317850" y="2652025"/>
              <a:ext cx="52850" cy="18925"/>
            </a:xfrm>
            <a:custGeom>
              <a:avLst/>
              <a:gdLst/>
              <a:ahLst/>
              <a:cxnLst/>
              <a:rect l="l" t="t" r="r" b="b"/>
              <a:pathLst>
                <a:path w="2114" h="757" extrusionOk="0">
                  <a:moveTo>
                    <a:pt x="712" y="0"/>
                  </a:moveTo>
                  <a:lnTo>
                    <a:pt x="357" y="156"/>
                  </a:lnTo>
                  <a:lnTo>
                    <a:pt x="179" y="245"/>
                  </a:lnTo>
                  <a:lnTo>
                    <a:pt x="23" y="334"/>
                  </a:lnTo>
                  <a:lnTo>
                    <a:pt x="1" y="356"/>
                  </a:lnTo>
                  <a:lnTo>
                    <a:pt x="1" y="378"/>
                  </a:lnTo>
                  <a:lnTo>
                    <a:pt x="23" y="423"/>
                  </a:lnTo>
                  <a:lnTo>
                    <a:pt x="67" y="467"/>
                  </a:lnTo>
                  <a:lnTo>
                    <a:pt x="112" y="445"/>
                  </a:lnTo>
                  <a:lnTo>
                    <a:pt x="268" y="356"/>
                  </a:lnTo>
                  <a:lnTo>
                    <a:pt x="446" y="267"/>
                  </a:lnTo>
                  <a:lnTo>
                    <a:pt x="703" y="155"/>
                  </a:lnTo>
                  <a:lnTo>
                    <a:pt x="703" y="155"/>
                  </a:lnTo>
                  <a:lnTo>
                    <a:pt x="779" y="690"/>
                  </a:lnTo>
                  <a:lnTo>
                    <a:pt x="801" y="712"/>
                  </a:lnTo>
                  <a:lnTo>
                    <a:pt x="824" y="734"/>
                  </a:lnTo>
                  <a:lnTo>
                    <a:pt x="890" y="757"/>
                  </a:lnTo>
                  <a:lnTo>
                    <a:pt x="1180" y="712"/>
                  </a:lnTo>
                  <a:lnTo>
                    <a:pt x="1469" y="690"/>
                  </a:lnTo>
                  <a:lnTo>
                    <a:pt x="1758" y="668"/>
                  </a:lnTo>
                  <a:lnTo>
                    <a:pt x="2069" y="690"/>
                  </a:lnTo>
                  <a:lnTo>
                    <a:pt x="2091" y="690"/>
                  </a:lnTo>
                  <a:lnTo>
                    <a:pt x="2114" y="668"/>
                  </a:lnTo>
                  <a:lnTo>
                    <a:pt x="2114" y="623"/>
                  </a:lnTo>
                  <a:lnTo>
                    <a:pt x="2091" y="579"/>
                  </a:lnTo>
                  <a:lnTo>
                    <a:pt x="2025" y="556"/>
                  </a:lnTo>
                  <a:lnTo>
                    <a:pt x="1424" y="556"/>
                  </a:lnTo>
                  <a:lnTo>
                    <a:pt x="1135" y="579"/>
                  </a:lnTo>
                  <a:lnTo>
                    <a:pt x="902" y="612"/>
                  </a:lnTo>
                  <a:lnTo>
                    <a:pt x="902" y="612"/>
                  </a:lnTo>
                  <a:lnTo>
                    <a:pt x="824" y="67"/>
                  </a:lnTo>
                  <a:lnTo>
                    <a:pt x="801" y="23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Google Shape;1326;p47">
              <a:extLst>
                <a:ext uri="{FF2B5EF4-FFF2-40B4-BE49-F238E27FC236}">
                  <a16:creationId xmlns:a16="http://schemas.microsoft.com/office/drawing/2014/main" id="{CDFCFB82-E53B-49D0-90D3-4135EC8ADA4D}"/>
                </a:ext>
              </a:extLst>
            </p:cNvPr>
            <p:cNvSpPr/>
            <p:nvPr/>
          </p:nvSpPr>
          <p:spPr>
            <a:xfrm>
              <a:off x="3313400" y="2660350"/>
              <a:ext cx="11150" cy="47850"/>
            </a:xfrm>
            <a:custGeom>
              <a:avLst/>
              <a:gdLst/>
              <a:ahLst/>
              <a:cxnLst/>
              <a:rect l="l" t="t" r="r" b="b"/>
              <a:pathLst>
                <a:path w="446" h="1914" extrusionOk="0">
                  <a:moveTo>
                    <a:pt x="223" y="1"/>
                  </a:moveTo>
                  <a:lnTo>
                    <a:pt x="23" y="68"/>
                  </a:lnTo>
                  <a:lnTo>
                    <a:pt x="1" y="90"/>
                  </a:lnTo>
                  <a:lnTo>
                    <a:pt x="1" y="112"/>
                  </a:lnTo>
                  <a:lnTo>
                    <a:pt x="1" y="157"/>
                  </a:lnTo>
                  <a:lnTo>
                    <a:pt x="45" y="201"/>
                  </a:lnTo>
                  <a:lnTo>
                    <a:pt x="90" y="201"/>
                  </a:lnTo>
                  <a:lnTo>
                    <a:pt x="179" y="157"/>
                  </a:lnTo>
                  <a:lnTo>
                    <a:pt x="179" y="490"/>
                  </a:lnTo>
                  <a:lnTo>
                    <a:pt x="223" y="957"/>
                  </a:lnTo>
                  <a:lnTo>
                    <a:pt x="312" y="1847"/>
                  </a:lnTo>
                  <a:lnTo>
                    <a:pt x="334" y="1892"/>
                  </a:lnTo>
                  <a:lnTo>
                    <a:pt x="379" y="1914"/>
                  </a:lnTo>
                  <a:lnTo>
                    <a:pt x="423" y="1914"/>
                  </a:lnTo>
                  <a:lnTo>
                    <a:pt x="446" y="1892"/>
                  </a:lnTo>
                  <a:lnTo>
                    <a:pt x="446" y="1847"/>
                  </a:lnTo>
                  <a:lnTo>
                    <a:pt x="357" y="957"/>
                  </a:lnTo>
                  <a:lnTo>
                    <a:pt x="312" y="512"/>
                  </a:lnTo>
                  <a:lnTo>
                    <a:pt x="312" y="68"/>
                  </a:lnTo>
                  <a:lnTo>
                    <a:pt x="312" y="45"/>
                  </a:lnTo>
                  <a:lnTo>
                    <a:pt x="290" y="23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Google Shape;1327;p47">
              <a:extLst>
                <a:ext uri="{FF2B5EF4-FFF2-40B4-BE49-F238E27FC236}">
                  <a16:creationId xmlns:a16="http://schemas.microsoft.com/office/drawing/2014/main" id="{F8210C7B-5E7D-4197-B1C7-CCA554A9A04A}"/>
                </a:ext>
              </a:extLst>
            </p:cNvPr>
            <p:cNvSpPr/>
            <p:nvPr/>
          </p:nvSpPr>
          <p:spPr>
            <a:xfrm>
              <a:off x="3238325" y="2637000"/>
              <a:ext cx="41175" cy="17275"/>
            </a:xfrm>
            <a:custGeom>
              <a:avLst/>
              <a:gdLst/>
              <a:ahLst/>
              <a:cxnLst/>
              <a:rect l="l" t="t" r="r" b="b"/>
              <a:pathLst>
                <a:path w="1647" h="691" extrusionOk="0">
                  <a:moveTo>
                    <a:pt x="45" y="1"/>
                  </a:moveTo>
                  <a:lnTo>
                    <a:pt x="23" y="23"/>
                  </a:lnTo>
                  <a:lnTo>
                    <a:pt x="1" y="23"/>
                  </a:lnTo>
                  <a:lnTo>
                    <a:pt x="1" y="67"/>
                  </a:lnTo>
                  <a:lnTo>
                    <a:pt x="23" y="112"/>
                  </a:lnTo>
                  <a:lnTo>
                    <a:pt x="68" y="134"/>
                  </a:lnTo>
                  <a:lnTo>
                    <a:pt x="268" y="134"/>
                  </a:lnTo>
                  <a:lnTo>
                    <a:pt x="468" y="179"/>
                  </a:lnTo>
                  <a:lnTo>
                    <a:pt x="668" y="223"/>
                  </a:lnTo>
                  <a:lnTo>
                    <a:pt x="846" y="290"/>
                  </a:lnTo>
                  <a:lnTo>
                    <a:pt x="1024" y="379"/>
                  </a:lnTo>
                  <a:lnTo>
                    <a:pt x="1202" y="468"/>
                  </a:lnTo>
                  <a:lnTo>
                    <a:pt x="1536" y="668"/>
                  </a:lnTo>
                  <a:lnTo>
                    <a:pt x="1602" y="690"/>
                  </a:lnTo>
                  <a:lnTo>
                    <a:pt x="1647" y="668"/>
                  </a:lnTo>
                  <a:lnTo>
                    <a:pt x="1647" y="624"/>
                  </a:lnTo>
                  <a:lnTo>
                    <a:pt x="1625" y="579"/>
                  </a:lnTo>
                  <a:lnTo>
                    <a:pt x="1247" y="357"/>
                  </a:lnTo>
                  <a:lnTo>
                    <a:pt x="1069" y="245"/>
                  </a:lnTo>
                  <a:lnTo>
                    <a:pt x="868" y="179"/>
                  </a:lnTo>
                  <a:lnTo>
                    <a:pt x="668" y="90"/>
                  </a:lnTo>
                  <a:lnTo>
                    <a:pt x="468" y="45"/>
                  </a:lnTo>
                  <a:lnTo>
                    <a:pt x="268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Google Shape;1328;p47">
              <a:extLst>
                <a:ext uri="{FF2B5EF4-FFF2-40B4-BE49-F238E27FC236}">
                  <a16:creationId xmlns:a16="http://schemas.microsoft.com/office/drawing/2014/main" id="{62C619DA-7361-4C1A-8118-54D34AF93F22}"/>
                </a:ext>
              </a:extLst>
            </p:cNvPr>
            <p:cNvSpPr/>
            <p:nvPr/>
          </p:nvSpPr>
          <p:spPr>
            <a:xfrm>
              <a:off x="3284500" y="2657025"/>
              <a:ext cx="7250" cy="7250"/>
            </a:xfrm>
            <a:custGeom>
              <a:avLst/>
              <a:gdLst/>
              <a:ahLst/>
              <a:cxnLst/>
              <a:rect l="l" t="t" r="r" b="b"/>
              <a:pathLst>
                <a:path w="290" h="290" extrusionOk="0">
                  <a:moveTo>
                    <a:pt x="45" y="0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112"/>
                  </a:lnTo>
                  <a:lnTo>
                    <a:pt x="178" y="267"/>
                  </a:lnTo>
                  <a:lnTo>
                    <a:pt x="223" y="290"/>
                  </a:lnTo>
                  <a:lnTo>
                    <a:pt x="267" y="267"/>
                  </a:lnTo>
                  <a:lnTo>
                    <a:pt x="289" y="223"/>
                  </a:lnTo>
                  <a:lnTo>
                    <a:pt x="245" y="178"/>
                  </a:lnTo>
                  <a:lnTo>
                    <a:pt x="89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Google Shape;1329;p47">
              <a:extLst>
                <a:ext uri="{FF2B5EF4-FFF2-40B4-BE49-F238E27FC236}">
                  <a16:creationId xmlns:a16="http://schemas.microsoft.com/office/drawing/2014/main" id="{3D526069-8E0D-48D1-962D-81FBA4E04EB8}"/>
                </a:ext>
              </a:extLst>
            </p:cNvPr>
            <p:cNvSpPr/>
            <p:nvPr/>
          </p:nvSpPr>
          <p:spPr>
            <a:xfrm>
              <a:off x="3275600" y="2575275"/>
              <a:ext cx="10025" cy="8375"/>
            </a:xfrm>
            <a:custGeom>
              <a:avLst/>
              <a:gdLst/>
              <a:ahLst/>
              <a:cxnLst/>
              <a:rect l="l" t="t" r="r" b="b"/>
              <a:pathLst>
                <a:path w="401" h="335" extrusionOk="0">
                  <a:moveTo>
                    <a:pt x="45" y="1"/>
                  </a:moveTo>
                  <a:lnTo>
                    <a:pt x="22" y="23"/>
                  </a:lnTo>
                  <a:lnTo>
                    <a:pt x="0" y="67"/>
                  </a:lnTo>
                  <a:lnTo>
                    <a:pt x="22" y="112"/>
                  </a:lnTo>
                  <a:lnTo>
                    <a:pt x="312" y="312"/>
                  </a:lnTo>
                  <a:lnTo>
                    <a:pt x="356" y="334"/>
                  </a:lnTo>
                  <a:lnTo>
                    <a:pt x="401" y="312"/>
                  </a:lnTo>
                  <a:lnTo>
                    <a:pt x="401" y="268"/>
                  </a:lnTo>
                  <a:lnTo>
                    <a:pt x="378" y="223"/>
                  </a:lnTo>
                  <a:lnTo>
                    <a:pt x="111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Google Shape;1330;p47">
              <a:extLst>
                <a:ext uri="{FF2B5EF4-FFF2-40B4-BE49-F238E27FC236}">
                  <a16:creationId xmlns:a16="http://schemas.microsoft.com/office/drawing/2014/main" id="{2876D73E-6C5F-40C2-99F3-29DFF62D3873}"/>
                </a:ext>
              </a:extLst>
            </p:cNvPr>
            <p:cNvSpPr/>
            <p:nvPr/>
          </p:nvSpPr>
          <p:spPr>
            <a:xfrm>
              <a:off x="3232225" y="2652575"/>
              <a:ext cx="50625" cy="13925"/>
            </a:xfrm>
            <a:custGeom>
              <a:avLst/>
              <a:gdLst/>
              <a:ahLst/>
              <a:cxnLst/>
              <a:rect l="l" t="t" r="r" b="b"/>
              <a:pathLst>
                <a:path w="2025" h="557" extrusionOk="0">
                  <a:moveTo>
                    <a:pt x="45" y="1"/>
                  </a:moveTo>
                  <a:lnTo>
                    <a:pt x="23" y="23"/>
                  </a:lnTo>
                  <a:lnTo>
                    <a:pt x="0" y="23"/>
                  </a:lnTo>
                  <a:lnTo>
                    <a:pt x="0" y="67"/>
                  </a:lnTo>
                  <a:lnTo>
                    <a:pt x="23" y="112"/>
                  </a:lnTo>
                  <a:lnTo>
                    <a:pt x="67" y="134"/>
                  </a:lnTo>
                  <a:lnTo>
                    <a:pt x="556" y="201"/>
                  </a:lnTo>
                  <a:lnTo>
                    <a:pt x="1023" y="290"/>
                  </a:lnTo>
                  <a:lnTo>
                    <a:pt x="1491" y="401"/>
                  </a:lnTo>
                  <a:lnTo>
                    <a:pt x="1713" y="468"/>
                  </a:lnTo>
                  <a:lnTo>
                    <a:pt x="1935" y="557"/>
                  </a:lnTo>
                  <a:lnTo>
                    <a:pt x="2002" y="557"/>
                  </a:lnTo>
                  <a:lnTo>
                    <a:pt x="2024" y="534"/>
                  </a:lnTo>
                  <a:lnTo>
                    <a:pt x="2024" y="490"/>
                  </a:lnTo>
                  <a:lnTo>
                    <a:pt x="1980" y="445"/>
                  </a:lnTo>
                  <a:lnTo>
                    <a:pt x="1757" y="356"/>
                  </a:lnTo>
                  <a:lnTo>
                    <a:pt x="1513" y="267"/>
                  </a:lnTo>
                  <a:lnTo>
                    <a:pt x="1023" y="156"/>
                  </a:lnTo>
                  <a:lnTo>
                    <a:pt x="534" y="67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Google Shape;1331;p47">
              <a:extLst>
                <a:ext uri="{FF2B5EF4-FFF2-40B4-BE49-F238E27FC236}">
                  <a16:creationId xmlns:a16="http://schemas.microsoft.com/office/drawing/2014/main" id="{5F8E62E2-0388-4B09-8B62-BB2790574C0A}"/>
                </a:ext>
              </a:extLst>
            </p:cNvPr>
            <p:cNvSpPr/>
            <p:nvPr/>
          </p:nvSpPr>
          <p:spPr>
            <a:xfrm>
              <a:off x="3342875" y="2696500"/>
              <a:ext cx="6150" cy="15600"/>
            </a:xfrm>
            <a:custGeom>
              <a:avLst/>
              <a:gdLst/>
              <a:ahLst/>
              <a:cxnLst/>
              <a:rect l="l" t="t" r="r" b="b"/>
              <a:pathLst>
                <a:path w="246" h="624" extrusionOk="0">
                  <a:moveTo>
                    <a:pt x="67" y="1"/>
                  </a:moveTo>
                  <a:lnTo>
                    <a:pt x="23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112" y="557"/>
                  </a:lnTo>
                  <a:lnTo>
                    <a:pt x="134" y="601"/>
                  </a:lnTo>
                  <a:lnTo>
                    <a:pt x="179" y="623"/>
                  </a:lnTo>
                  <a:lnTo>
                    <a:pt x="223" y="601"/>
                  </a:lnTo>
                  <a:lnTo>
                    <a:pt x="245" y="579"/>
                  </a:lnTo>
                  <a:lnTo>
                    <a:pt x="245" y="557"/>
                  </a:lnTo>
                  <a:lnTo>
                    <a:pt x="156" y="67"/>
                  </a:lnTo>
                  <a:lnTo>
                    <a:pt x="112" y="23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Google Shape;1332;p47">
              <a:extLst>
                <a:ext uri="{FF2B5EF4-FFF2-40B4-BE49-F238E27FC236}">
                  <a16:creationId xmlns:a16="http://schemas.microsoft.com/office/drawing/2014/main" id="{8AF72869-65AA-42FD-BB0F-EB1996136300}"/>
                </a:ext>
              </a:extLst>
            </p:cNvPr>
            <p:cNvSpPr/>
            <p:nvPr/>
          </p:nvSpPr>
          <p:spPr>
            <a:xfrm>
              <a:off x="3297275" y="2689825"/>
              <a:ext cx="26175" cy="15050"/>
            </a:xfrm>
            <a:custGeom>
              <a:avLst/>
              <a:gdLst/>
              <a:ahLst/>
              <a:cxnLst/>
              <a:rect l="l" t="t" r="r" b="b"/>
              <a:pathLst>
                <a:path w="1047" h="602" extrusionOk="0">
                  <a:moveTo>
                    <a:pt x="90" y="1"/>
                  </a:moveTo>
                  <a:lnTo>
                    <a:pt x="67" y="45"/>
                  </a:lnTo>
                  <a:lnTo>
                    <a:pt x="1" y="535"/>
                  </a:lnTo>
                  <a:lnTo>
                    <a:pt x="1" y="579"/>
                  </a:lnTo>
                  <a:lnTo>
                    <a:pt x="45" y="601"/>
                  </a:lnTo>
                  <a:lnTo>
                    <a:pt x="112" y="601"/>
                  </a:lnTo>
                  <a:lnTo>
                    <a:pt x="112" y="579"/>
                  </a:lnTo>
                  <a:lnTo>
                    <a:pt x="134" y="557"/>
                  </a:lnTo>
                  <a:lnTo>
                    <a:pt x="193" y="147"/>
                  </a:lnTo>
                  <a:lnTo>
                    <a:pt x="193" y="147"/>
                  </a:lnTo>
                  <a:lnTo>
                    <a:pt x="334" y="179"/>
                  </a:lnTo>
                  <a:lnTo>
                    <a:pt x="557" y="201"/>
                  </a:lnTo>
                  <a:lnTo>
                    <a:pt x="979" y="245"/>
                  </a:lnTo>
                  <a:lnTo>
                    <a:pt x="1024" y="245"/>
                  </a:lnTo>
                  <a:lnTo>
                    <a:pt x="1046" y="201"/>
                  </a:lnTo>
                  <a:lnTo>
                    <a:pt x="1024" y="156"/>
                  </a:lnTo>
                  <a:lnTo>
                    <a:pt x="979" y="134"/>
                  </a:lnTo>
                  <a:lnTo>
                    <a:pt x="557" y="68"/>
                  </a:lnTo>
                  <a:lnTo>
                    <a:pt x="334" y="45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Google Shape;1333;p47">
              <a:extLst>
                <a:ext uri="{FF2B5EF4-FFF2-40B4-BE49-F238E27FC236}">
                  <a16:creationId xmlns:a16="http://schemas.microsoft.com/office/drawing/2014/main" id="{94705F99-1CC6-43DA-9CA7-464D63AFDEA8}"/>
                </a:ext>
              </a:extLst>
            </p:cNvPr>
            <p:cNvSpPr/>
            <p:nvPr/>
          </p:nvSpPr>
          <p:spPr>
            <a:xfrm>
              <a:off x="3300625" y="2678700"/>
              <a:ext cx="21700" cy="6150"/>
            </a:xfrm>
            <a:custGeom>
              <a:avLst/>
              <a:gdLst/>
              <a:ahLst/>
              <a:cxnLst/>
              <a:rect l="l" t="t" r="r" b="b"/>
              <a:pathLst>
                <a:path w="868" h="246" extrusionOk="0">
                  <a:moveTo>
                    <a:pt x="22" y="1"/>
                  </a:moveTo>
                  <a:lnTo>
                    <a:pt x="0" y="45"/>
                  </a:lnTo>
                  <a:lnTo>
                    <a:pt x="0" y="90"/>
                  </a:lnTo>
                  <a:lnTo>
                    <a:pt x="67" y="134"/>
                  </a:lnTo>
                  <a:lnTo>
                    <a:pt x="801" y="246"/>
                  </a:lnTo>
                  <a:lnTo>
                    <a:pt x="868" y="223"/>
                  </a:lnTo>
                  <a:lnTo>
                    <a:pt x="868" y="179"/>
                  </a:lnTo>
                  <a:lnTo>
                    <a:pt x="868" y="134"/>
                  </a:lnTo>
                  <a:lnTo>
                    <a:pt x="823" y="112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Google Shape;1334;p47">
              <a:extLst>
                <a:ext uri="{FF2B5EF4-FFF2-40B4-BE49-F238E27FC236}">
                  <a16:creationId xmlns:a16="http://schemas.microsoft.com/office/drawing/2014/main" id="{D65F6020-B3F2-4D23-BA39-07ACFE6E308F}"/>
                </a:ext>
              </a:extLst>
            </p:cNvPr>
            <p:cNvSpPr/>
            <p:nvPr/>
          </p:nvSpPr>
          <p:spPr>
            <a:xfrm>
              <a:off x="3327875" y="2580850"/>
              <a:ext cx="27250" cy="9475"/>
            </a:xfrm>
            <a:custGeom>
              <a:avLst/>
              <a:gdLst/>
              <a:ahLst/>
              <a:cxnLst/>
              <a:rect l="l" t="t" r="r" b="b"/>
              <a:pathLst>
                <a:path w="1090" h="379" extrusionOk="0">
                  <a:moveTo>
                    <a:pt x="979" y="0"/>
                  </a:moveTo>
                  <a:lnTo>
                    <a:pt x="734" y="45"/>
                  </a:lnTo>
                  <a:lnTo>
                    <a:pt x="512" y="89"/>
                  </a:lnTo>
                  <a:lnTo>
                    <a:pt x="45" y="245"/>
                  </a:lnTo>
                  <a:lnTo>
                    <a:pt x="22" y="267"/>
                  </a:lnTo>
                  <a:lnTo>
                    <a:pt x="0" y="289"/>
                  </a:lnTo>
                  <a:lnTo>
                    <a:pt x="0" y="334"/>
                  </a:lnTo>
                  <a:lnTo>
                    <a:pt x="45" y="378"/>
                  </a:lnTo>
                  <a:lnTo>
                    <a:pt x="89" y="378"/>
                  </a:lnTo>
                  <a:lnTo>
                    <a:pt x="556" y="223"/>
                  </a:lnTo>
                  <a:lnTo>
                    <a:pt x="801" y="156"/>
                  </a:lnTo>
                  <a:lnTo>
                    <a:pt x="1045" y="111"/>
                  </a:lnTo>
                  <a:lnTo>
                    <a:pt x="1068" y="111"/>
                  </a:lnTo>
                  <a:lnTo>
                    <a:pt x="1090" y="89"/>
                  </a:lnTo>
                  <a:lnTo>
                    <a:pt x="1068" y="45"/>
                  </a:lnTo>
                  <a:lnTo>
                    <a:pt x="10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Google Shape;1335;p47">
              <a:extLst>
                <a:ext uri="{FF2B5EF4-FFF2-40B4-BE49-F238E27FC236}">
                  <a16:creationId xmlns:a16="http://schemas.microsoft.com/office/drawing/2014/main" id="{C8D64099-B3A0-44AD-A9BC-563CEB7C7589}"/>
                </a:ext>
              </a:extLst>
            </p:cNvPr>
            <p:cNvSpPr/>
            <p:nvPr/>
          </p:nvSpPr>
          <p:spPr>
            <a:xfrm>
              <a:off x="3271700" y="2490750"/>
              <a:ext cx="8925" cy="5600"/>
            </a:xfrm>
            <a:custGeom>
              <a:avLst/>
              <a:gdLst/>
              <a:ahLst/>
              <a:cxnLst/>
              <a:rect l="l" t="t" r="r" b="b"/>
              <a:pathLst>
                <a:path w="357" h="224" extrusionOk="0">
                  <a:moveTo>
                    <a:pt x="23" y="1"/>
                  </a:moveTo>
                  <a:lnTo>
                    <a:pt x="1" y="45"/>
                  </a:lnTo>
                  <a:lnTo>
                    <a:pt x="23" y="90"/>
                  </a:lnTo>
                  <a:lnTo>
                    <a:pt x="67" y="134"/>
                  </a:lnTo>
                  <a:lnTo>
                    <a:pt x="267" y="223"/>
                  </a:lnTo>
                  <a:lnTo>
                    <a:pt x="334" y="223"/>
                  </a:lnTo>
                  <a:lnTo>
                    <a:pt x="356" y="201"/>
                  </a:lnTo>
                  <a:lnTo>
                    <a:pt x="356" y="134"/>
                  </a:lnTo>
                  <a:lnTo>
                    <a:pt x="312" y="112"/>
                  </a:lnTo>
                  <a:lnTo>
                    <a:pt x="201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Google Shape;1336;p47">
              <a:extLst>
                <a:ext uri="{FF2B5EF4-FFF2-40B4-BE49-F238E27FC236}">
                  <a16:creationId xmlns:a16="http://schemas.microsoft.com/office/drawing/2014/main" id="{081D99A3-DDE0-414F-9672-EDC4FE9B208B}"/>
                </a:ext>
              </a:extLst>
            </p:cNvPr>
            <p:cNvSpPr/>
            <p:nvPr/>
          </p:nvSpPr>
          <p:spPr>
            <a:xfrm>
              <a:off x="3406275" y="2551925"/>
              <a:ext cx="14475" cy="10025"/>
            </a:xfrm>
            <a:custGeom>
              <a:avLst/>
              <a:gdLst/>
              <a:ahLst/>
              <a:cxnLst/>
              <a:rect l="l" t="t" r="r" b="b"/>
              <a:pathLst>
                <a:path w="579" h="401" extrusionOk="0">
                  <a:moveTo>
                    <a:pt x="23" y="1"/>
                  </a:moveTo>
                  <a:lnTo>
                    <a:pt x="0" y="45"/>
                  </a:lnTo>
                  <a:lnTo>
                    <a:pt x="0" y="90"/>
                  </a:lnTo>
                  <a:lnTo>
                    <a:pt x="45" y="112"/>
                  </a:lnTo>
                  <a:lnTo>
                    <a:pt x="267" y="245"/>
                  </a:lnTo>
                  <a:lnTo>
                    <a:pt x="490" y="379"/>
                  </a:lnTo>
                  <a:lnTo>
                    <a:pt x="534" y="401"/>
                  </a:lnTo>
                  <a:lnTo>
                    <a:pt x="579" y="379"/>
                  </a:lnTo>
                  <a:lnTo>
                    <a:pt x="579" y="334"/>
                  </a:lnTo>
                  <a:lnTo>
                    <a:pt x="556" y="290"/>
                  </a:lnTo>
                  <a:lnTo>
                    <a:pt x="334" y="1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Google Shape;1337;p47">
              <a:extLst>
                <a:ext uri="{FF2B5EF4-FFF2-40B4-BE49-F238E27FC236}">
                  <a16:creationId xmlns:a16="http://schemas.microsoft.com/office/drawing/2014/main" id="{11B8F1BB-676C-453B-9E31-D942D85E0D23}"/>
                </a:ext>
              </a:extLst>
            </p:cNvPr>
            <p:cNvSpPr/>
            <p:nvPr/>
          </p:nvSpPr>
          <p:spPr>
            <a:xfrm>
              <a:off x="3376800" y="2667025"/>
              <a:ext cx="11150" cy="3925"/>
            </a:xfrm>
            <a:custGeom>
              <a:avLst/>
              <a:gdLst/>
              <a:ahLst/>
              <a:cxnLst/>
              <a:rect l="l" t="t" r="r" b="b"/>
              <a:pathLst>
                <a:path w="446" h="157" extrusionOk="0">
                  <a:moveTo>
                    <a:pt x="0" y="1"/>
                  </a:moveTo>
                  <a:lnTo>
                    <a:pt x="0" y="45"/>
                  </a:lnTo>
                  <a:lnTo>
                    <a:pt x="23" y="90"/>
                  </a:lnTo>
                  <a:lnTo>
                    <a:pt x="67" y="112"/>
                  </a:lnTo>
                  <a:lnTo>
                    <a:pt x="379" y="157"/>
                  </a:lnTo>
                  <a:lnTo>
                    <a:pt x="423" y="134"/>
                  </a:lnTo>
                  <a:lnTo>
                    <a:pt x="445" y="90"/>
                  </a:lnTo>
                  <a:lnTo>
                    <a:pt x="423" y="45"/>
                  </a:lnTo>
                  <a:lnTo>
                    <a:pt x="379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7" name="Google Shape;84;p7">
            <a:extLst>
              <a:ext uri="{FF2B5EF4-FFF2-40B4-BE49-F238E27FC236}">
                <a16:creationId xmlns:a16="http://schemas.microsoft.com/office/drawing/2014/main" id="{46ADE0DC-2186-48D1-83B6-894CA788DB74}"/>
              </a:ext>
            </a:extLst>
          </p:cNvPr>
          <p:cNvSpPr/>
          <p:nvPr/>
        </p:nvSpPr>
        <p:spPr>
          <a:xfrm rot="2003426">
            <a:off x="11114051" y="1179764"/>
            <a:ext cx="179070" cy="18894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85;p7">
            <a:extLst>
              <a:ext uri="{FF2B5EF4-FFF2-40B4-BE49-F238E27FC236}">
                <a16:creationId xmlns:a16="http://schemas.microsoft.com/office/drawing/2014/main" id="{99164712-8026-4AD1-BA9B-DBCC67B06E3B}"/>
              </a:ext>
            </a:extLst>
          </p:cNvPr>
          <p:cNvSpPr/>
          <p:nvPr/>
        </p:nvSpPr>
        <p:spPr>
          <a:xfrm rot="2003426">
            <a:off x="11579958" y="973301"/>
            <a:ext cx="108504" cy="10010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86;p7">
            <a:extLst>
              <a:ext uri="{FF2B5EF4-FFF2-40B4-BE49-F238E27FC236}">
                <a16:creationId xmlns:a16="http://schemas.microsoft.com/office/drawing/2014/main" id="{64FA50E6-3939-4F3D-BD92-D2B9DA1B03A1}"/>
              </a:ext>
            </a:extLst>
          </p:cNvPr>
          <p:cNvSpPr/>
          <p:nvPr/>
        </p:nvSpPr>
        <p:spPr>
          <a:xfrm rot="2003426">
            <a:off x="11249557" y="969520"/>
            <a:ext cx="284443" cy="281628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0" name="Google Shape;87;p7">
            <a:extLst>
              <a:ext uri="{FF2B5EF4-FFF2-40B4-BE49-F238E27FC236}">
                <a16:creationId xmlns:a16="http://schemas.microsoft.com/office/drawing/2014/main" id="{85737F19-DF99-4167-B1E0-52010DEB3B65}"/>
              </a:ext>
            </a:extLst>
          </p:cNvPr>
          <p:cNvGrpSpPr/>
          <p:nvPr/>
        </p:nvGrpSpPr>
        <p:grpSpPr>
          <a:xfrm>
            <a:off x="11875143" y="1441551"/>
            <a:ext cx="182814" cy="202199"/>
            <a:chOff x="5414907" y="2017485"/>
            <a:chExt cx="220338" cy="243702"/>
          </a:xfrm>
        </p:grpSpPr>
        <p:sp>
          <p:nvSpPr>
            <p:cNvPr id="81" name="Google Shape;88;p7">
              <a:extLst>
                <a:ext uri="{FF2B5EF4-FFF2-40B4-BE49-F238E27FC236}">
                  <a16:creationId xmlns:a16="http://schemas.microsoft.com/office/drawing/2014/main" id="{9624C94F-C601-4915-963E-59A16EF8F18C}"/>
                </a:ext>
              </a:extLst>
            </p:cNvPr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Google Shape;89;p7">
              <a:extLst>
                <a:ext uri="{FF2B5EF4-FFF2-40B4-BE49-F238E27FC236}">
                  <a16:creationId xmlns:a16="http://schemas.microsoft.com/office/drawing/2014/main" id="{FC5BD5FB-7F42-4F54-A358-5E7A3CCD437F}"/>
                </a:ext>
              </a:extLst>
            </p:cNvPr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Google Shape;90;p7">
              <a:extLst>
                <a:ext uri="{FF2B5EF4-FFF2-40B4-BE49-F238E27FC236}">
                  <a16:creationId xmlns:a16="http://schemas.microsoft.com/office/drawing/2014/main" id="{90F205D7-F965-48F3-B243-B7075C806356}"/>
                </a:ext>
              </a:extLst>
            </p:cNvPr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4" name="Google Shape;91;p7">
            <a:extLst>
              <a:ext uri="{FF2B5EF4-FFF2-40B4-BE49-F238E27FC236}">
                <a16:creationId xmlns:a16="http://schemas.microsoft.com/office/drawing/2014/main" id="{FC3AAD63-5857-42D1-BAE0-098253D19D33}"/>
              </a:ext>
            </a:extLst>
          </p:cNvPr>
          <p:cNvSpPr/>
          <p:nvPr/>
        </p:nvSpPr>
        <p:spPr>
          <a:xfrm>
            <a:off x="11550806" y="1512233"/>
            <a:ext cx="282060" cy="272360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5" name="Google Shape;96;p7">
            <a:extLst>
              <a:ext uri="{FF2B5EF4-FFF2-40B4-BE49-F238E27FC236}">
                <a16:creationId xmlns:a16="http://schemas.microsoft.com/office/drawing/2014/main" id="{1E9C7007-D476-406F-AAFC-16414D6310AA}"/>
              </a:ext>
            </a:extLst>
          </p:cNvPr>
          <p:cNvGrpSpPr/>
          <p:nvPr/>
        </p:nvGrpSpPr>
        <p:grpSpPr>
          <a:xfrm rot="-424879">
            <a:off x="11311382" y="1081683"/>
            <a:ext cx="760925" cy="385130"/>
            <a:chOff x="6348021" y="1029754"/>
            <a:chExt cx="2339285" cy="1183990"/>
          </a:xfrm>
        </p:grpSpPr>
        <p:sp>
          <p:nvSpPr>
            <p:cNvPr id="86" name="Google Shape;97;p7">
              <a:extLst>
                <a:ext uri="{FF2B5EF4-FFF2-40B4-BE49-F238E27FC236}">
                  <a16:creationId xmlns:a16="http://schemas.microsoft.com/office/drawing/2014/main" id="{FE56BF3C-F3B8-4F20-9138-EE347995D2F1}"/>
                </a:ext>
              </a:extLst>
            </p:cNvPr>
            <p:cNvSpPr/>
            <p:nvPr/>
          </p:nvSpPr>
          <p:spPr>
            <a:xfrm>
              <a:off x="8350757" y="1080312"/>
              <a:ext cx="336535" cy="522691"/>
            </a:xfrm>
            <a:custGeom>
              <a:avLst/>
              <a:gdLst/>
              <a:ahLst/>
              <a:cxnLst/>
              <a:rect l="l" t="t" r="r" b="b"/>
              <a:pathLst>
                <a:path w="2576" h="4001" extrusionOk="0">
                  <a:moveTo>
                    <a:pt x="120" y="0"/>
                  </a:moveTo>
                  <a:lnTo>
                    <a:pt x="120" y="0"/>
                  </a:lnTo>
                  <a:cubicBezTo>
                    <a:pt x="1" y="634"/>
                    <a:pt x="1110" y="3328"/>
                    <a:pt x="1783" y="4001"/>
                  </a:cubicBezTo>
                  <a:cubicBezTo>
                    <a:pt x="2575" y="3169"/>
                    <a:pt x="1427" y="436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Google Shape;98;p7">
              <a:extLst>
                <a:ext uri="{FF2B5EF4-FFF2-40B4-BE49-F238E27FC236}">
                  <a16:creationId xmlns:a16="http://schemas.microsoft.com/office/drawing/2014/main" id="{8BAADAE6-1220-48C9-BA1A-71744326B7D8}"/>
                </a:ext>
              </a:extLst>
            </p:cNvPr>
            <p:cNvSpPr/>
            <p:nvPr/>
          </p:nvSpPr>
          <p:spPr>
            <a:xfrm>
              <a:off x="6498128" y="2079046"/>
              <a:ext cx="77732" cy="31092"/>
            </a:xfrm>
            <a:custGeom>
              <a:avLst/>
              <a:gdLst/>
              <a:ahLst/>
              <a:cxnLst/>
              <a:rect l="l" t="t" r="r" b="b"/>
              <a:pathLst>
                <a:path w="595" h="238" extrusionOk="0">
                  <a:moveTo>
                    <a:pt x="595" y="0"/>
                  </a:moveTo>
                  <a:lnTo>
                    <a:pt x="40" y="40"/>
                  </a:lnTo>
                  <a:cubicBezTo>
                    <a:pt x="0" y="40"/>
                    <a:pt x="0" y="80"/>
                    <a:pt x="0" y="80"/>
                  </a:cubicBezTo>
                  <a:lnTo>
                    <a:pt x="555" y="238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F41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Google Shape;99;p7">
              <a:extLst>
                <a:ext uri="{FF2B5EF4-FFF2-40B4-BE49-F238E27FC236}">
                  <a16:creationId xmlns:a16="http://schemas.microsoft.com/office/drawing/2014/main" id="{3E3AE23C-F056-43AA-AA49-6E7C84FC0822}"/>
                </a:ext>
              </a:extLst>
            </p:cNvPr>
            <p:cNvSpPr/>
            <p:nvPr/>
          </p:nvSpPr>
          <p:spPr>
            <a:xfrm>
              <a:off x="6441169" y="2001708"/>
              <a:ext cx="134692" cy="30831"/>
            </a:xfrm>
            <a:custGeom>
              <a:avLst/>
              <a:gdLst/>
              <a:ahLst/>
              <a:cxnLst/>
              <a:rect l="l" t="t" r="r" b="b"/>
              <a:pathLst>
                <a:path w="1031" h="236" extrusionOk="0">
                  <a:moveTo>
                    <a:pt x="454" y="0"/>
                  </a:moveTo>
                  <a:cubicBezTo>
                    <a:pt x="297" y="0"/>
                    <a:pt x="141" y="51"/>
                    <a:pt x="1" y="157"/>
                  </a:cubicBezTo>
                  <a:lnTo>
                    <a:pt x="1031" y="236"/>
                  </a:lnTo>
                  <a:cubicBezTo>
                    <a:pt x="854" y="81"/>
                    <a:pt x="653" y="0"/>
                    <a:pt x="454" y="0"/>
                  </a:cubicBezTo>
                  <a:close/>
                </a:path>
              </a:pathLst>
            </a:custGeom>
            <a:solidFill>
              <a:srgbClr val="F41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Google Shape;100;p7">
              <a:extLst>
                <a:ext uri="{FF2B5EF4-FFF2-40B4-BE49-F238E27FC236}">
                  <a16:creationId xmlns:a16="http://schemas.microsoft.com/office/drawing/2014/main" id="{1B00B0FF-AE17-4406-8E3C-5B293FA2CC94}"/>
                </a:ext>
              </a:extLst>
            </p:cNvPr>
            <p:cNvSpPr/>
            <p:nvPr/>
          </p:nvSpPr>
          <p:spPr>
            <a:xfrm>
              <a:off x="7967846" y="1080312"/>
              <a:ext cx="559019" cy="667701"/>
            </a:xfrm>
            <a:custGeom>
              <a:avLst/>
              <a:gdLst/>
              <a:ahLst/>
              <a:cxnLst/>
              <a:rect l="l" t="t" r="r" b="b"/>
              <a:pathLst>
                <a:path w="4279" h="5111" extrusionOk="0">
                  <a:moveTo>
                    <a:pt x="2139" y="990"/>
                  </a:moveTo>
                  <a:cubicBezTo>
                    <a:pt x="2298" y="1228"/>
                    <a:pt x="2258" y="1505"/>
                    <a:pt x="2100" y="1545"/>
                  </a:cubicBezTo>
                  <a:cubicBezTo>
                    <a:pt x="2057" y="1556"/>
                    <a:pt x="2018" y="1561"/>
                    <a:pt x="1980" y="1561"/>
                  </a:cubicBezTo>
                  <a:cubicBezTo>
                    <a:pt x="1878" y="1561"/>
                    <a:pt x="1791" y="1524"/>
                    <a:pt x="1704" y="1466"/>
                  </a:cubicBezTo>
                  <a:cubicBezTo>
                    <a:pt x="1624" y="1268"/>
                    <a:pt x="1664" y="1109"/>
                    <a:pt x="1823" y="990"/>
                  </a:cubicBezTo>
                  <a:close/>
                  <a:moveTo>
                    <a:pt x="980" y="1717"/>
                  </a:moveTo>
                  <a:cubicBezTo>
                    <a:pt x="1050" y="1717"/>
                    <a:pt x="1119" y="1736"/>
                    <a:pt x="1189" y="1783"/>
                  </a:cubicBezTo>
                  <a:cubicBezTo>
                    <a:pt x="1228" y="1862"/>
                    <a:pt x="1189" y="2020"/>
                    <a:pt x="1189" y="2218"/>
                  </a:cubicBezTo>
                  <a:cubicBezTo>
                    <a:pt x="991" y="2179"/>
                    <a:pt x="832" y="2139"/>
                    <a:pt x="793" y="2060"/>
                  </a:cubicBezTo>
                  <a:cubicBezTo>
                    <a:pt x="713" y="1981"/>
                    <a:pt x="793" y="1783"/>
                    <a:pt x="832" y="1743"/>
                  </a:cubicBezTo>
                  <a:cubicBezTo>
                    <a:pt x="881" y="1727"/>
                    <a:pt x="931" y="1717"/>
                    <a:pt x="980" y="1717"/>
                  </a:cubicBezTo>
                  <a:close/>
                  <a:moveTo>
                    <a:pt x="2035" y="2320"/>
                  </a:moveTo>
                  <a:cubicBezTo>
                    <a:pt x="2109" y="2320"/>
                    <a:pt x="2205" y="2337"/>
                    <a:pt x="2337" y="2337"/>
                  </a:cubicBezTo>
                  <a:cubicBezTo>
                    <a:pt x="2298" y="2575"/>
                    <a:pt x="2258" y="2694"/>
                    <a:pt x="2179" y="2733"/>
                  </a:cubicBezTo>
                  <a:cubicBezTo>
                    <a:pt x="2100" y="2733"/>
                    <a:pt x="1981" y="2694"/>
                    <a:pt x="1862" y="2654"/>
                  </a:cubicBezTo>
                  <a:cubicBezTo>
                    <a:pt x="1862" y="2575"/>
                    <a:pt x="1862" y="2377"/>
                    <a:pt x="1941" y="2337"/>
                  </a:cubicBezTo>
                  <a:cubicBezTo>
                    <a:pt x="1968" y="2324"/>
                    <a:pt x="1999" y="2320"/>
                    <a:pt x="2035" y="2320"/>
                  </a:cubicBezTo>
                  <a:close/>
                  <a:moveTo>
                    <a:pt x="2654" y="0"/>
                  </a:moveTo>
                  <a:lnTo>
                    <a:pt x="1664" y="396"/>
                  </a:lnTo>
                  <a:lnTo>
                    <a:pt x="396" y="911"/>
                  </a:lnTo>
                  <a:cubicBezTo>
                    <a:pt x="0" y="1070"/>
                    <a:pt x="0" y="1070"/>
                    <a:pt x="80" y="1466"/>
                  </a:cubicBezTo>
                  <a:cubicBezTo>
                    <a:pt x="159" y="1703"/>
                    <a:pt x="238" y="1981"/>
                    <a:pt x="317" y="2218"/>
                  </a:cubicBezTo>
                  <a:cubicBezTo>
                    <a:pt x="396" y="2496"/>
                    <a:pt x="476" y="2733"/>
                    <a:pt x="555" y="2971"/>
                  </a:cubicBezTo>
                  <a:cubicBezTo>
                    <a:pt x="832" y="3644"/>
                    <a:pt x="1110" y="4278"/>
                    <a:pt x="1387" y="4952"/>
                  </a:cubicBezTo>
                  <a:cubicBezTo>
                    <a:pt x="1440" y="5057"/>
                    <a:pt x="1510" y="5110"/>
                    <a:pt x="1598" y="5110"/>
                  </a:cubicBezTo>
                  <a:cubicBezTo>
                    <a:pt x="1642" y="5110"/>
                    <a:pt x="1690" y="5097"/>
                    <a:pt x="1743" y="5070"/>
                  </a:cubicBezTo>
                  <a:cubicBezTo>
                    <a:pt x="2100" y="4952"/>
                    <a:pt x="2496" y="4833"/>
                    <a:pt x="2852" y="4714"/>
                  </a:cubicBezTo>
                  <a:lnTo>
                    <a:pt x="4278" y="4239"/>
                  </a:lnTo>
                  <a:cubicBezTo>
                    <a:pt x="4041" y="3763"/>
                    <a:pt x="3764" y="3328"/>
                    <a:pt x="3565" y="2892"/>
                  </a:cubicBezTo>
                  <a:cubicBezTo>
                    <a:pt x="3051" y="1981"/>
                    <a:pt x="2734" y="1030"/>
                    <a:pt x="26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Google Shape;101;p7">
              <a:extLst>
                <a:ext uri="{FF2B5EF4-FFF2-40B4-BE49-F238E27FC236}">
                  <a16:creationId xmlns:a16="http://schemas.microsoft.com/office/drawing/2014/main" id="{D6278DB8-60E2-4514-AE9A-1FA54F865239}"/>
                </a:ext>
              </a:extLst>
            </p:cNvPr>
            <p:cNvSpPr/>
            <p:nvPr/>
          </p:nvSpPr>
          <p:spPr>
            <a:xfrm>
              <a:off x="6348021" y="1029754"/>
              <a:ext cx="2339285" cy="1183990"/>
            </a:xfrm>
            <a:custGeom>
              <a:avLst/>
              <a:gdLst/>
              <a:ahLst/>
              <a:cxnLst/>
              <a:rect l="l" t="t" r="r" b="b"/>
              <a:pathLst>
                <a:path w="17906" h="9063" extrusionOk="0">
                  <a:moveTo>
                    <a:pt x="15450" y="387"/>
                  </a:moveTo>
                  <a:cubicBezTo>
                    <a:pt x="16757" y="823"/>
                    <a:pt x="17905" y="3556"/>
                    <a:pt x="17113" y="4388"/>
                  </a:cubicBezTo>
                  <a:cubicBezTo>
                    <a:pt x="16440" y="3754"/>
                    <a:pt x="15331" y="1021"/>
                    <a:pt x="15450" y="387"/>
                  </a:cubicBezTo>
                  <a:close/>
                  <a:moveTo>
                    <a:pt x="9785" y="2328"/>
                  </a:moveTo>
                  <a:cubicBezTo>
                    <a:pt x="9864" y="2764"/>
                    <a:pt x="9904" y="3160"/>
                    <a:pt x="9983" y="3596"/>
                  </a:cubicBezTo>
                  <a:lnTo>
                    <a:pt x="4041" y="5299"/>
                  </a:lnTo>
                  <a:cubicBezTo>
                    <a:pt x="4041" y="4863"/>
                    <a:pt x="3764" y="4744"/>
                    <a:pt x="3407" y="4626"/>
                  </a:cubicBezTo>
                  <a:lnTo>
                    <a:pt x="9785" y="2328"/>
                  </a:lnTo>
                  <a:close/>
                  <a:moveTo>
                    <a:pt x="15053" y="387"/>
                  </a:moveTo>
                  <a:cubicBezTo>
                    <a:pt x="15133" y="1377"/>
                    <a:pt x="15450" y="2368"/>
                    <a:pt x="15964" y="3239"/>
                  </a:cubicBezTo>
                  <a:cubicBezTo>
                    <a:pt x="16163" y="3675"/>
                    <a:pt x="16440" y="4111"/>
                    <a:pt x="16677" y="4626"/>
                  </a:cubicBezTo>
                  <a:lnTo>
                    <a:pt x="15251" y="5061"/>
                  </a:lnTo>
                  <a:cubicBezTo>
                    <a:pt x="14895" y="5220"/>
                    <a:pt x="14499" y="5339"/>
                    <a:pt x="14142" y="5457"/>
                  </a:cubicBezTo>
                  <a:cubicBezTo>
                    <a:pt x="14089" y="5471"/>
                    <a:pt x="14041" y="5479"/>
                    <a:pt x="13997" y="5479"/>
                  </a:cubicBezTo>
                  <a:cubicBezTo>
                    <a:pt x="13909" y="5479"/>
                    <a:pt x="13839" y="5444"/>
                    <a:pt x="13786" y="5339"/>
                  </a:cubicBezTo>
                  <a:cubicBezTo>
                    <a:pt x="13509" y="4665"/>
                    <a:pt x="13231" y="3992"/>
                    <a:pt x="12954" y="3318"/>
                  </a:cubicBezTo>
                  <a:cubicBezTo>
                    <a:pt x="12875" y="3081"/>
                    <a:pt x="12795" y="2843"/>
                    <a:pt x="12716" y="2605"/>
                  </a:cubicBezTo>
                  <a:cubicBezTo>
                    <a:pt x="12637" y="2368"/>
                    <a:pt x="12558" y="2090"/>
                    <a:pt x="12479" y="1813"/>
                  </a:cubicBezTo>
                  <a:cubicBezTo>
                    <a:pt x="12399" y="1417"/>
                    <a:pt x="12399" y="1417"/>
                    <a:pt x="12795" y="1259"/>
                  </a:cubicBezTo>
                  <a:lnTo>
                    <a:pt x="14063" y="783"/>
                  </a:lnTo>
                  <a:lnTo>
                    <a:pt x="15053" y="387"/>
                  </a:lnTo>
                  <a:close/>
                  <a:moveTo>
                    <a:pt x="12003" y="1536"/>
                  </a:moveTo>
                  <a:cubicBezTo>
                    <a:pt x="12201" y="2249"/>
                    <a:pt x="12399" y="2962"/>
                    <a:pt x="12637" y="3635"/>
                  </a:cubicBezTo>
                  <a:cubicBezTo>
                    <a:pt x="12875" y="4309"/>
                    <a:pt x="13152" y="4982"/>
                    <a:pt x="13469" y="5695"/>
                  </a:cubicBezTo>
                  <a:lnTo>
                    <a:pt x="12875" y="5933"/>
                  </a:lnTo>
                  <a:cubicBezTo>
                    <a:pt x="12162" y="4586"/>
                    <a:pt x="11409" y="3318"/>
                    <a:pt x="11211" y="1813"/>
                  </a:cubicBezTo>
                  <a:lnTo>
                    <a:pt x="12003" y="1536"/>
                  </a:lnTo>
                  <a:close/>
                  <a:moveTo>
                    <a:pt x="10141" y="3952"/>
                  </a:moveTo>
                  <a:lnTo>
                    <a:pt x="10617" y="5101"/>
                  </a:lnTo>
                  <a:lnTo>
                    <a:pt x="4635" y="6844"/>
                  </a:lnTo>
                  <a:cubicBezTo>
                    <a:pt x="4635" y="6606"/>
                    <a:pt x="4675" y="6369"/>
                    <a:pt x="4556" y="6170"/>
                  </a:cubicBezTo>
                  <a:cubicBezTo>
                    <a:pt x="4437" y="5933"/>
                    <a:pt x="4120" y="5893"/>
                    <a:pt x="3922" y="5774"/>
                  </a:cubicBezTo>
                  <a:lnTo>
                    <a:pt x="10141" y="3952"/>
                  </a:lnTo>
                  <a:close/>
                  <a:moveTo>
                    <a:pt x="10775" y="5497"/>
                  </a:moveTo>
                  <a:cubicBezTo>
                    <a:pt x="10815" y="5576"/>
                    <a:pt x="10894" y="5735"/>
                    <a:pt x="10973" y="5933"/>
                  </a:cubicBezTo>
                  <a:cubicBezTo>
                    <a:pt x="11053" y="6091"/>
                    <a:pt x="11171" y="6250"/>
                    <a:pt x="11251" y="6408"/>
                  </a:cubicBezTo>
                  <a:cubicBezTo>
                    <a:pt x="9072" y="7200"/>
                    <a:pt x="6893" y="7834"/>
                    <a:pt x="4675" y="8349"/>
                  </a:cubicBezTo>
                  <a:lnTo>
                    <a:pt x="4635" y="8349"/>
                  </a:lnTo>
                  <a:cubicBezTo>
                    <a:pt x="4873" y="7913"/>
                    <a:pt x="4873" y="7874"/>
                    <a:pt x="4556" y="7359"/>
                  </a:cubicBezTo>
                  <a:lnTo>
                    <a:pt x="10775" y="5497"/>
                  </a:lnTo>
                  <a:close/>
                  <a:moveTo>
                    <a:pt x="3172" y="5020"/>
                  </a:moveTo>
                  <a:cubicBezTo>
                    <a:pt x="3269" y="5020"/>
                    <a:pt x="3363" y="5033"/>
                    <a:pt x="3447" y="5061"/>
                  </a:cubicBezTo>
                  <a:cubicBezTo>
                    <a:pt x="3685" y="5141"/>
                    <a:pt x="3685" y="5259"/>
                    <a:pt x="3605" y="5418"/>
                  </a:cubicBezTo>
                  <a:cubicBezTo>
                    <a:pt x="3487" y="5576"/>
                    <a:pt x="3407" y="5656"/>
                    <a:pt x="3328" y="5735"/>
                  </a:cubicBezTo>
                  <a:cubicBezTo>
                    <a:pt x="3170" y="5972"/>
                    <a:pt x="3209" y="6091"/>
                    <a:pt x="3487" y="6131"/>
                  </a:cubicBezTo>
                  <a:cubicBezTo>
                    <a:pt x="3685" y="6170"/>
                    <a:pt x="3843" y="6170"/>
                    <a:pt x="4041" y="6210"/>
                  </a:cubicBezTo>
                  <a:cubicBezTo>
                    <a:pt x="4279" y="6289"/>
                    <a:pt x="4358" y="6448"/>
                    <a:pt x="4160" y="6646"/>
                  </a:cubicBezTo>
                  <a:cubicBezTo>
                    <a:pt x="4002" y="6844"/>
                    <a:pt x="3804" y="6923"/>
                    <a:pt x="3685" y="7082"/>
                  </a:cubicBezTo>
                  <a:cubicBezTo>
                    <a:pt x="3605" y="7161"/>
                    <a:pt x="3526" y="7280"/>
                    <a:pt x="3487" y="7398"/>
                  </a:cubicBezTo>
                  <a:cubicBezTo>
                    <a:pt x="3605" y="7478"/>
                    <a:pt x="3685" y="7517"/>
                    <a:pt x="3804" y="7557"/>
                  </a:cubicBezTo>
                  <a:cubicBezTo>
                    <a:pt x="3962" y="7597"/>
                    <a:pt x="4081" y="7597"/>
                    <a:pt x="4239" y="7636"/>
                  </a:cubicBezTo>
                  <a:cubicBezTo>
                    <a:pt x="4477" y="7715"/>
                    <a:pt x="4517" y="7953"/>
                    <a:pt x="4318" y="8112"/>
                  </a:cubicBezTo>
                  <a:cubicBezTo>
                    <a:pt x="4031" y="8431"/>
                    <a:pt x="3616" y="8621"/>
                    <a:pt x="3196" y="8621"/>
                  </a:cubicBezTo>
                  <a:cubicBezTo>
                    <a:pt x="3094" y="8621"/>
                    <a:pt x="2993" y="8610"/>
                    <a:pt x="2892" y="8587"/>
                  </a:cubicBezTo>
                  <a:lnTo>
                    <a:pt x="2140" y="8389"/>
                  </a:lnTo>
                  <a:cubicBezTo>
                    <a:pt x="2298" y="7636"/>
                    <a:pt x="2021" y="7002"/>
                    <a:pt x="1704" y="6369"/>
                  </a:cubicBezTo>
                  <a:cubicBezTo>
                    <a:pt x="1664" y="6289"/>
                    <a:pt x="1664" y="6170"/>
                    <a:pt x="1704" y="6052"/>
                  </a:cubicBezTo>
                  <a:cubicBezTo>
                    <a:pt x="1863" y="5774"/>
                    <a:pt x="2021" y="5497"/>
                    <a:pt x="2179" y="5259"/>
                  </a:cubicBezTo>
                  <a:cubicBezTo>
                    <a:pt x="2338" y="5220"/>
                    <a:pt x="2496" y="5180"/>
                    <a:pt x="2655" y="5141"/>
                  </a:cubicBezTo>
                  <a:cubicBezTo>
                    <a:pt x="2808" y="5064"/>
                    <a:pt x="2995" y="5020"/>
                    <a:pt x="3172" y="5020"/>
                  </a:cubicBezTo>
                  <a:close/>
                  <a:moveTo>
                    <a:pt x="15281" y="0"/>
                  </a:moveTo>
                  <a:cubicBezTo>
                    <a:pt x="15071" y="0"/>
                    <a:pt x="14859" y="49"/>
                    <a:pt x="14657" y="149"/>
                  </a:cubicBezTo>
                  <a:cubicBezTo>
                    <a:pt x="12518" y="942"/>
                    <a:pt x="10340" y="1655"/>
                    <a:pt x="8200" y="2407"/>
                  </a:cubicBezTo>
                  <a:cubicBezTo>
                    <a:pt x="6299" y="3081"/>
                    <a:pt x="4358" y="3794"/>
                    <a:pt x="2417" y="4507"/>
                  </a:cubicBezTo>
                  <a:cubicBezTo>
                    <a:pt x="2219" y="4586"/>
                    <a:pt x="2021" y="4705"/>
                    <a:pt x="1863" y="4903"/>
                  </a:cubicBezTo>
                  <a:cubicBezTo>
                    <a:pt x="1387" y="5616"/>
                    <a:pt x="951" y="6369"/>
                    <a:pt x="476" y="7121"/>
                  </a:cubicBezTo>
                  <a:cubicBezTo>
                    <a:pt x="397" y="7280"/>
                    <a:pt x="278" y="7398"/>
                    <a:pt x="199" y="7557"/>
                  </a:cubicBezTo>
                  <a:cubicBezTo>
                    <a:pt x="1" y="7953"/>
                    <a:pt x="80" y="8230"/>
                    <a:pt x="516" y="8349"/>
                  </a:cubicBezTo>
                  <a:cubicBezTo>
                    <a:pt x="1149" y="8547"/>
                    <a:pt x="1823" y="8745"/>
                    <a:pt x="2457" y="8904"/>
                  </a:cubicBezTo>
                  <a:cubicBezTo>
                    <a:pt x="2774" y="9023"/>
                    <a:pt x="3130" y="9062"/>
                    <a:pt x="3447" y="9062"/>
                  </a:cubicBezTo>
                  <a:cubicBezTo>
                    <a:pt x="3883" y="9023"/>
                    <a:pt x="4318" y="8904"/>
                    <a:pt x="4715" y="8785"/>
                  </a:cubicBezTo>
                  <a:cubicBezTo>
                    <a:pt x="6695" y="8230"/>
                    <a:pt x="8715" y="7676"/>
                    <a:pt x="10696" y="7082"/>
                  </a:cubicBezTo>
                  <a:cubicBezTo>
                    <a:pt x="12439" y="6567"/>
                    <a:pt x="14182" y="5933"/>
                    <a:pt x="15885" y="5339"/>
                  </a:cubicBezTo>
                  <a:cubicBezTo>
                    <a:pt x="16361" y="5180"/>
                    <a:pt x="16836" y="4982"/>
                    <a:pt x="17311" y="4824"/>
                  </a:cubicBezTo>
                  <a:cubicBezTo>
                    <a:pt x="17628" y="4586"/>
                    <a:pt x="17826" y="4190"/>
                    <a:pt x="17787" y="3794"/>
                  </a:cubicBezTo>
                  <a:cubicBezTo>
                    <a:pt x="17826" y="2487"/>
                    <a:pt x="17311" y="1219"/>
                    <a:pt x="16321" y="427"/>
                  </a:cubicBezTo>
                  <a:cubicBezTo>
                    <a:pt x="16018" y="149"/>
                    <a:pt x="15651" y="0"/>
                    <a:pt x="15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Google Shape;102;p7">
              <a:extLst>
                <a:ext uri="{FF2B5EF4-FFF2-40B4-BE49-F238E27FC236}">
                  <a16:creationId xmlns:a16="http://schemas.microsoft.com/office/drawing/2014/main" id="{786D3C39-786D-46A8-A8BC-0EBAD8244522}"/>
                </a:ext>
              </a:extLst>
            </p:cNvPr>
            <p:cNvSpPr/>
            <p:nvPr/>
          </p:nvSpPr>
          <p:spPr>
            <a:xfrm>
              <a:off x="8211101" y="1383394"/>
              <a:ext cx="62186" cy="54085"/>
            </a:xfrm>
            <a:custGeom>
              <a:avLst/>
              <a:gdLst/>
              <a:ahLst/>
              <a:cxnLst/>
              <a:rect l="l" t="t" r="r" b="b"/>
              <a:pathLst>
                <a:path w="476" h="414" extrusionOk="0">
                  <a:moveTo>
                    <a:pt x="160" y="1"/>
                  </a:moveTo>
                  <a:cubicBezTo>
                    <a:pt x="129" y="1"/>
                    <a:pt x="103" y="6"/>
                    <a:pt x="79" y="17"/>
                  </a:cubicBezTo>
                  <a:cubicBezTo>
                    <a:pt x="0" y="96"/>
                    <a:pt x="0" y="255"/>
                    <a:pt x="0" y="334"/>
                  </a:cubicBezTo>
                  <a:cubicBezTo>
                    <a:pt x="119" y="334"/>
                    <a:pt x="238" y="413"/>
                    <a:pt x="317" y="413"/>
                  </a:cubicBezTo>
                  <a:cubicBezTo>
                    <a:pt x="436" y="374"/>
                    <a:pt x="436" y="215"/>
                    <a:pt x="475" y="57"/>
                  </a:cubicBezTo>
                  <a:cubicBezTo>
                    <a:pt x="335" y="29"/>
                    <a:pt x="235" y="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Google Shape;103;p7">
              <a:extLst>
                <a:ext uri="{FF2B5EF4-FFF2-40B4-BE49-F238E27FC236}">
                  <a16:creationId xmlns:a16="http://schemas.microsoft.com/office/drawing/2014/main" id="{40B4A37A-DAFD-47EB-B94B-F32CACC487C5}"/>
                </a:ext>
              </a:extLst>
            </p:cNvPr>
            <p:cNvSpPr/>
            <p:nvPr/>
          </p:nvSpPr>
          <p:spPr>
            <a:xfrm>
              <a:off x="8180008" y="1210951"/>
              <a:ext cx="88053" cy="78515"/>
            </a:xfrm>
            <a:custGeom>
              <a:avLst/>
              <a:gdLst/>
              <a:ahLst/>
              <a:cxnLst/>
              <a:rect l="l" t="t" r="r" b="b"/>
              <a:pathLst>
                <a:path w="674" h="601" extrusionOk="0">
                  <a:moveTo>
                    <a:pt x="397" y="0"/>
                  </a:moveTo>
                  <a:cubicBezTo>
                    <a:pt x="357" y="0"/>
                    <a:pt x="317" y="10"/>
                    <a:pt x="278" y="30"/>
                  </a:cubicBezTo>
                  <a:lnTo>
                    <a:pt x="238" y="30"/>
                  </a:lnTo>
                  <a:cubicBezTo>
                    <a:pt x="80" y="109"/>
                    <a:pt x="0" y="307"/>
                    <a:pt x="80" y="466"/>
                  </a:cubicBezTo>
                  <a:cubicBezTo>
                    <a:pt x="80" y="466"/>
                    <a:pt x="80" y="505"/>
                    <a:pt x="80" y="505"/>
                  </a:cubicBezTo>
                  <a:cubicBezTo>
                    <a:pt x="167" y="563"/>
                    <a:pt x="275" y="600"/>
                    <a:pt x="373" y="600"/>
                  </a:cubicBezTo>
                  <a:cubicBezTo>
                    <a:pt x="409" y="600"/>
                    <a:pt x="444" y="595"/>
                    <a:pt x="476" y="585"/>
                  </a:cubicBezTo>
                  <a:cubicBezTo>
                    <a:pt x="634" y="505"/>
                    <a:pt x="674" y="268"/>
                    <a:pt x="515" y="30"/>
                  </a:cubicBezTo>
                  <a:cubicBezTo>
                    <a:pt x="476" y="10"/>
                    <a:pt x="436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Google Shape;104;p7">
              <a:extLst>
                <a:ext uri="{FF2B5EF4-FFF2-40B4-BE49-F238E27FC236}">
                  <a16:creationId xmlns:a16="http://schemas.microsoft.com/office/drawing/2014/main" id="{531BDE96-5E52-4A8E-BC62-A8B875B1DA54}"/>
                </a:ext>
              </a:extLst>
            </p:cNvPr>
            <p:cNvSpPr/>
            <p:nvPr/>
          </p:nvSpPr>
          <p:spPr>
            <a:xfrm>
              <a:off x="8060994" y="1304619"/>
              <a:ext cx="67412" cy="65581"/>
            </a:xfrm>
            <a:custGeom>
              <a:avLst/>
              <a:gdLst/>
              <a:ahLst/>
              <a:cxnLst/>
              <a:rect l="l" t="t" r="r" b="b"/>
              <a:pathLst>
                <a:path w="516" h="502" extrusionOk="0">
                  <a:moveTo>
                    <a:pt x="267" y="0"/>
                  </a:moveTo>
                  <a:cubicBezTo>
                    <a:pt x="218" y="0"/>
                    <a:pt x="168" y="10"/>
                    <a:pt x="119" y="26"/>
                  </a:cubicBezTo>
                  <a:cubicBezTo>
                    <a:pt x="40" y="26"/>
                    <a:pt x="0" y="264"/>
                    <a:pt x="80" y="343"/>
                  </a:cubicBezTo>
                  <a:cubicBezTo>
                    <a:pt x="119" y="422"/>
                    <a:pt x="278" y="462"/>
                    <a:pt x="476" y="501"/>
                  </a:cubicBezTo>
                  <a:cubicBezTo>
                    <a:pt x="476" y="303"/>
                    <a:pt x="515" y="145"/>
                    <a:pt x="476" y="66"/>
                  </a:cubicBezTo>
                  <a:cubicBezTo>
                    <a:pt x="406" y="19"/>
                    <a:pt x="337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332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stituto de Lideres Cristianos - Inicio | Facebook">
            <a:extLst>
              <a:ext uri="{FF2B5EF4-FFF2-40B4-BE49-F238E27FC236}">
                <a16:creationId xmlns:a16="http://schemas.microsoft.com/office/drawing/2014/main" id="{1E879D9A-1029-4DA1-B1DB-9D82A749BB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9810423" y="0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100;p22">
            <a:extLst>
              <a:ext uri="{FF2B5EF4-FFF2-40B4-BE49-F238E27FC236}">
                <a16:creationId xmlns:a16="http://schemas.microsoft.com/office/drawing/2014/main" id="{AE8AA60B-CF4B-4742-B9DB-818C28898AFE}"/>
              </a:ext>
            </a:extLst>
          </p:cNvPr>
          <p:cNvSpPr/>
          <p:nvPr/>
        </p:nvSpPr>
        <p:spPr>
          <a:xfrm>
            <a:off x="0" y="21516"/>
            <a:ext cx="9810423" cy="71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72CCA2A-255A-4ADA-86EA-BF36BE24F26D}"/>
              </a:ext>
            </a:extLst>
          </p:cNvPr>
          <p:cNvSpPr txBox="1"/>
          <p:nvPr/>
        </p:nvSpPr>
        <p:spPr>
          <a:xfrm>
            <a:off x="651680" y="113923"/>
            <a:ext cx="9352381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b="1" dirty="0">
                <a:effectLst/>
                <a:latin typeface="Times-Roman"/>
                <a:ea typeface="Calibri" panose="020F0502020204030204" pitchFamily="34" charset="0"/>
                <a:cs typeface="Times-Roman"/>
              </a:rPr>
              <a:t>TIEMPO PRESENTE VOZ MEDIA / PASIVA MODO INDICATIVO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Google Shape;177;p35">
            <a:extLst>
              <a:ext uri="{FF2B5EF4-FFF2-40B4-BE49-F238E27FC236}">
                <a16:creationId xmlns:a16="http://schemas.microsoft.com/office/drawing/2014/main" id="{B27CCA54-FED1-49C5-8912-CB470B9BB2D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27187" y="0"/>
            <a:ext cx="680224" cy="63746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AutoShape 81">
            <a:extLst>
              <a:ext uri="{FF2B5EF4-FFF2-40B4-BE49-F238E27FC236}">
                <a16:creationId xmlns:a16="http://schemas.microsoft.com/office/drawing/2014/main" id="{8CC954B1-4088-4228-A4A2-EC723B913D5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376488" y="1420813"/>
            <a:ext cx="7434262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5" name="Rectangle 83">
            <a:extLst>
              <a:ext uri="{FF2B5EF4-FFF2-40B4-BE49-F238E27FC236}">
                <a16:creationId xmlns:a16="http://schemas.microsoft.com/office/drawing/2014/main" id="{8B07C285-C99E-4593-8CC4-11B5D0454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425" y="1446213"/>
            <a:ext cx="3981450" cy="639762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6" name="Rectangle 84">
            <a:extLst>
              <a:ext uri="{FF2B5EF4-FFF2-40B4-BE49-F238E27FC236}">
                <a16:creationId xmlns:a16="http://schemas.microsoft.com/office/drawing/2014/main" id="{06EEADD3-1DD8-49DE-ACFE-1C4C1251A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75" y="1446213"/>
            <a:ext cx="1641475" cy="639762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7" name="Rectangle 85">
            <a:extLst>
              <a:ext uri="{FF2B5EF4-FFF2-40B4-BE49-F238E27FC236}">
                <a16:creationId xmlns:a16="http://schemas.microsoft.com/office/drawing/2014/main" id="{52C0E30F-9FA6-4DF7-BBA6-2826037E8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7350" y="1446213"/>
            <a:ext cx="1782762" cy="639762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8" name="Rectangle 86">
            <a:extLst>
              <a:ext uri="{FF2B5EF4-FFF2-40B4-BE49-F238E27FC236}">
                <a16:creationId xmlns:a16="http://schemas.microsoft.com/office/drawing/2014/main" id="{34826460-3E06-4B98-AFD8-A33A2D81A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425" y="2085975"/>
            <a:ext cx="1412875" cy="533400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9" name="Rectangle 87">
            <a:extLst>
              <a:ext uri="{FF2B5EF4-FFF2-40B4-BE49-F238E27FC236}">
                <a16:creationId xmlns:a16="http://schemas.microsoft.com/office/drawing/2014/main" id="{2FFEAE82-66E3-4B64-BF1A-BDCF0FDAC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300" y="2085975"/>
            <a:ext cx="2568575" cy="533400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0" name="Rectangle 88">
            <a:extLst>
              <a:ext uri="{FF2B5EF4-FFF2-40B4-BE49-F238E27FC236}">
                <a16:creationId xmlns:a16="http://schemas.microsoft.com/office/drawing/2014/main" id="{A4175735-795D-4539-BFC4-8D02D8482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75" y="2085975"/>
            <a:ext cx="1641475" cy="533400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1" name="Rectangle 89">
            <a:extLst>
              <a:ext uri="{FF2B5EF4-FFF2-40B4-BE49-F238E27FC236}">
                <a16:creationId xmlns:a16="http://schemas.microsoft.com/office/drawing/2014/main" id="{1FE0C6D7-38BB-4063-9637-19F28EBB9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7350" y="2085975"/>
            <a:ext cx="1782762" cy="533400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2" name="Rectangle 90">
            <a:extLst>
              <a:ext uri="{FF2B5EF4-FFF2-40B4-BE49-F238E27FC236}">
                <a16:creationId xmlns:a16="http://schemas.microsoft.com/office/drawing/2014/main" id="{18EEBE8D-4A9B-46F4-BB92-29D08BAA1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425" y="2619375"/>
            <a:ext cx="1412875" cy="5334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3" name="Rectangle 91">
            <a:extLst>
              <a:ext uri="{FF2B5EF4-FFF2-40B4-BE49-F238E27FC236}">
                <a16:creationId xmlns:a16="http://schemas.microsoft.com/office/drawing/2014/main" id="{C3575522-8155-48AF-ABAF-B9F3DF2DA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300" y="2619375"/>
            <a:ext cx="2568575" cy="5334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4" name="Rectangle 92">
            <a:extLst>
              <a:ext uri="{FF2B5EF4-FFF2-40B4-BE49-F238E27FC236}">
                <a16:creationId xmlns:a16="http://schemas.microsoft.com/office/drawing/2014/main" id="{E80B7018-668B-4E7F-8138-81C9BEC5D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75" y="2619375"/>
            <a:ext cx="1641475" cy="5334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5" name="Rectangle 93">
            <a:extLst>
              <a:ext uri="{FF2B5EF4-FFF2-40B4-BE49-F238E27FC236}">
                <a16:creationId xmlns:a16="http://schemas.microsoft.com/office/drawing/2014/main" id="{78DA624D-C509-4ABE-8E30-93018F783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7350" y="2619375"/>
            <a:ext cx="1782762" cy="5334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6" name="Rectangle 94">
            <a:extLst>
              <a:ext uri="{FF2B5EF4-FFF2-40B4-BE49-F238E27FC236}">
                <a16:creationId xmlns:a16="http://schemas.microsoft.com/office/drawing/2014/main" id="{7AF2E4CF-17B9-4691-B283-6863E3E99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425" y="3152775"/>
            <a:ext cx="1412875" cy="533400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7" name="Rectangle 95">
            <a:extLst>
              <a:ext uri="{FF2B5EF4-FFF2-40B4-BE49-F238E27FC236}">
                <a16:creationId xmlns:a16="http://schemas.microsoft.com/office/drawing/2014/main" id="{7E0383AF-F38B-4A3B-BA94-19E0703E5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300" y="3152775"/>
            <a:ext cx="2568575" cy="533400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8" name="Rectangle 96">
            <a:extLst>
              <a:ext uri="{FF2B5EF4-FFF2-40B4-BE49-F238E27FC236}">
                <a16:creationId xmlns:a16="http://schemas.microsoft.com/office/drawing/2014/main" id="{7364C7E5-22BE-4E62-B160-365A39A47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75" y="3152775"/>
            <a:ext cx="1641475" cy="533400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9" name="Rectangle 97">
            <a:extLst>
              <a:ext uri="{FF2B5EF4-FFF2-40B4-BE49-F238E27FC236}">
                <a16:creationId xmlns:a16="http://schemas.microsoft.com/office/drawing/2014/main" id="{5201D2BD-183A-4F5A-AAA4-97ED7712E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7350" y="3152775"/>
            <a:ext cx="1782762" cy="533400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0" name="Rectangle 98">
            <a:extLst>
              <a:ext uri="{FF2B5EF4-FFF2-40B4-BE49-F238E27FC236}">
                <a16:creationId xmlns:a16="http://schemas.microsoft.com/office/drawing/2014/main" id="{FD4E0511-5204-4B7F-97B7-9ADBD3AAE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425" y="3686175"/>
            <a:ext cx="1412875" cy="531812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1" name="Rectangle 99">
            <a:extLst>
              <a:ext uri="{FF2B5EF4-FFF2-40B4-BE49-F238E27FC236}">
                <a16:creationId xmlns:a16="http://schemas.microsoft.com/office/drawing/2014/main" id="{E4C8DFF6-B098-4D78-83DB-F1089C312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300" y="3686175"/>
            <a:ext cx="2568575" cy="531812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2" name="Rectangle 100">
            <a:extLst>
              <a:ext uri="{FF2B5EF4-FFF2-40B4-BE49-F238E27FC236}">
                <a16:creationId xmlns:a16="http://schemas.microsoft.com/office/drawing/2014/main" id="{E5D086CC-CDBF-442F-A0E1-3D5F6A4B6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75" y="3686175"/>
            <a:ext cx="1641475" cy="531812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3" name="Rectangle 101">
            <a:extLst>
              <a:ext uri="{FF2B5EF4-FFF2-40B4-BE49-F238E27FC236}">
                <a16:creationId xmlns:a16="http://schemas.microsoft.com/office/drawing/2014/main" id="{AD3CCC2C-163F-4371-85DA-825818B4F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7350" y="3686175"/>
            <a:ext cx="1782762" cy="5334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4" name="Rectangle 102">
            <a:extLst>
              <a:ext uri="{FF2B5EF4-FFF2-40B4-BE49-F238E27FC236}">
                <a16:creationId xmlns:a16="http://schemas.microsoft.com/office/drawing/2014/main" id="{7BFFD860-4E4B-4BFF-8998-E82C7542F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425" y="4217988"/>
            <a:ext cx="1412875" cy="533400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5" name="Rectangle 103">
            <a:extLst>
              <a:ext uri="{FF2B5EF4-FFF2-40B4-BE49-F238E27FC236}">
                <a16:creationId xmlns:a16="http://schemas.microsoft.com/office/drawing/2014/main" id="{3BAD1880-93E4-4DBA-9907-258B2C64D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300" y="4217988"/>
            <a:ext cx="2568575" cy="533400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6" name="Rectangle 104">
            <a:extLst>
              <a:ext uri="{FF2B5EF4-FFF2-40B4-BE49-F238E27FC236}">
                <a16:creationId xmlns:a16="http://schemas.microsoft.com/office/drawing/2014/main" id="{B86C78AE-0168-461C-9536-72487E5A1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75" y="4217988"/>
            <a:ext cx="1641475" cy="533400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7" name="Rectangle 105">
            <a:extLst>
              <a:ext uri="{FF2B5EF4-FFF2-40B4-BE49-F238E27FC236}">
                <a16:creationId xmlns:a16="http://schemas.microsoft.com/office/drawing/2014/main" id="{B1BEDC12-EF91-4DBC-8952-DC2172C6A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7350" y="4219575"/>
            <a:ext cx="1782762" cy="531812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8" name="Rectangle 106">
            <a:extLst>
              <a:ext uri="{FF2B5EF4-FFF2-40B4-BE49-F238E27FC236}">
                <a16:creationId xmlns:a16="http://schemas.microsoft.com/office/drawing/2014/main" id="{D19C81D9-8346-47FC-96A5-AE91FBDE4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425" y="4751388"/>
            <a:ext cx="1412875" cy="5334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9" name="Rectangle 107">
            <a:extLst>
              <a:ext uri="{FF2B5EF4-FFF2-40B4-BE49-F238E27FC236}">
                <a16:creationId xmlns:a16="http://schemas.microsoft.com/office/drawing/2014/main" id="{98EC6D05-FD7C-429C-8B18-7C5A574AE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300" y="4751388"/>
            <a:ext cx="2568575" cy="5334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0" name="Rectangle 108">
            <a:extLst>
              <a:ext uri="{FF2B5EF4-FFF2-40B4-BE49-F238E27FC236}">
                <a16:creationId xmlns:a16="http://schemas.microsoft.com/office/drawing/2014/main" id="{82E5656A-62F1-41D9-868C-E879961F1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75" y="4751388"/>
            <a:ext cx="1641475" cy="5334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1" name="Rectangle 109">
            <a:extLst>
              <a:ext uri="{FF2B5EF4-FFF2-40B4-BE49-F238E27FC236}">
                <a16:creationId xmlns:a16="http://schemas.microsoft.com/office/drawing/2014/main" id="{27D86612-74B2-4595-B530-67BC51F0A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7350" y="4751388"/>
            <a:ext cx="1782762" cy="5334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2" name="Line 110">
            <a:extLst>
              <a:ext uri="{FF2B5EF4-FFF2-40B4-BE49-F238E27FC236}">
                <a16:creationId xmlns:a16="http://schemas.microsoft.com/office/drawing/2014/main" id="{F6DEC90A-27E4-428C-98FA-70FBF8941B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7300" y="2079625"/>
            <a:ext cx="0" cy="3211512"/>
          </a:xfrm>
          <a:prstGeom prst="line">
            <a:avLst/>
          </a:prstGeom>
          <a:noFill/>
          <a:ln w="12700" cap="flat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3" name="Line 111">
            <a:extLst>
              <a:ext uri="{FF2B5EF4-FFF2-40B4-BE49-F238E27FC236}">
                <a16:creationId xmlns:a16="http://schemas.microsoft.com/office/drawing/2014/main" id="{2D781FEB-29D5-4A72-97BD-3F09B682A7A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5875" y="1439863"/>
            <a:ext cx="0" cy="3851275"/>
          </a:xfrm>
          <a:prstGeom prst="line">
            <a:avLst/>
          </a:prstGeom>
          <a:noFill/>
          <a:ln w="12700" cap="flat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4" name="Line 112">
            <a:extLst>
              <a:ext uri="{FF2B5EF4-FFF2-40B4-BE49-F238E27FC236}">
                <a16:creationId xmlns:a16="http://schemas.microsoft.com/office/drawing/2014/main" id="{C36A41E9-2998-4126-988B-A1E649EF08D1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7350" y="1439863"/>
            <a:ext cx="0" cy="3851275"/>
          </a:xfrm>
          <a:prstGeom prst="line">
            <a:avLst/>
          </a:prstGeom>
          <a:noFill/>
          <a:ln w="12700" cap="flat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5" name="Line 113">
            <a:extLst>
              <a:ext uri="{FF2B5EF4-FFF2-40B4-BE49-F238E27FC236}">
                <a16:creationId xmlns:a16="http://schemas.microsoft.com/office/drawing/2014/main" id="{C0FBBBF2-6B55-4342-B174-9B6470FA627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8075" y="2085975"/>
            <a:ext cx="7418387" cy="0"/>
          </a:xfrm>
          <a:prstGeom prst="line">
            <a:avLst/>
          </a:prstGeom>
          <a:noFill/>
          <a:ln w="12700" cap="flat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6" name="Line 114">
            <a:extLst>
              <a:ext uri="{FF2B5EF4-FFF2-40B4-BE49-F238E27FC236}">
                <a16:creationId xmlns:a16="http://schemas.microsoft.com/office/drawing/2014/main" id="{BD4FB699-9C2E-4A90-948D-774172CB08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8075" y="2619375"/>
            <a:ext cx="7418387" cy="0"/>
          </a:xfrm>
          <a:prstGeom prst="line">
            <a:avLst/>
          </a:prstGeom>
          <a:noFill/>
          <a:ln w="12700" cap="flat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7" name="Line 115">
            <a:extLst>
              <a:ext uri="{FF2B5EF4-FFF2-40B4-BE49-F238E27FC236}">
                <a16:creationId xmlns:a16="http://schemas.microsoft.com/office/drawing/2014/main" id="{4B97AFF0-6CFC-468B-A3EC-47E3A242C3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8075" y="3152775"/>
            <a:ext cx="7418387" cy="0"/>
          </a:xfrm>
          <a:prstGeom prst="line">
            <a:avLst/>
          </a:prstGeom>
          <a:noFill/>
          <a:ln w="12700" cap="flat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8" name="Line 116">
            <a:extLst>
              <a:ext uri="{FF2B5EF4-FFF2-40B4-BE49-F238E27FC236}">
                <a16:creationId xmlns:a16="http://schemas.microsoft.com/office/drawing/2014/main" id="{3CF14F4D-38ED-4020-83C0-232C1D30162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8075" y="3686175"/>
            <a:ext cx="7418387" cy="0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9" name="Line 117">
            <a:extLst>
              <a:ext uri="{FF2B5EF4-FFF2-40B4-BE49-F238E27FC236}">
                <a16:creationId xmlns:a16="http://schemas.microsoft.com/office/drawing/2014/main" id="{CBC00647-EAC2-421A-A3C4-3D6B4B9A5E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8075" y="4219575"/>
            <a:ext cx="7418387" cy="0"/>
          </a:xfrm>
          <a:prstGeom prst="line">
            <a:avLst/>
          </a:prstGeom>
          <a:noFill/>
          <a:ln w="12700" cap="flat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0" name="Line 118">
            <a:extLst>
              <a:ext uri="{FF2B5EF4-FFF2-40B4-BE49-F238E27FC236}">
                <a16:creationId xmlns:a16="http://schemas.microsoft.com/office/drawing/2014/main" id="{B02222A0-0ECB-409C-BCB2-325BEBB93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8075" y="4751388"/>
            <a:ext cx="7418387" cy="0"/>
          </a:xfrm>
          <a:prstGeom prst="line">
            <a:avLst/>
          </a:prstGeom>
          <a:noFill/>
          <a:ln w="12700" cap="flat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1" name="Line 119">
            <a:extLst>
              <a:ext uri="{FF2B5EF4-FFF2-40B4-BE49-F238E27FC236}">
                <a16:creationId xmlns:a16="http://schemas.microsoft.com/office/drawing/2014/main" id="{EC5AEE65-237B-4DCC-94CF-A02CF6997D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4425" y="1439863"/>
            <a:ext cx="0" cy="3851275"/>
          </a:xfrm>
          <a:prstGeom prst="line">
            <a:avLst/>
          </a:prstGeom>
          <a:noFill/>
          <a:ln w="12700" cap="flat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2" name="Line 120">
            <a:extLst>
              <a:ext uri="{FF2B5EF4-FFF2-40B4-BE49-F238E27FC236}">
                <a16:creationId xmlns:a16="http://schemas.microsoft.com/office/drawing/2014/main" id="{6D6E6D0C-BFE6-4DCF-991D-A5CE8E53F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90113" y="1439863"/>
            <a:ext cx="0" cy="3851275"/>
          </a:xfrm>
          <a:prstGeom prst="line">
            <a:avLst/>
          </a:prstGeom>
          <a:noFill/>
          <a:ln w="12700" cap="flat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3" name="Line 121">
            <a:extLst>
              <a:ext uri="{FF2B5EF4-FFF2-40B4-BE49-F238E27FC236}">
                <a16:creationId xmlns:a16="http://schemas.microsoft.com/office/drawing/2014/main" id="{3C555965-615A-47C7-B92D-F2EC573437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8075" y="1446213"/>
            <a:ext cx="7418387" cy="0"/>
          </a:xfrm>
          <a:prstGeom prst="line">
            <a:avLst/>
          </a:prstGeom>
          <a:noFill/>
          <a:ln w="12700" cap="flat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4" name="Line 122">
            <a:extLst>
              <a:ext uri="{FF2B5EF4-FFF2-40B4-BE49-F238E27FC236}">
                <a16:creationId xmlns:a16="http://schemas.microsoft.com/office/drawing/2014/main" id="{B800854E-8C84-4356-BDC7-035576BE7D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8075" y="5284788"/>
            <a:ext cx="7418387" cy="0"/>
          </a:xfrm>
          <a:prstGeom prst="line">
            <a:avLst/>
          </a:prstGeom>
          <a:noFill/>
          <a:ln w="12700" cap="flat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5" name="Rectangle 123">
            <a:extLst>
              <a:ext uri="{FF2B5EF4-FFF2-40B4-BE49-F238E27FC236}">
                <a16:creationId xmlns:a16="http://schemas.microsoft.com/office/drawing/2014/main" id="{E840F19F-CA13-4917-AA60-D2DD82D93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0" y="1489075"/>
            <a:ext cx="39290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PRESENTE MEDIA / PASIVA  INDICATIVO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Rectangle 124">
            <a:extLst>
              <a:ext uri="{FF2B5EF4-FFF2-40B4-BE49-F238E27FC236}">
                <a16:creationId xmlns:a16="http://schemas.microsoft.com/office/drawing/2014/main" id="{B08C020B-F0EC-4D2A-B00F-96CE66222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1489075"/>
            <a:ext cx="12160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Traducción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Rectangle 125">
            <a:extLst>
              <a:ext uri="{FF2B5EF4-FFF2-40B4-BE49-F238E27FC236}">
                <a16:creationId xmlns:a16="http://schemas.microsoft.com/office/drawing/2014/main" id="{EA02FCA4-301A-4D3E-81C5-45F152FCF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763713"/>
            <a:ext cx="1085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voz media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Rectangle 126">
            <a:extLst>
              <a:ext uri="{FF2B5EF4-FFF2-40B4-BE49-F238E27FC236}">
                <a16:creationId xmlns:a16="http://schemas.microsoft.com/office/drawing/2014/main" id="{F8E5B225-7FFC-4788-B2A6-DD98C0BC9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5175" y="1489075"/>
            <a:ext cx="11620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Traducción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Rectangle 127">
            <a:extLst>
              <a:ext uri="{FF2B5EF4-FFF2-40B4-BE49-F238E27FC236}">
                <a16:creationId xmlns:a16="http://schemas.microsoft.com/office/drawing/2014/main" id="{60C56B2A-02E8-46A4-A712-CDFC52FA8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4225" y="1763713"/>
            <a:ext cx="1123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Voz pasiva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Rectangle 128">
            <a:extLst>
              <a:ext uri="{FF2B5EF4-FFF2-40B4-BE49-F238E27FC236}">
                <a16:creationId xmlns:a16="http://schemas.microsoft.com/office/drawing/2014/main" id="{528F988C-C7DD-4688-8089-69C92E524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2130425"/>
            <a:ext cx="1252537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1ª Singular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Rectangle 129">
            <a:extLst>
              <a:ext uri="{FF2B5EF4-FFF2-40B4-BE49-F238E27FC236}">
                <a16:creationId xmlns:a16="http://schemas.microsoft.com/office/drawing/2014/main" id="{38F44F4E-87A9-4323-8381-485708A38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488" y="2192338"/>
            <a:ext cx="5730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lÚ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Rectangle 130">
            <a:extLst>
              <a:ext uri="{FF2B5EF4-FFF2-40B4-BE49-F238E27FC236}">
                <a16:creationId xmlns:a16="http://schemas.microsoft.com/office/drawing/2014/main" id="{7369799B-A54E-49FD-A11F-754644A3E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4425" y="2192338"/>
            <a:ext cx="8890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omai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Rectangle 131">
            <a:extLst>
              <a:ext uri="{FF2B5EF4-FFF2-40B4-BE49-F238E27FC236}">
                <a16:creationId xmlns:a16="http://schemas.microsoft.com/office/drawing/2014/main" id="{D29D5FCE-2ED7-45C9-BFB1-702EFB968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7950" y="2149475"/>
            <a:ext cx="10001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 suelto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Rectangle 132">
            <a:extLst>
              <a:ext uri="{FF2B5EF4-FFF2-40B4-BE49-F238E27FC236}">
                <a16:creationId xmlns:a16="http://schemas.microsoft.com/office/drawing/2014/main" id="{09E73FBB-9557-4AE7-A78A-C49465BA6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9425" y="2149475"/>
            <a:ext cx="11652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Soy soltado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Rectangle 133">
            <a:extLst>
              <a:ext uri="{FF2B5EF4-FFF2-40B4-BE49-F238E27FC236}">
                <a16:creationId xmlns:a16="http://schemas.microsoft.com/office/drawing/2014/main" id="{2E6F739E-150A-4169-8F65-87C768BC1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2660650"/>
            <a:ext cx="13144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2ª Singular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Rectangle 135">
            <a:extLst>
              <a:ext uri="{FF2B5EF4-FFF2-40B4-BE49-F238E27FC236}">
                <a16:creationId xmlns:a16="http://schemas.microsoft.com/office/drawing/2014/main" id="{D88E415B-2575-475F-AD58-A543938AB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550" y="2663500"/>
            <a:ext cx="6080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sz="2800" dirty="0" err="1">
                <a:latin typeface="Greek" panose="02020500000000000000" pitchFamily="18" charset="0"/>
              </a:rPr>
              <a:t>lÚ</a:t>
            </a:r>
            <a:r>
              <a:rPr lang="el-GR" sz="2800" b="0" i="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ῃ</a:t>
            </a:r>
            <a:endParaRPr lang="es-MX" sz="2800" dirty="0">
              <a:solidFill>
                <a:srgbClr val="FF0000"/>
              </a:solidFill>
              <a:latin typeface="Greek" panose="02020500000000000000" pitchFamily="18" charset="0"/>
            </a:endParaRPr>
          </a:p>
        </p:txBody>
      </p:sp>
      <p:sp>
        <p:nvSpPr>
          <p:cNvPr id="148" name="Rectangle 136">
            <a:extLst>
              <a:ext uri="{FF2B5EF4-FFF2-40B4-BE49-F238E27FC236}">
                <a16:creationId xmlns:a16="http://schemas.microsoft.com/office/drawing/2014/main" id="{C07A4814-3A61-44D1-AAF0-3C18281C6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7950" y="2684463"/>
            <a:ext cx="10128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 sueltas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Rectangle 137">
            <a:extLst>
              <a:ext uri="{FF2B5EF4-FFF2-40B4-BE49-F238E27FC236}">
                <a16:creationId xmlns:a16="http://schemas.microsoft.com/office/drawing/2014/main" id="{2FEBDAE8-8D33-4464-A2E3-680F323DF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9425" y="2684463"/>
            <a:ext cx="121443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Eres soltado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Rectangle 138">
            <a:extLst>
              <a:ext uri="{FF2B5EF4-FFF2-40B4-BE49-F238E27FC236}">
                <a16:creationId xmlns:a16="http://schemas.microsoft.com/office/drawing/2014/main" id="{8D92A4CA-3FE4-48C4-B294-D537482BA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3194050"/>
            <a:ext cx="1252537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3ª Singular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Rectangle 139">
            <a:extLst>
              <a:ext uri="{FF2B5EF4-FFF2-40B4-BE49-F238E27FC236}">
                <a16:creationId xmlns:a16="http://schemas.microsoft.com/office/drawing/2014/main" id="{C7A956A1-0BC7-4A0D-8D45-CBC57F328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2475" y="3259138"/>
            <a:ext cx="5730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lÚ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Rectangle 140">
            <a:extLst>
              <a:ext uri="{FF2B5EF4-FFF2-40B4-BE49-F238E27FC236}">
                <a16:creationId xmlns:a16="http://schemas.microsoft.com/office/drawing/2014/main" id="{18168CD5-9412-4251-AB0F-E55198DAA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259138"/>
            <a:ext cx="83343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etai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" name="Rectangle 141">
            <a:extLst>
              <a:ext uri="{FF2B5EF4-FFF2-40B4-BE49-F238E27FC236}">
                <a16:creationId xmlns:a16="http://schemas.microsoft.com/office/drawing/2014/main" id="{7716C70B-D74D-4230-9884-EB6720581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7950" y="3214688"/>
            <a:ext cx="9588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 suelta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" name="Rectangle 142">
            <a:extLst>
              <a:ext uri="{FF2B5EF4-FFF2-40B4-BE49-F238E27FC236}">
                <a16:creationId xmlns:a16="http://schemas.microsoft.com/office/drawing/2014/main" id="{DE2F0AF5-DB39-4995-BEC8-8BF3F01DB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9425" y="3214688"/>
            <a:ext cx="10922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Es soltado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" name="Rectangle 143">
            <a:extLst>
              <a:ext uri="{FF2B5EF4-FFF2-40B4-BE49-F238E27FC236}">
                <a16:creationId xmlns:a16="http://schemas.microsoft.com/office/drawing/2014/main" id="{D63A4C5E-F131-4A4E-9689-88925795F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3729038"/>
            <a:ext cx="10160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1ª Plural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" name="Rectangle 144">
            <a:extLst>
              <a:ext uri="{FF2B5EF4-FFF2-40B4-BE49-F238E27FC236}">
                <a16:creationId xmlns:a16="http://schemas.microsoft.com/office/drawing/2014/main" id="{CF55B2D4-B153-4060-9D91-B42A00BA8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3789363"/>
            <a:ext cx="5730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lu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7" name="Rectangle 145">
            <a:extLst>
              <a:ext uri="{FF2B5EF4-FFF2-40B4-BE49-F238E27FC236}">
                <a16:creationId xmlns:a16="http://schemas.microsoft.com/office/drawing/2014/main" id="{0FBD7572-6AF0-460B-A558-2146ACB0F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238" y="3789363"/>
            <a:ext cx="109696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omeqa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8" name="Rectangle 146">
            <a:extLst>
              <a:ext uri="{FF2B5EF4-FFF2-40B4-BE49-F238E27FC236}">
                <a16:creationId xmlns:a16="http://schemas.microsoft.com/office/drawing/2014/main" id="{9200175A-3BCE-410A-9444-9CE1110AB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7950" y="3748088"/>
            <a:ext cx="13255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Nos soltamos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9" name="Rectangle 147">
            <a:extLst>
              <a:ext uri="{FF2B5EF4-FFF2-40B4-BE49-F238E27FC236}">
                <a16:creationId xmlns:a16="http://schemas.microsoft.com/office/drawing/2014/main" id="{E6AF3640-E09B-4F00-83E0-2BC7BD5B4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9425" y="3748088"/>
            <a:ext cx="15160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Somos soltados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0" name="Rectangle 148">
            <a:extLst>
              <a:ext uri="{FF2B5EF4-FFF2-40B4-BE49-F238E27FC236}">
                <a16:creationId xmlns:a16="http://schemas.microsoft.com/office/drawing/2014/main" id="{FB35B106-89A4-4868-BB12-B03121762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4259263"/>
            <a:ext cx="106362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2ª Plural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1" name="Rectangle 149">
            <a:extLst>
              <a:ext uri="{FF2B5EF4-FFF2-40B4-BE49-F238E27FC236}">
                <a16:creationId xmlns:a16="http://schemas.microsoft.com/office/drawing/2014/main" id="{778950FE-10DD-4EF5-9D06-411DDD4B6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4324350"/>
            <a:ext cx="5730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lÚ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2" name="Rectangle 150">
            <a:extLst>
              <a:ext uri="{FF2B5EF4-FFF2-40B4-BE49-F238E27FC236}">
                <a16:creationId xmlns:a16="http://schemas.microsoft.com/office/drawing/2014/main" id="{3D5E816D-4D43-406F-8EC7-FD3DAB36C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0775" y="4324350"/>
            <a:ext cx="8763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esqe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3" name="Rectangle 151">
            <a:extLst>
              <a:ext uri="{FF2B5EF4-FFF2-40B4-BE49-F238E27FC236}">
                <a16:creationId xmlns:a16="http://schemas.microsoft.com/office/drawing/2014/main" id="{D6B6C2C4-C71C-477E-9E91-81B7BEBA9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7950" y="4281488"/>
            <a:ext cx="98583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Os soltáis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" name="Rectangle 152">
            <a:extLst>
              <a:ext uri="{FF2B5EF4-FFF2-40B4-BE49-F238E27FC236}">
                <a16:creationId xmlns:a16="http://schemas.microsoft.com/office/drawing/2014/main" id="{95FE5670-5F70-48EA-997A-427C164EC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9425" y="4281488"/>
            <a:ext cx="129063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Sois soltados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5" name="Rectangle 153">
            <a:extLst>
              <a:ext uri="{FF2B5EF4-FFF2-40B4-BE49-F238E27FC236}">
                <a16:creationId xmlns:a16="http://schemas.microsoft.com/office/drawing/2014/main" id="{F71F26BE-0CDD-498D-AB4D-7A60C09D9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4792663"/>
            <a:ext cx="106362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3ª Plural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6" name="Rectangle 154">
            <a:extLst>
              <a:ext uri="{FF2B5EF4-FFF2-40B4-BE49-F238E27FC236}">
                <a16:creationId xmlns:a16="http://schemas.microsoft.com/office/drawing/2014/main" id="{57B8FD05-B3BD-4859-95A2-910D79D29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8813" y="4857750"/>
            <a:ext cx="5730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lÚ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7" name="Rectangle 155">
            <a:extLst>
              <a:ext uri="{FF2B5EF4-FFF2-40B4-BE49-F238E27FC236}">
                <a16:creationId xmlns:a16="http://schemas.microsoft.com/office/drawing/2014/main" id="{F22EC668-EA13-4580-AEC6-F0343BA7C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4857750"/>
            <a:ext cx="10191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ontai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8" name="Rectangle 156">
            <a:extLst>
              <a:ext uri="{FF2B5EF4-FFF2-40B4-BE49-F238E27FC236}">
                <a16:creationId xmlns:a16="http://schemas.microsoft.com/office/drawing/2014/main" id="{917F67D6-5A55-44D7-BBD0-C77798A92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7950" y="4816475"/>
            <a:ext cx="102393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 sueltan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9" name="Rectangle 157">
            <a:extLst>
              <a:ext uri="{FF2B5EF4-FFF2-40B4-BE49-F238E27FC236}">
                <a16:creationId xmlns:a16="http://schemas.microsoft.com/office/drawing/2014/main" id="{3618D3DF-8BB3-4C40-A7C8-92F3E2F00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9425" y="4816475"/>
            <a:ext cx="125253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Son soltados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70" name="Google Shape;1385;p42">
            <a:extLst>
              <a:ext uri="{FF2B5EF4-FFF2-40B4-BE49-F238E27FC236}">
                <a16:creationId xmlns:a16="http://schemas.microsoft.com/office/drawing/2014/main" id="{C29D6EC6-AFE1-425C-AA85-E95B6F69F7F0}"/>
              </a:ext>
            </a:extLst>
          </p:cNvPr>
          <p:cNvGrpSpPr/>
          <p:nvPr/>
        </p:nvGrpSpPr>
        <p:grpSpPr>
          <a:xfrm rot="4436271">
            <a:off x="9865675" y="2801423"/>
            <a:ext cx="2928624" cy="358006"/>
            <a:chOff x="2142525" y="3876725"/>
            <a:chExt cx="2414850" cy="295200"/>
          </a:xfrm>
        </p:grpSpPr>
        <p:sp>
          <p:nvSpPr>
            <p:cNvPr id="171" name="Google Shape;1386;p42">
              <a:extLst>
                <a:ext uri="{FF2B5EF4-FFF2-40B4-BE49-F238E27FC236}">
                  <a16:creationId xmlns:a16="http://schemas.microsoft.com/office/drawing/2014/main" id="{787281DD-045F-4527-AED3-EBD42526967B}"/>
                </a:ext>
              </a:extLst>
            </p:cNvPr>
            <p:cNvSpPr/>
            <p:nvPr/>
          </p:nvSpPr>
          <p:spPr>
            <a:xfrm>
              <a:off x="2147925" y="3884850"/>
              <a:ext cx="91075" cy="132625"/>
            </a:xfrm>
            <a:custGeom>
              <a:avLst/>
              <a:gdLst/>
              <a:ahLst/>
              <a:cxnLst/>
              <a:rect l="l" t="t" r="r" b="b"/>
              <a:pathLst>
                <a:path w="3643" h="5305" extrusionOk="0">
                  <a:moveTo>
                    <a:pt x="2786" y="1"/>
                  </a:moveTo>
                  <a:cubicBezTo>
                    <a:pt x="2678" y="1"/>
                    <a:pt x="2570" y="2"/>
                    <a:pt x="2462" y="4"/>
                  </a:cubicBezTo>
                  <a:cubicBezTo>
                    <a:pt x="992" y="94"/>
                    <a:pt x="208" y="897"/>
                    <a:pt x="118" y="2420"/>
                  </a:cubicBezTo>
                  <a:cubicBezTo>
                    <a:pt x="1" y="3961"/>
                    <a:pt x="659" y="4872"/>
                    <a:pt x="2101" y="5169"/>
                  </a:cubicBezTo>
                  <a:cubicBezTo>
                    <a:pt x="2498" y="5223"/>
                    <a:pt x="2894" y="5268"/>
                    <a:pt x="3282" y="5305"/>
                  </a:cubicBezTo>
                  <a:cubicBezTo>
                    <a:pt x="3174" y="3601"/>
                    <a:pt x="3291" y="1843"/>
                    <a:pt x="3643" y="22"/>
                  </a:cubicBezTo>
                  <a:cubicBezTo>
                    <a:pt x="3365" y="9"/>
                    <a:pt x="3079" y="1"/>
                    <a:pt x="2786" y="1"/>
                  </a:cubicBezTo>
                  <a:close/>
                </a:path>
              </a:pathLst>
            </a:custGeom>
            <a:solidFill>
              <a:srgbClr val="F7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387;p42">
              <a:extLst>
                <a:ext uri="{FF2B5EF4-FFF2-40B4-BE49-F238E27FC236}">
                  <a16:creationId xmlns:a16="http://schemas.microsoft.com/office/drawing/2014/main" id="{0015D1E5-B145-4CE6-A010-97CB2132235A}"/>
                </a:ext>
              </a:extLst>
            </p:cNvPr>
            <p:cNvSpPr/>
            <p:nvPr/>
          </p:nvSpPr>
          <p:spPr>
            <a:xfrm>
              <a:off x="2227250" y="3885400"/>
              <a:ext cx="45775" cy="135000"/>
            </a:xfrm>
            <a:custGeom>
              <a:avLst/>
              <a:gdLst/>
              <a:ahLst/>
              <a:cxnLst/>
              <a:rect l="l" t="t" r="r" b="b"/>
              <a:pathLst>
                <a:path w="1831" h="5400" extrusionOk="0">
                  <a:moveTo>
                    <a:pt x="470" y="0"/>
                  </a:moveTo>
                  <a:cubicBezTo>
                    <a:pt x="118" y="1821"/>
                    <a:pt x="1" y="3579"/>
                    <a:pt x="109" y="5283"/>
                  </a:cubicBezTo>
                  <a:cubicBezTo>
                    <a:pt x="560" y="5337"/>
                    <a:pt x="1010" y="5373"/>
                    <a:pt x="1461" y="5400"/>
                  </a:cubicBezTo>
                  <a:cubicBezTo>
                    <a:pt x="1416" y="3669"/>
                    <a:pt x="1533" y="1902"/>
                    <a:pt x="1831" y="100"/>
                  </a:cubicBezTo>
                  <a:cubicBezTo>
                    <a:pt x="1389" y="54"/>
                    <a:pt x="938" y="18"/>
                    <a:pt x="470" y="0"/>
                  </a:cubicBezTo>
                  <a:close/>
                </a:path>
              </a:pathLst>
            </a:custGeom>
            <a:solidFill>
              <a:srgbClr val="D7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388;p42">
              <a:extLst>
                <a:ext uri="{FF2B5EF4-FFF2-40B4-BE49-F238E27FC236}">
                  <a16:creationId xmlns:a16="http://schemas.microsoft.com/office/drawing/2014/main" id="{0C3CA64F-B3AC-4467-8FF7-04C5377A3A36}"/>
                </a:ext>
              </a:extLst>
            </p:cNvPr>
            <p:cNvSpPr/>
            <p:nvPr/>
          </p:nvSpPr>
          <p:spPr>
            <a:xfrm>
              <a:off x="2262625" y="3878875"/>
              <a:ext cx="121050" cy="159625"/>
            </a:xfrm>
            <a:custGeom>
              <a:avLst/>
              <a:gdLst/>
              <a:ahLst/>
              <a:cxnLst/>
              <a:rect l="l" t="t" r="r" b="b"/>
              <a:pathLst>
                <a:path w="4842" h="6385" extrusionOk="0">
                  <a:moveTo>
                    <a:pt x="3846" y="1837"/>
                  </a:moveTo>
                  <a:cubicBezTo>
                    <a:pt x="3853" y="1837"/>
                    <a:pt x="3860" y="1838"/>
                    <a:pt x="3868" y="1839"/>
                  </a:cubicBezTo>
                  <a:cubicBezTo>
                    <a:pt x="4075" y="1857"/>
                    <a:pt x="4156" y="2208"/>
                    <a:pt x="4111" y="2911"/>
                  </a:cubicBezTo>
                  <a:cubicBezTo>
                    <a:pt x="4129" y="3552"/>
                    <a:pt x="4010" y="3877"/>
                    <a:pt x="3754" y="3877"/>
                  </a:cubicBezTo>
                  <a:cubicBezTo>
                    <a:pt x="3747" y="3877"/>
                    <a:pt x="3740" y="3876"/>
                    <a:pt x="3733" y="3876"/>
                  </a:cubicBezTo>
                  <a:cubicBezTo>
                    <a:pt x="3561" y="3858"/>
                    <a:pt x="3471" y="3696"/>
                    <a:pt x="3453" y="3371"/>
                  </a:cubicBezTo>
                  <a:cubicBezTo>
                    <a:pt x="3471" y="3047"/>
                    <a:pt x="3489" y="2875"/>
                    <a:pt x="3489" y="2866"/>
                  </a:cubicBezTo>
                  <a:cubicBezTo>
                    <a:pt x="3533" y="2180"/>
                    <a:pt x="3652" y="1837"/>
                    <a:pt x="3846" y="1837"/>
                  </a:cubicBezTo>
                  <a:close/>
                  <a:moveTo>
                    <a:pt x="2439" y="1490"/>
                  </a:moveTo>
                  <a:cubicBezTo>
                    <a:pt x="2468" y="1490"/>
                    <a:pt x="2500" y="1504"/>
                    <a:pt x="2534" y="1532"/>
                  </a:cubicBezTo>
                  <a:cubicBezTo>
                    <a:pt x="2551" y="1524"/>
                    <a:pt x="2567" y="1520"/>
                    <a:pt x="2582" y="1520"/>
                  </a:cubicBezTo>
                  <a:cubicBezTo>
                    <a:pt x="2752" y="1520"/>
                    <a:pt x="2807" y="2039"/>
                    <a:pt x="2732" y="3083"/>
                  </a:cubicBezTo>
                  <a:cubicBezTo>
                    <a:pt x="2723" y="4084"/>
                    <a:pt x="2586" y="4589"/>
                    <a:pt x="2321" y="4589"/>
                  </a:cubicBezTo>
                  <a:cubicBezTo>
                    <a:pt x="2314" y="4589"/>
                    <a:pt x="2307" y="4589"/>
                    <a:pt x="2300" y="4588"/>
                  </a:cubicBezTo>
                  <a:cubicBezTo>
                    <a:pt x="2119" y="4579"/>
                    <a:pt x="2029" y="4318"/>
                    <a:pt x="2038" y="3813"/>
                  </a:cubicBezTo>
                  <a:cubicBezTo>
                    <a:pt x="2074" y="3308"/>
                    <a:pt x="2092" y="3056"/>
                    <a:pt x="2092" y="3038"/>
                  </a:cubicBezTo>
                  <a:cubicBezTo>
                    <a:pt x="2110" y="2695"/>
                    <a:pt x="2137" y="2380"/>
                    <a:pt x="2182" y="2109"/>
                  </a:cubicBezTo>
                  <a:cubicBezTo>
                    <a:pt x="2239" y="1695"/>
                    <a:pt x="2325" y="1490"/>
                    <a:pt x="2439" y="1490"/>
                  </a:cubicBezTo>
                  <a:close/>
                  <a:moveTo>
                    <a:pt x="961" y="1020"/>
                  </a:moveTo>
                  <a:cubicBezTo>
                    <a:pt x="977" y="1020"/>
                    <a:pt x="994" y="1026"/>
                    <a:pt x="1011" y="1037"/>
                  </a:cubicBezTo>
                  <a:cubicBezTo>
                    <a:pt x="1013" y="1036"/>
                    <a:pt x="1016" y="1036"/>
                    <a:pt x="1019" y="1036"/>
                  </a:cubicBezTo>
                  <a:cubicBezTo>
                    <a:pt x="1220" y="1036"/>
                    <a:pt x="1280" y="1659"/>
                    <a:pt x="1191" y="2920"/>
                  </a:cubicBezTo>
                  <a:cubicBezTo>
                    <a:pt x="1164" y="4156"/>
                    <a:pt x="1024" y="4778"/>
                    <a:pt x="760" y="4778"/>
                  </a:cubicBezTo>
                  <a:cubicBezTo>
                    <a:pt x="757" y="4778"/>
                    <a:pt x="753" y="4778"/>
                    <a:pt x="749" y="4777"/>
                  </a:cubicBezTo>
                  <a:cubicBezTo>
                    <a:pt x="578" y="4768"/>
                    <a:pt x="497" y="4444"/>
                    <a:pt x="506" y="3822"/>
                  </a:cubicBezTo>
                  <a:cubicBezTo>
                    <a:pt x="551" y="3209"/>
                    <a:pt x="569" y="2893"/>
                    <a:pt x="569" y="2875"/>
                  </a:cubicBezTo>
                  <a:cubicBezTo>
                    <a:pt x="651" y="1639"/>
                    <a:pt x="787" y="1020"/>
                    <a:pt x="961" y="1020"/>
                  </a:cubicBezTo>
                  <a:close/>
                  <a:moveTo>
                    <a:pt x="3609" y="4159"/>
                  </a:moveTo>
                  <a:cubicBezTo>
                    <a:pt x="3633" y="4159"/>
                    <a:pt x="3660" y="4161"/>
                    <a:pt x="3688" y="4164"/>
                  </a:cubicBezTo>
                  <a:cubicBezTo>
                    <a:pt x="3904" y="4191"/>
                    <a:pt x="4012" y="4309"/>
                    <a:pt x="3994" y="4516"/>
                  </a:cubicBezTo>
                  <a:cubicBezTo>
                    <a:pt x="3986" y="4714"/>
                    <a:pt x="3878" y="4805"/>
                    <a:pt x="3688" y="4805"/>
                  </a:cubicBezTo>
                  <a:cubicBezTo>
                    <a:pt x="3679" y="4805"/>
                    <a:pt x="3670" y="4805"/>
                    <a:pt x="3661" y="4804"/>
                  </a:cubicBezTo>
                  <a:cubicBezTo>
                    <a:pt x="3534" y="4795"/>
                    <a:pt x="3444" y="4732"/>
                    <a:pt x="3381" y="4624"/>
                  </a:cubicBezTo>
                  <a:cubicBezTo>
                    <a:pt x="3336" y="4543"/>
                    <a:pt x="3318" y="4480"/>
                    <a:pt x="3318" y="4426"/>
                  </a:cubicBezTo>
                  <a:cubicBezTo>
                    <a:pt x="3334" y="4244"/>
                    <a:pt x="3433" y="4159"/>
                    <a:pt x="3609" y="4159"/>
                  </a:cubicBezTo>
                  <a:close/>
                  <a:moveTo>
                    <a:pt x="1193" y="0"/>
                  </a:moveTo>
                  <a:cubicBezTo>
                    <a:pt x="966" y="0"/>
                    <a:pt x="719" y="42"/>
                    <a:pt x="452" y="126"/>
                  </a:cubicBezTo>
                  <a:cubicBezTo>
                    <a:pt x="434" y="207"/>
                    <a:pt x="416" y="279"/>
                    <a:pt x="416" y="361"/>
                  </a:cubicBezTo>
                  <a:cubicBezTo>
                    <a:pt x="118" y="2163"/>
                    <a:pt x="1" y="3930"/>
                    <a:pt x="46" y="5661"/>
                  </a:cubicBezTo>
                  <a:cubicBezTo>
                    <a:pt x="37" y="5751"/>
                    <a:pt x="37" y="5841"/>
                    <a:pt x="46" y="5931"/>
                  </a:cubicBezTo>
                  <a:cubicBezTo>
                    <a:pt x="376" y="6070"/>
                    <a:pt x="691" y="6139"/>
                    <a:pt x="991" y="6139"/>
                  </a:cubicBezTo>
                  <a:cubicBezTo>
                    <a:pt x="1200" y="6139"/>
                    <a:pt x="1401" y="6106"/>
                    <a:pt x="1596" y="6039"/>
                  </a:cubicBezTo>
                  <a:cubicBezTo>
                    <a:pt x="1886" y="6173"/>
                    <a:pt x="2179" y="6240"/>
                    <a:pt x="2475" y="6240"/>
                  </a:cubicBezTo>
                  <a:cubicBezTo>
                    <a:pt x="2677" y="6240"/>
                    <a:pt x="2879" y="6209"/>
                    <a:pt x="3084" y="6147"/>
                  </a:cubicBezTo>
                  <a:cubicBezTo>
                    <a:pt x="3292" y="6305"/>
                    <a:pt x="3525" y="6385"/>
                    <a:pt x="3784" y="6385"/>
                  </a:cubicBezTo>
                  <a:cubicBezTo>
                    <a:pt x="3986" y="6385"/>
                    <a:pt x="4203" y="6336"/>
                    <a:pt x="4436" y="6238"/>
                  </a:cubicBezTo>
                  <a:cubicBezTo>
                    <a:pt x="4418" y="5769"/>
                    <a:pt x="4418" y="5309"/>
                    <a:pt x="4418" y="4858"/>
                  </a:cubicBezTo>
                  <a:cubicBezTo>
                    <a:pt x="4427" y="3975"/>
                    <a:pt x="4481" y="3101"/>
                    <a:pt x="4580" y="2244"/>
                  </a:cubicBezTo>
                  <a:cubicBezTo>
                    <a:pt x="4652" y="1640"/>
                    <a:pt x="4733" y="1037"/>
                    <a:pt x="4841" y="433"/>
                  </a:cubicBezTo>
                  <a:cubicBezTo>
                    <a:pt x="4604" y="322"/>
                    <a:pt x="4342" y="266"/>
                    <a:pt x="4057" y="266"/>
                  </a:cubicBezTo>
                  <a:cubicBezTo>
                    <a:pt x="3877" y="266"/>
                    <a:pt x="3688" y="288"/>
                    <a:pt x="3489" y="333"/>
                  </a:cubicBezTo>
                  <a:cubicBezTo>
                    <a:pt x="3200" y="184"/>
                    <a:pt x="2913" y="108"/>
                    <a:pt x="2630" y="108"/>
                  </a:cubicBezTo>
                  <a:cubicBezTo>
                    <a:pt x="2419" y="108"/>
                    <a:pt x="2210" y="150"/>
                    <a:pt x="2002" y="234"/>
                  </a:cubicBezTo>
                  <a:cubicBezTo>
                    <a:pt x="1773" y="78"/>
                    <a:pt x="1502" y="0"/>
                    <a:pt x="1193" y="0"/>
                  </a:cubicBezTo>
                  <a:close/>
                </a:path>
              </a:pathLst>
            </a:custGeom>
            <a:solidFill>
              <a:srgbClr val="FCAD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389;p42">
              <a:extLst>
                <a:ext uri="{FF2B5EF4-FFF2-40B4-BE49-F238E27FC236}">
                  <a16:creationId xmlns:a16="http://schemas.microsoft.com/office/drawing/2014/main" id="{26B1FCD9-E7C5-4B52-B194-BB0A87E18D86}"/>
                </a:ext>
              </a:extLst>
            </p:cNvPr>
            <p:cNvSpPr/>
            <p:nvPr/>
          </p:nvSpPr>
          <p:spPr>
            <a:xfrm>
              <a:off x="2275025" y="3904375"/>
              <a:ext cx="91525" cy="94625"/>
            </a:xfrm>
            <a:custGeom>
              <a:avLst/>
              <a:gdLst/>
              <a:ahLst/>
              <a:cxnLst/>
              <a:rect l="l" t="t" r="r" b="b"/>
              <a:pathLst>
                <a:path w="3661" h="3785" extrusionOk="0">
                  <a:moveTo>
                    <a:pt x="3350" y="817"/>
                  </a:moveTo>
                  <a:cubicBezTo>
                    <a:pt x="3156" y="817"/>
                    <a:pt x="3037" y="1160"/>
                    <a:pt x="2993" y="1846"/>
                  </a:cubicBezTo>
                  <a:cubicBezTo>
                    <a:pt x="2993" y="1855"/>
                    <a:pt x="2975" y="2027"/>
                    <a:pt x="2957" y="2351"/>
                  </a:cubicBezTo>
                  <a:cubicBezTo>
                    <a:pt x="2975" y="2676"/>
                    <a:pt x="3065" y="2847"/>
                    <a:pt x="3237" y="2856"/>
                  </a:cubicBezTo>
                  <a:cubicBezTo>
                    <a:pt x="3244" y="2856"/>
                    <a:pt x="3251" y="2857"/>
                    <a:pt x="3258" y="2857"/>
                  </a:cubicBezTo>
                  <a:cubicBezTo>
                    <a:pt x="3514" y="2857"/>
                    <a:pt x="3633" y="2532"/>
                    <a:pt x="3615" y="1891"/>
                  </a:cubicBezTo>
                  <a:cubicBezTo>
                    <a:pt x="3660" y="1188"/>
                    <a:pt x="3579" y="837"/>
                    <a:pt x="3372" y="819"/>
                  </a:cubicBezTo>
                  <a:cubicBezTo>
                    <a:pt x="3364" y="818"/>
                    <a:pt x="3357" y="817"/>
                    <a:pt x="3350" y="817"/>
                  </a:cubicBezTo>
                  <a:close/>
                  <a:moveTo>
                    <a:pt x="1943" y="470"/>
                  </a:moveTo>
                  <a:cubicBezTo>
                    <a:pt x="1829" y="470"/>
                    <a:pt x="1743" y="675"/>
                    <a:pt x="1686" y="1089"/>
                  </a:cubicBezTo>
                  <a:cubicBezTo>
                    <a:pt x="1641" y="1360"/>
                    <a:pt x="1614" y="1675"/>
                    <a:pt x="1596" y="2018"/>
                  </a:cubicBezTo>
                  <a:cubicBezTo>
                    <a:pt x="1596" y="2036"/>
                    <a:pt x="1578" y="2288"/>
                    <a:pt x="1542" y="2793"/>
                  </a:cubicBezTo>
                  <a:cubicBezTo>
                    <a:pt x="1533" y="3298"/>
                    <a:pt x="1623" y="3559"/>
                    <a:pt x="1804" y="3568"/>
                  </a:cubicBezTo>
                  <a:cubicBezTo>
                    <a:pt x="1811" y="3569"/>
                    <a:pt x="1818" y="3569"/>
                    <a:pt x="1825" y="3569"/>
                  </a:cubicBezTo>
                  <a:cubicBezTo>
                    <a:pt x="2090" y="3569"/>
                    <a:pt x="2227" y="3064"/>
                    <a:pt x="2236" y="2063"/>
                  </a:cubicBezTo>
                  <a:cubicBezTo>
                    <a:pt x="2311" y="1019"/>
                    <a:pt x="2256" y="500"/>
                    <a:pt x="2086" y="500"/>
                  </a:cubicBezTo>
                  <a:cubicBezTo>
                    <a:pt x="2071" y="500"/>
                    <a:pt x="2055" y="504"/>
                    <a:pt x="2038" y="512"/>
                  </a:cubicBezTo>
                  <a:cubicBezTo>
                    <a:pt x="2004" y="484"/>
                    <a:pt x="1972" y="470"/>
                    <a:pt x="1943" y="470"/>
                  </a:cubicBezTo>
                  <a:close/>
                  <a:moveTo>
                    <a:pt x="465" y="0"/>
                  </a:moveTo>
                  <a:cubicBezTo>
                    <a:pt x="291" y="0"/>
                    <a:pt x="155" y="619"/>
                    <a:pt x="73" y="1855"/>
                  </a:cubicBezTo>
                  <a:cubicBezTo>
                    <a:pt x="73" y="1873"/>
                    <a:pt x="55" y="2189"/>
                    <a:pt x="10" y="2802"/>
                  </a:cubicBezTo>
                  <a:cubicBezTo>
                    <a:pt x="1" y="3424"/>
                    <a:pt x="82" y="3748"/>
                    <a:pt x="253" y="3757"/>
                  </a:cubicBezTo>
                  <a:cubicBezTo>
                    <a:pt x="257" y="3758"/>
                    <a:pt x="261" y="3758"/>
                    <a:pt x="264" y="3758"/>
                  </a:cubicBezTo>
                  <a:cubicBezTo>
                    <a:pt x="528" y="3758"/>
                    <a:pt x="668" y="3136"/>
                    <a:pt x="695" y="1900"/>
                  </a:cubicBezTo>
                  <a:cubicBezTo>
                    <a:pt x="784" y="639"/>
                    <a:pt x="724" y="16"/>
                    <a:pt x="523" y="16"/>
                  </a:cubicBezTo>
                  <a:cubicBezTo>
                    <a:pt x="520" y="16"/>
                    <a:pt x="517" y="16"/>
                    <a:pt x="515" y="17"/>
                  </a:cubicBezTo>
                  <a:cubicBezTo>
                    <a:pt x="498" y="6"/>
                    <a:pt x="481" y="0"/>
                    <a:pt x="465" y="0"/>
                  </a:cubicBezTo>
                  <a:close/>
                  <a:moveTo>
                    <a:pt x="3113" y="3139"/>
                  </a:moveTo>
                  <a:cubicBezTo>
                    <a:pt x="2937" y="3139"/>
                    <a:pt x="2838" y="3224"/>
                    <a:pt x="2822" y="3406"/>
                  </a:cubicBezTo>
                  <a:cubicBezTo>
                    <a:pt x="2822" y="3460"/>
                    <a:pt x="2840" y="3523"/>
                    <a:pt x="2885" y="3604"/>
                  </a:cubicBezTo>
                  <a:cubicBezTo>
                    <a:pt x="2948" y="3712"/>
                    <a:pt x="3038" y="3775"/>
                    <a:pt x="3165" y="3784"/>
                  </a:cubicBezTo>
                  <a:cubicBezTo>
                    <a:pt x="3174" y="3785"/>
                    <a:pt x="3183" y="3785"/>
                    <a:pt x="3192" y="3785"/>
                  </a:cubicBezTo>
                  <a:cubicBezTo>
                    <a:pt x="3382" y="3785"/>
                    <a:pt x="3490" y="3694"/>
                    <a:pt x="3498" y="3496"/>
                  </a:cubicBezTo>
                  <a:cubicBezTo>
                    <a:pt x="3516" y="3289"/>
                    <a:pt x="3408" y="3171"/>
                    <a:pt x="3192" y="3144"/>
                  </a:cubicBezTo>
                  <a:cubicBezTo>
                    <a:pt x="3164" y="3141"/>
                    <a:pt x="3137" y="3139"/>
                    <a:pt x="3113" y="3139"/>
                  </a:cubicBezTo>
                  <a:close/>
                </a:path>
              </a:pathLst>
            </a:custGeom>
            <a:solidFill>
              <a:srgbClr val="FFD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390;p42">
              <a:extLst>
                <a:ext uri="{FF2B5EF4-FFF2-40B4-BE49-F238E27FC236}">
                  <a16:creationId xmlns:a16="http://schemas.microsoft.com/office/drawing/2014/main" id="{F99BEB84-87E0-4DAD-8ECF-A56176562F4D}"/>
                </a:ext>
              </a:extLst>
            </p:cNvPr>
            <p:cNvSpPr/>
            <p:nvPr/>
          </p:nvSpPr>
          <p:spPr>
            <a:xfrm>
              <a:off x="4200850" y="4019700"/>
              <a:ext cx="243175" cy="145150"/>
            </a:xfrm>
            <a:custGeom>
              <a:avLst/>
              <a:gdLst/>
              <a:ahLst/>
              <a:cxnLst/>
              <a:rect l="l" t="t" r="r" b="b"/>
              <a:pathLst>
                <a:path w="9727" h="5806" extrusionOk="0">
                  <a:moveTo>
                    <a:pt x="2290" y="1"/>
                  </a:moveTo>
                  <a:cubicBezTo>
                    <a:pt x="1821" y="289"/>
                    <a:pt x="1299" y="632"/>
                    <a:pt x="731" y="1019"/>
                  </a:cubicBezTo>
                  <a:cubicBezTo>
                    <a:pt x="334" y="1290"/>
                    <a:pt x="91" y="1506"/>
                    <a:pt x="1" y="1668"/>
                  </a:cubicBezTo>
                  <a:cubicBezTo>
                    <a:pt x="73" y="1767"/>
                    <a:pt x="325" y="1885"/>
                    <a:pt x="758" y="2029"/>
                  </a:cubicBezTo>
                  <a:cubicBezTo>
                    <a:pt x="1181" y="2164"/>
                    <a:pt x="1803" y="2371"/>
                    <a:pt x="2597" y="2669"/>
                  </a:cubicBezTo>
                  <a:cubicBezTo>
                    <a:pt x="3390" y="2939"/>
                    <a:pt x="4075" y="3128"/>
                    <a:pt x="4634" y="3237"/>
                  </a:cubicBezTo>
                  <a:cubicBezTo>
                    <a:pt x="3516" y="3489"/>
                    <a:pt x="2579" y="3696"/>
                    <a:pt x="1812" y="3832"/>
                  </a:cubicBezTo>
                  <a:cubicBezTo>
                    <a:pt x="1037" y="3967"/>
                    <a:pt x="559" y="4129"/>
                    <a:pt x="379" y="4318"/>
                  </a:cubicBezTo>
                  <a:cubicBezTo>
                    <a:pt x="343" y="4354"/>
                    <a:pt x="541" y="4598"/>
                    <a:pt x="992" y="5039"/>
                  </a:cubicBezTo>
                  <a:cubicBezTo>
                    <a:pt x="1443" y="5499"/>
                    <a:pt x="1740" y="5752"/>
                    <a:pt x="1894" y="5806"/>
                  </a:cubicBezTo>
                  <a:lnTo>
                    <a:pt x="9591" y="4399"/>
                  </a:lnTo>
                  <a:cubicBezTo>
                    <a:pt x="9195" y="3777"/>
                    <a:pt x="9240" y="3011"/>
                    <a:pt x="9727" y="2110"/>
                  </a:cubicBezTo>
                  <a:lnTo>
                    <a:pt x="2290" y="1"/>
                  </a:lnTo>
                  <a:close/>
                </a:path>
              </a:pathLst>
            </a:custGeom>
            <a:solidFill>
              <a:srgbClr val="DEA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391;p42">
              <a:extLst>
                <a:ext uri="{FF2B5EF4-FFF2-40B4-BE49-F238E27FC236}">
                  <a16:creationId xmlns:a16="http://schemas.microsoft.com/office/drawing/2014/main" id="{33AB6967-08B2-448A-B7A5-BA57FE5EEE88}"/>
                </a:ext>
              </a:extLst>
            </p:cNvPr>
            <p:cNvSpPr/>
            <p:nvPr/>
          </p:nvSpPr>
          <p:spPr>
            <a:xfrm>
              <a:off x="4430700" y="4072425"/>
              <a:ext cx="121050" cy="57275"/>
            </a:xfrm>
            <a:custGeom>
              <a:avLst/>
              <a:gdLst/>
              <a:ahLst/>
              <a:cxnLst/>
              <a:rect l="l" t="t" r="r" b="b"/>
              <a:pathLst>
                <a:path w="4842" h="2291" extrusionOk="0">
                  <a:moveTo>
                    <a:pt x="533" y="1"/>
                  </a:moveTo>
                  <a:cubicBezTo>
                    <a:pt x="46" y="902"/>
                    <a:pt x="1" y="1668"/>
                    <a:pt x="397" y="2290"/>
                  </a:cubicBezTo>
                  <a:lnTo>
                    <a:pt x="4841" y="1164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392;p42">
              <a:extLst>
                <a:ext uri="{FF2B5EF4-FFF2-40B4-BE49-F238E27FC236}">
                  <a16:creationId xmlns:a16="http://schemas.microsoft.com/office/drawing/2014/main" id="{0C0D7C6E-0852-4C5F-86C3-0685847AC2C7}"/>
                </a:ext>
              </a:extLst>
            </p:cNvPr>
            <p:cNvSpPr/>
            <p:nvPr/>
          </p:nvSpPr>
          <p:spPr>
            <a:xfrm>
              <a:off x="2373050" y="3934975"/>
              <a:ext cx="1943650" cy="192700"/>
            </a:xfrm>
            <a:custGeom>
              <a:avLst/>
              <a:gdLst/>
              <a:ahLst/>
              <a:cxnLst/>
              <a:rect l="l" t="t" r="r" b="b"/>
              <a:pathLst>
                <a:path w="77746" h="7708" extrusionOk="0">
                  <a:moveTo>
                    <a:pt x="1228" y="844"/>
                  </a:moveTo>
                  <a:cubicBezTo>
                    <a:pt x="1302" y="844"/>
                    <a:pt x="1386" y="857"/>
                    <a:pt x="1479" y="884"/>
                  </a:cubicBezTo>
                  <a:lnTo>
                    <a:pt x="17298" y="2020"/>
                  </a:lnTo>
                  <a:cubicBezTo>
                    <a:pt x="17605" y="2065"/>
                    <a:pt x="17749" y="2227"/>
                    <a:pt x="17731" y="2497"/>
                  </a:cubicBezTo>
                  <a:cubicBezTo>
                    <a:pt x="17722" y="2605"/>
                    <a:pt x="17686" y="2705"/>
                    <a:pt x="17632" y="2804"/>
                  </a:cubicBezTo>
                  <a:cubicBezTo>
                    <a:pt x="17551" y="2907"/>
                    <a:pt x="17447" y="2956"/>
                    <a:pt x="17318" y="2956"/>
                  </a:cubicBezTo>
                  <a:cubicBezTo>
                    <a:pt x="17289" y="2956"/>
                    <a:pt x="17258" y="2953"/>
                    <a:pt x="17226" y="2948"/>
                  </a:cubicBezTo>
                  <a:lnTo>
                    <a:pt x="1245" y="1839"/>
                  </a:lnTo>
                  <a:cubicBezTo>
                    <a:pt x="938" y="1785"/>
                    <a:pt x="794" y="1605"/>
                    <a:pt x="812" y="1307"/>
                  </a:cubicBezTo>
                  <a:cubicBezTo>
                    <a:pt x="833" y="1000"/>
                    <a:pt x="973" y="844"/>
                    <a:pt x="1228" y="844"/>
                  </a:cubicBezTo>
                  <a:close/>
                  <a:moveTo>
                    <a:pt x="18849" y="2164"/>
                  </a:moveTo>
                  <a:cubicBezTo>
                    <a:pt x="18912" y="2164"/>
                    <a:pt x="18981" y="2170"/>
                    <a:pt x="19056" y="2182"/>
                  </a:cubicBezTo>
                  <a:cubicBezTo>
                    <a:pt x="19489" y="2254"/>
                    <a:pt x="19696" y="2443"/>
                    <a:pt x="19669" y="2768"/>
                  </a:cubicBezTo>
                  <a:cubicBezTo>
                    <a:pt x="19653" y="3057"/>
                    <a:pt x="19469" y="3195"/>
                    <a:pt x="19119" y="3195"/>
                  </a:cubicBezTo>
                  <a:cubicBezTo>
                    <a:pt x="19088" y="3195"/>
                    <a:pt x="19055" y="3194"/>
                    <a:pt x="19020" y="3191"/>
                  </a:cubicBezTo>
                  <a:cubicBezTo>
                    <a:pt x="18741" y="3173"/>
                    <a:pt x="18533" y="3083"/>
                    <a:pt x="18416" y="2912"/>
                  </a:cubicBezTo>
                  <a:cubicBezTo>
                    <a:pt x="18362" y="2822"/>
                    <a:pt x="18335" y="2723"/>
                    <a:pt x="18344" y="2623"/>
                  </a:cubicBezTo>
                  <a:cubicBezTo>
                    <a:pt x="18359" y="2315"/>
                    <a:pt x="18531" y="2164"/>
                    <a:pt x="18849" y="2164"/>
                  </a:cubicBezTo>
                  <a:close/>
                  <a:moveTo>
                    <a:pt x="163" y="0"/>
                  </a:moveTo>
                  <a:cubicBezTo>
                    <a:pt x="64" y="857"/>
                    <a:pt x="10" y="1731"/>
                    <a:pt x="1" y="2614"/>
                  </a:cubicBezTo>
                  <a:lnTo>
                    <a:pt x="73491" y="7707"/>
                  </a:lnTo>
                  <a:cubicBezTo>
                    <a:pt x="73671" y="7509"/>
                    <a:pt x="74149" y="7356"/>
                    <a:pt x="74924" y="7221"/>
                  </a:cubicBezTo>
                  <a:cubicBezTo>
                    <a:pt x="75691" y="7085"/>
                    <a:pt x="76628" y="6878"/>
                    <a:pt x="77746" y="6626"/>
                  </a:cubicBezTo>
                  <a:cubicBezTo>
                    <a:pt x="77187" y="6517"/>
                    <a:pt x="76502" y="6328"/>
                    <a:pt x="75709" y="6058"/>
                  </a:cubicBezTo>
                  <a:cubicBezTo>
                    <a:pt x="74915" y="5760"/>
                    <a:pt x="74293" y="5553"/>
                    <a:pt x="73870" y="5418"/>
                  </a:cubicBezTo>
                  <a:cubicBezTo>
                    <a:pt x="73437" y="5274"/>
                    <a:pt x="73185" y="5156"/>
                    <a:pt x="73113" y="5057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EC81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393;p42">
              <a:extLst>
                <a:ext uri="{FF2B5EF4-FFF2-40B4-BE49-F238E27FC236}">
                  <a16:creationId xmlns:a16="http://schemas.microsoft.com/office/drawing/2014/main" id="{ED6D5623-554C-41B0-8737-9996A48F9EEB}"/>
                </a:ext>
              </a:extLst>
            </p:cNvPr>
            <p:cNvSpPr/>
            <p:nvPr/>
          </p:nvSpPr>
          <p:spPr>
            <a:xfrm>
              <a:off x="2392900" y="3956075"/>
              <a:ext cx="472575" cy="58775"/>
            </a:xfrm>
            <a:custGeom>
              <a:avLst/>
              <a:gdLst/>
              <a:ahLst/>
              <a:cxnLst/>
              <a:rect l="l" t="t" r="r" b="b"/>
              <a:pathLst>
                <a:path w="18903" h="2351" extrusionOk="0">
                  <a:moveTo>
                    <a:pt x="434" y="0"/>
                  </a:moveTo>
                  <a:cubicBezTo>
                    <a:pt x="179" y="0"/>
                    <a:pt x="39" y="156"/>
                    <a:pt x="18" y="463"/>
                  </a:cubicBezTo>
                  <a:cubicBezTo>
                    <a:pt x="0" y="761"/>
                    <a:pt x="144" y="941"/>
                    <a:pt x="451" y="995"/>
                  </a:cubicBezTo>
                  <a:lnTo>
                    <a:pt x="16432" y="2104"/>
                  </a:lnTo>
                  <a:cubicBezTo>
                    <a:pt x="16464" y="2109"/>
                    <a:pt x="16495" y="2112"/>
                    <a:pt x="16524" y="2112"/>
                  </a:cubicBezTo>
                  <a:cubicBezTo>
                    <a:pt x="16653" y="2112"/>
                    <a:pt x="16757" y="2063"/>
                    <a:pt x="16838" y="1960"/>
                  </a:cubicBezTo>
                  <a:cubicBezTo>
                    <a:pt x="16892" y="1861"/>
                    <a:pt x="16928" y="1761"/>
                    <a:pt x="16937" y="1653"/>
                  </a:cubicBezTo>
                  <a:cubicBezTo>
                    <a:pt x="16955" y="1383"/>
                    <a:pt x="16811" y="1221"/>
                    <a:pt x="16495" y="1176"/>
                  </a:cubicBezTo>
                  <a:lnTo>
                    <a:pt x="685" y="40"/>
                  </a:lnTo>
                  <a:cubicBezTo>
                    <a:pt x="592" y="13"/>
                    <a:pt x="508" y="0"/>
                    <a:pt x="434" y="0"/>
                  </a:cubicBezTo>
                  <a:close/>
                  <a:moveTo>
                    <a:pt x="18055" y="1320"/>
                  </a:moveTo>
                  <a:cubicBezTo>
                    <a:pt x="17737" y="1320"/>
                    <a:pt x="17565" y="1471"/>
                    <a:pt x="17550" y="1779"/>
                  </a:cubicBezTo>
                  <a:cubicBezTo>
                    <a:pt x="17541" y="1879"/>
                    <a:pt x="17568" y="1978"/>
                    <a:pt x="17622" y="2068"/>
                  </a:cubicBezTo>
                  <a:cubicBezTo>
                    <a:pt x="17739" y="2239"/>
                    <a:pt x="17947" y="2329"/>
                    <a:pt x="18226" y="2347"/>
                  </a:cubicBezTo>
                  <a:cubicBezTo>
                    <a:pt x="18261" y="2350"/>
                    <a:pt x="18294" y="2351"/>
                    <a:pt x="18325" y="2351"/>
                  </a:cubicBezTo>
                  <a:cubicBezTo>
                    <a:pt x="18675" y="2351"/>
                    <a:pt x="18859" y="2213"/>
                    <a:pt x="18875" y="1924"/>
                  </a:cubicBezTo>
                  <a:cubicBezTo>
                    <a:pt x="18902" y="1599"/>
                    <a:pt x="18695" y="1410"/>
                    <a:pt x="18262" y="1338"/>
                  </a:cubicBezTo>
                  <a:cubicBezTo>
                    <a:pt x="18187" y="1326"/>
                    <a:pt x="18118" y="1320"/>
                    <a:pt x="18055" y="1320"/>
                  </a:cubicBezTo>
                  <a:close/>
                </a:path>
              </a:pathLst>
            </a:custGeom>
            <a:solidFill>
              <a:srgbClr val="FFB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394;p42">
              <a:extLst>
                <a:ext uri="{FF2B5EF4-FFF2-40B4-BE49-F238E27FC236}">
                  <a16:creationId xmlns:a16="http://schemas.microsoft.com/office/drawing/2014/main" id="{919DE76E-FC77-4799-BD43-240382453DA7}"/>
                </a:ext>
              </a:extLst>
            </p:cNvPr>
            <p:cNvSpPr/>
            <p:nvPr/>
          </p:nvSpPr>
          <p:spPr>
            <a:xfrm>
              <a:off x="2373050" y="3889675"/>
              <a:ext cx="1885075" cy="275175"/>
            </a:xfrm>
            <a:custGeom>
              <a:avLst/>
              <a:gdLst/>
              <a:ahLst/>
              <a:cxnLst/>
              <a:rect l="l" t="t" r="r" b="b"/>
              <a:pathLst>
                <a:path w="75403" h="11007" extrusionOk="0">
                  <a:moveTo>
                    <a:pt x="424" y="1"/>
                  </a:moveTo>
                  <a:cubicBezTo>
                    <a:pt x="316" y="605"/>
                    <a:pt x="235" y="1208"/>
                    <a:pt x="163" y="1812"/>
                  </a:cubicBezTo>
                  <a:lnTo>
                    <a:pt x="73113" y="6869"/>
                  </a:lnTo>
                  <a:cubicBezTo>
                    <a:pt x="73203" y="6707"/>
                    <a:pt x="73446" y="6491"/>
                    <a:pt x="73843" y="6220"/>
                  </a:cubicBezTo>
                  <a:cubicBezTo>
                    <a:pt x="74411" y="5833"/>
                    <a:pt x="74933" y="5490"/>
                    <a:pt x="75402" y="5202"/>
                  </a:cubicBezTo>
                  <a:lnTo>
                    <a:pt x="424" y="1"/>
                  </a:lnTo>
                  <a:close/>
                  <a:moveTo>
                    <a:pt x="1" y="4426"/>
                  </a:moveTo>
                  <a:cubicBezTo>
                    <a:pt x="1" y="4877"/>
                    <a:pt x="1" y="5337"/>
                    <a:pt x="19" y="5806"/>
                  </a:cubicBezTo>
                  <a:lnTo>
                    <a:pt x="75006" y="11007"/>
                  </a:lnTo>
                  <a:cubicBezTo>
                    <a:pt x="74852" y="10953"/>
                    <a:pt x="74555" y="10700"/>
                    <a:pt x="74104" y="10240"/>
                  </a:cubicBezTo>
                  <a:cubicBezTo>
                    <a:pt x="73653" y="9799"/>
                    <a:pt x="73455" y="9555"/>
                    <a:pt x="73491" y="9519"/>
                  </a:cubicBezTo>
                  <a:lnTo>
                    <a:pt x="1" y="4426"/>
                  </a:lnTo>
                  <a:close/>
                </a:path>
              </a:pathLst>
            </a:custGeom>
            <a:solidFill>
              <a:srgbClr val="C45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395;p42">
              <a:extLst>
                <a:ext uri="{FF2B5EF4-FFF2-40B4-BE49-F238E27FC236}">
                  <a16:creationId xmlns:a16="http://schemas.microsoft.com/office/drawing/2014/main" id="{CDEA0AD9-A3A6-4673-BD39-3D30AF6A0681}"/>
                </a:ext>
              </a:extLst>
            </p:cNvPr>
            <p:cNvSpPr/>
            <p:nvPr/>
          </p:nvSpPr>
          <p:spPr>
            <a:xfrm>
              <a:off x="2142525" y="3876725"/>
              <a:ext cx="2414850" cy="291950"/>
            </a:xfrm>
            <a:custGeom>
              <a:avLst/>
              <a:gdLst/>
              <a:ahLst/>
              <a:cxnLst/>
              <a:rect l="l" t="t" r="r" b="b"/>
              <a:pathLst>
                <a:path w="96594" h="11678" extrusionOk="0">
                  <a:moveTo>
                    <a:pt x="3079" y="479"/>
                  </a:moveTo>
                  <a:cubicBezTo>
                    <a:pt x="3263" y="479"/>
                    <a:pt x="3448" y="485"/>
                    <a:pt x="3633" y="492"/>
                  </a:cubicBezTo>
                  <a:cubicBezTo>
                    <a:pt x="4094" y="507"/>
                    <a:pt x="4554" y="537"/>
                    <a:pt x="5014" y="606"/>
                  </a:cubicBezTo>
                  <a:lnTo>
                    <a:pt x="5014" y="606"/>
                  </a:lnTo>
                  <a:cubicBezTo>
                    <a:pt x="4945" y="1432"/>
                    <a:pt x="4863" y="2251"/>
                    <a:pt x="4805" y="3079"/>
                  </a:cubicBezTo>
                  <a:cubicBezTo>
                    <a:pt x="4738" y="3903"/>
                    <a:pt x="4703" y="4719"/>
                    <a:pt x="4669" y="5549"/>
                  </a:cubicBezTo>
                  <a:lnTo>
                    <a:pt x="4669" y="5549"/>
                  </a:lnTo>
                  <a:lnTo>
                    <a:pt x="4075" y="5521"/>
                  </a:lnTo>
                  <a:cubicBezTo>
                    <a:pt x="3813" y="5512"/>
                    <a:pt x="3552" y="5503"/>
                    <a:pt x="3291" y="5467"/>
                  </a:cubicBezTo>
                  <a:cubicBezTo>
                    <a:pt x="3029" y="5440"/>
                    <a:pt x="2777" y="5413"/>
                    <a:pt x="2515" y="5368"/>
                  </a:cubicBezTo>
                  <a:cubicBezTo>
                    <a:pt x="2452" y="5359"/>
                    <a:pt x="2380" y="5350"/>
                    <a:pt x="2326" y="5341"/>
                  </a:cubicBezTo>
                  <a:cubicBezTo>
                    <a:pt x="2263" y="5323"/>
                    <a:pt x="2200" y="5314"/>
                    <a:pt x="2146" y="5296"/>
                  </a:cubicBezTo>
                  <a:cubicBezTo>
                    <a:pt x="2020" y="5260"/>
                    <a:pt x="1903" y="5215"/>
                    <a:pt x="1794" y="5161"/>
                  </a:cubicBezTo>
                  <a:cubicBezTo>
                    <a:pt x="1335" y="4962"/>
                    <a:pt x="965" y="4620"/>
                    <a:pt x="794" y="4196"/>
                  </a:cubicBezTo>
                  <a:cubicBezTo>
                    <a:pt x="604" y="3764"/>
                    <a:pt x="577" y="3277"/>
                    <a:pt x="623" y="2781"/>
                  </a:cubicBezTo>
                  <a:cubicBezTo>
                    <a:pt x="650" y="2276"/>
                    <a:pt x="749" y="1799"/>
                    <a:pt x="992" y="1402"/>
                  </a:cubicBezTo>
                  <a:cubicBezTo>
                    <a:pt x="1226" y="1005"/>
                    <a:pt x="1632" y="726"/>
                    <a:pt x="2110" y="591"/>
                  </a:cubicBezTo>
                  <a:cubicBezTo>
                    <a:pt x="2227" y="555"/>
                    <a:pt x="2353" y="537"/>
                    <a:pt x="2479" y="510"/>
                  </a:cubicBezTo>
                  <a:cubicBezTo>
                    <a:pt x="2606" y="492"/>
                    <a:pt x="2714" y="483"/>
                    <a:pt x="2849" y="483"/>
                  </a:cubicBezTo>
                  <a:cubicBezTo>
                    <a:pt x="2926" y="480"/>
                    <a:pt x="3002" y="479"/>
                    <a:pt x="3079" y="479"/>
                  </a:cubicBezTo>
                  <a:close/>
                  <a:moveTo>
                    <a:pt x="6040" y="167"/>
                  </a:moveTo>
                  <a:cubicBezTo>
                    <a:pt x="6292" y="167"/>
                    <a:pt x="6554" y="266"/>
                    <a:pt x="6689" y="483"/>
                  </a:cubicBezTo>
                  <a:lnTo>
                    <a:pt x="6797" y="510"/>
                  </a:lnTo>
                  <a:cubicBezTo>
                    <a:pt x="6808" y="513"/>
                    <a:pt x="6819" y="516"/>
                    <a:pt x="6831" y="516"/>
                  </a:cubicBezTo>
                  <a:cubicBezTo>
                    <a:pt x="6847" y="516"/>
                    <a:pt x="6862" y="511"/>
                    <a:pt x="6878" y="501"/>
                  </a:cubicBezTo>
                  <a:cubicBezTo>
                    <a:pt x="7042" y="368"/>
                    <a:pt x="7246" y="317"/>
                    <a:pt x="7449" y="317"/>
                  </a:cubicBezTo>
                  <a:cubicBezTo>
                    <a:pt x="7481" y="317"/>
                    <a:pt x="7513" y="318"/>
                    <a:pt x="7545" y="320"/>
                  </a:cubicBezTo>
                  <a:cubicBezTo>
                    <a:pt x="7789" y="347"/>
                    <a:pt x="8014" y="438"/>
                    <a:pt x="8203" y="591"/>
                  </a:cubicBezTo>
                  <a:lnTo>
                    <a:pt x="8293" y="618"/>
                  </a:lnTo>
                  <a:cubicBezTo>
                    <a:pt x="8302" y="618"/>
                    <a:pt x="8320" y="618"/>
                    <a:pt x="8338" y="609"/>
                  </a:cubicBezTo>
                  <a:cubicBezTo>
                    <a:pt x="8520" y="518"/>
                    <a:pt x="8717" y="472"/>
                    <a:pt x="8915" y="472"/>
                  </a:cubicBezTo>
                  <a:cubicBezTo>
                    <a:pt x="8933" y="472"/>
                    <a:pt x="8951" y="473"/>
                    <a:pt x="8969" y="474"/>
                  </a:cubicBezTo>
                  <a:cubicBezTo>
                    <a:pt x="9186" y="483"/>
                    <a:pt x="9402" y="546"/>
                    <a:pt x="9564" y="690"/>
                  </a:cubicBezTo>
                  <a:lnTo>
                    <a:pt x="9582" y="699"/>
                  </a:lnTo>
                  <a:cubicBezTo>
                    <a:pt x="9600" y="708"/>
                    <a:pt x="9618" y="708"/>
                    <a:pt x="9636" y="708"/>
                  </a:cubicBezTo>
                  <a:cubicBezTo>
                    <a:pt x="12764" y="789"/>
                    <a:pt x="15883" y="1068"/>
                    <a:pt x="19011" y="1276"/>
                  </a:cubicBezTo>
                  <a:lnTo>
                    <a:pt x="28385" y="1934"/>
                  </a:lnTo>
                  <a:lnTo>
                    <a:pt x="47125" y="3241"/>
                  </a:lnTo>
                  <a:lnTo>
                    <a:pt x="84614" y="5873"/>
                  </a:lnTo>
                  <a:lnTo>
                    <a:pt x="84587" y="5873"/>
                  </a:lnTo>
                  <a:lnTo>
                    <a:pt x="87517" y="6702"/>
                  </a:lnTo>
                  <a:cubicBezTo>
                    <a:pt x="88003" y="6846"/>
                    <a:pt x="88490" y="6982"/>
                    <a:pt x="88986" y="7117"/>
                  </a:cubicBezTo>
                  <a:cubicBezTo>
                    <a:pt x="89473" y="7252"/>
                    <a:pt x="89959" y="7387"/>
                    <a:pt x="90455" y="7522"/>
                  </a:cubicBezTo>
                  <a:lnTo>
                    <a:pt x="91924" y="7919"/>
                  </a:lnTo>
                  <a:lnTo>
                    <a:pt x="93403" y="8307"/>
                  </a:lnTo>
                  <a:cubicBezTo>
                    <a:pt x="94178" y="8513"/>
                    <a:pt x="94948" y="8725"/>
                    <a:pt x="95712" y="8973"/>
                  </a:cubicBezTo>
                  <a:lnTo>
                    <a:pt x="95712" y="8973"/>
                  </a:lnTo>
                  <a:cubicBezTo>
                    <a:pt x="94921" y="9193"/>
                    <a:pt x="94126" y="9408"/>
                    <a:pt x="93331" y="9623"/>
                  </a:cubicBezTo>
                  <a:cubicBezTo>
                    <a:pt x="92835" y="9758"/>
                    <a:pt x="92330" y="9893"/>
                    <a:pt x="91834" y="10010"/>
                  </a:cubicBezTo>
                  <a:cubicBezTo>
                    <a:pt x="91321" y="10109"/>
                    <a:pt x="90816" y="10209"/>
                    <a:pt x="90311" y="10299"/>
                  </a:cubicBezTo>
                  <a:cubicBezTo>
                    <a:pt x="89292" y="10488"/>
                    <a:pt x="88265" y="10641"/>
                    <a:pt x="87246" y="10822"/>
                  </a:cubicBezTo>
                  <a:cubicBezTo>
                    <a:pt x="86231" y="10992"/>
                    <a:pt x="85224" y="11181"/>
                    <a:pt x="84209" y="11370"/>
                  </a:cubicBezTo>
                  <a:lnTo>
                    <a:pt x="84209" y="11370"/>
                  </a:lnTo>
                  <a:lnTo>
                    <a:pt x="46747" y="8811"/>
                  </a:lnTo>
                  <a:lnTo>
                    <a:pt x="27998" y="7522"/>
                  </a:lnTo>
                  <a:cubicBezTo>
                    <a:pt x="21751" y="7090"/>
                    <a:pt x="15495" y="6684"/>
                    <a:pt x="9258" y="6134"/>
                  </a:cubicBezTo>
                  <a:cubicBezTo>
                    <a:pt x="9250" y="6132"/>
                    <a:pt x="9242" y="6131"/>
                    <a:pt x="9234" y="6131"/>
                  </a:cubicBezTo>
                  <a:cubicBezTo>
                    <a:pt x="9216" y="6131"/>
                    <a:pt x="9198" y="6137"/>
                    <a:pt x="9186" y="6143"/>
                  </a:cubicBezTo>
                  <a:lnTo>
                    <a:pt x="9168" y="6143"/>
                  </a:lnTo>
                  <a:cubicBezTo>
                    <a:pt x="8978" y="6260"/>
                    <a:pt x="8762" y="6324"/>
                    <a:pt x="8555" y="6324"/>
                  </a:cubicBezTo>
                  <a:cubicBezTo>
                    <a:pt x="8347" y="6315"/>
                    <a:pt x="8140" y="6233"/>
                    <a:pt x="8005" y="6080"/>
                  </a:cubicBezTo>
                  <a:cubicBezTo>
                    <a:pt x="7987" y="6053"/>
                    <a:pt x="7951" y="6035"/>
                    <a:pt x="7906" y="6035"/>
                  </a:cubicBezTo>
                  <a:lnTo>
                    <a:pt x="7834" y="6044"/>
                  </a:lnTo>
                  <a:cubicBezTo>
                    <a:pt x="7655" y="6153"/>
                    <a:pt x="7450" y="6201"/>
                    <a:pt x="7242" y="6201"/>
                  </a:cubicBezTo>
                  <a:cubicBezTo>
                    <a:pt x="7208" y="6201"/>
                    <a:pt x="7174" y="6200"/>
                    <a:pt x="7140" y="6197"/>
                  </a:cubicBezTo>
                  <a:cubicBezTo>
                    <a:pt x="7022" y="6188"/>
                    <a:pt x="6905" y="6161"/>
                    <a:pt x="6797" y="6116"/>
                  </a:cubicBezTo>
                  <a:cubicBezTo>
                    <a:pt x="6680" y="6080"/>
                    <a:pt x="6581" y="6026"/>
                    <a:pt x="6482" y="5954"/>
                  </a:cubicBezTo>
                  <a:lnTo>
                    <a:pt x="6464" y="5945"/>
                  </a:lnTo>
                  <a:cubicBezTo>
                    <a:pt x="6446" y="5927"/>
                    <a:pt x="6423" y="5918"/>
                    <a:pt x="6400" y="5918"/>
                  </a:cubicBezTo>
                  <a:cubicBezTo>
                    <a:pt x="6378" y="5918"/>
                    <a:pt x="6355" y="5927"/>
                    <a:pt x="6337" y="5945"/>
                  </a:cubicBezTo>
                  <a:cubicBezTo>
                    <a:pt x="6172" y="6073"/>
                    <a:pt x="5962" y="6132"/>
                    <a:pt x="5750" y="6132"/>
                  </a:cubicBezTo>
                  <a:cubicBezTo>
                    <a:pt x="5708" y="6132"/>
                    <a:pt x="5667" y="6130"/>
                    <a:pt x="5625" y="6125"/>
                  </a:cubicBezTo>
                  <a:cubicBezTo>
                    <a:pt x="5499" y="6116"/>
                    <a:pt x="5373" y="6080"/>
                    <a:pt x="5256" y="6035"/>
                  </a:cubicBezTo>
                  <a:cubicBezTo>
                    <a:pt x="5183" y="6007"/>
                    <a:pt x="5110" y="5972"/>
                    <a:pt x="5042" y="5928"/>
                  </a:cubicBezTo>
                  <a:lnTo>
                    <a:pt x="5042" y="5928"/>
                  </a:lnTo>
                  <a:cubicBezTo>
                    <a:pt x="5040" y="5891"/>
                    <a:pt x="5040" y="5853"/>
                    <a:pt x="5039" y="5815"/>
                  </a:cubicBezTo>
                  <a:lnTo>
                    <a:pt x="5039" y="5815"/>
                  </a:lnTo>
                  <a:cubicBezTo>
                    <a:pt x="5047" y="5791"/>
                    <a:pt x="5051" y="5764"/>
                    <a:pt x="5048" y="5738"/>
                  </a:cubicBezTo>
                  <a:cubicBezTo>
                    <a:pt x="5048" y="5736"/>
                    <a:pt x="5048" y="5735"/>
                    <a:pt x="5048" y="5733"/>
                  </a:cubicBezTo>
                  <a:lnTo>
                    <a:pt x="5048" y="5733"/>
                  </a:lnTo>
                  <a:cubicBezTo>
                    <a:pt x="5048" y="5729"/>
                    <a:pt x="5047" y="5724"/>
                    <a:pt x="5046" y="5719"/>
                  </a:cubicBezTo>
                  <a:lnTo>
                    <a:pt x="5046" y="5719"/>
                  </a:lnTo>
                  <a:cubicBezTo>
                    <a:pt x="4949" y="4851"/>
                    <a:pt x="4959" y="3974"/>
                    <a:pt x="5012" y="3097"/>
                  </a:cubicBezTo>
                  <a:cubicBezTo>
                    <a:pt x="5075" y="2213"/>
                    <a:pt x="5193" y="1330"/>
                    <a:pt x="5409" y="474"/>
                  </a:cubicBezTo>
                  <a:cubicBezTo>
                    <a:pt x="5409" y="465"/>
                    <a:pt x="5418" y="447"/>
                    <a:pt x="5418" y="438"/>
                  </a:cubicBezTo>
                  <a:cubicBezTo>
                    <a:pt x="5418" y="428"/>
                    <a:pt x="5417" y="418"/>
                    <a:pt x="5416" y="408"/>
                  </a:cubicBezTo>
                  <a:lnTo>
                    <a:pt x="5416" y="408"/>
                  </a:lnTo>
                  <a:cubicBezTo>
                    <a:pt x="5420" y="381"/>
                    <a:pt x="5424" y="352"/>
                    <a:pt x="5429" y="324"/>
                  </a:cubicBezTo>
                  <a:lnTo>
                    <a:pt x="5429" y="324"/>
                  </a:lnTo>
                  <a:cubicBezTo>
                    <a:pt x="5503" y="283"/>
                    <a:pt x="5580" y="250"/>
                    <a:pt x="5661" y="221"/>
                  </a:cubicBezTo>
                  <a:cubicBezTo>
                    <a:pt x="5787" y="185"/>
                    <a:pt x="5914" y="167"/>
                    <a:pt x="6040" y="167"/>
                  </a:cubicBezTo>
                  <a:close/>
                  <a:moveTo>
                    <a:pt x="5907" y="1"/>
                  </a:moveTo>
                  <a:cubicBezTo>
                    <a:pt x="5814" y="1"/>
                    <a:pt x="5721" y="5"/>
                    <a:pt x="5625" y="5"/>
                  </a:cubicBezTo>
                  <a:cubicBezTo>
                    <a:pt x="5509" y="12"/>
                    <a:pt x="5398" y="25"/>
                    <a:pt x="5279" y="25"/>
                  </a:cubicBezTo>
                  <a:cubicBezTo>
                    <a:pt x="5250" y="25"/>
                    <a:pt x="5222" y="25"/>
                    <a:pt x="5193" y="23"/>
                  </a:cubicBezTo>
                  <a:cubicBezTo>
                    <a:pt x="5166" y="23"/>
                    <a:pt x="5129" y="41"/>
                    <a:pt x="5111" y="77"/>
                  </a:cubicBezTo>
                  <a:lnTo>
                    <a:pt x="5066" y="167"/>
                  </a:lnTo>
                  <a:cubicBezTo>
                    <a:pt x="5061" y="193"/>
                    <a:pt x="5056" y="217"/>
                    <a:pt x="5051" y="242"/>
                  </a:cubicBezTo>
                  <a:lnTo>
                    <a:pt x="5051" y="242"/>
                  </a:lnTo>
                  <a:lnTo>
                    <a:pt x="3642" y="194"/>
                  </a:lnTo>
                  <a:lnTo>
                    <a:pt x="2849" y="167"/>
                  </a:lnTo>
                  <a:cubicBezTo>
                    <a:pt x="2812" y="164"/>
                    <a:pt x="2773" y="163"/>
                    <a:pt x="2732" y="163"/>
                  </a:cubicBezTo>
                  <a:cubicBezTo>
                    <a:pt x="2635" y="163"/>
                    <a:pt x="2530" y="170"/>
                    <a:pt x="2434" y="176"/>
                  </a:cubicBezTo>
                  <a:cubicBezTo>
                    <a:pt x="2299" y="194"/>
                    <a:pt x="2164" y="212"/>
                    <a:pt x="2020" y="239"/>
                  </a:cubicBezTo>
                  <a:cubicBezTo>
                    <a:pt x="1749" y="293"/>
                    <a:pt x="1479" y="383"/>
                    <a:pt x="1217" y="528"/>
                  </a:cubicBezTo>
                  <a:cubicBezTo>
                    <a:pt x="965" y="681"/>
                    <a:pt x="740" y="879"/>
                    <a:pt x="568" y="1114"/>
                  </a:cubicBezTo>
                  <a:cubicBezTo>
                    <a:pt x="208" y="1600"/>
                    <a:pt x="82" y="2195"/>
                    <a:pt x="46" y="2736"/>
                  </a:cubicBezTo>
                  <a:cubicBezTo>
                    <a:pt x="1" y="3286"/>
                    <a:pt x="64" y="3890"/>
                    <a:pt x="343" y="4413"/>
                  </a:cubicBezTo>
                  <a:cubicBezTo>
                    <a:pt x="487" y="4674"/>
                    <a:pt x="686" y="4899"/>
                    <a:pt x="920" y="5080"/>
                  </a:cubicBezTo>
                  <a:cubicBezTo>
                    <a:pt x="1145" y="5260"/>
                    <a:pt x="1407" y="5386"/>
                    <a:pt x="1668" y="5476"/>
                  </a:cubicBezTo>
                  <a:cubicBezTo>
                    <a:pt x="1794" y="5521"/>
                    <a:pt x="1930" y="5557"/>
                    <a:pt x="2065" y="5593"/>
                  </a:cubicBezTo>
                  <a:cubicBezTo>
                    <a:pt x="2128" y="5611"/>
                    <a:pt x="2200" y="5620"/>
                    <a:pt x="2272" y="5639"/>
                  </a:cubicBezTo>
                  <a:cubicBezTo>
                    <a:pt x="2335" y="5648"/>
                    <a:pt x="2398" y="5648"/>
                    <a:pt x="2470" y="5657"/>
                  </a:cubicBezTo>
                  <a:cubicBezTo>
                    <a:pt x="2732" y="5684"/>
                    <a:pt x="2993" y="5720"/>
                    <a:pt x="3255" y="5756"/>
                  </a:cubicBezTo>
                  <a:cubicBezTo>
                    <a:pt x="3723" y="5827"/>
                    <a:pt x="4184" y="5885"/>
                    <a:pt x="4651" y="5928"/>
                  </a:cubicBezTo>
                  <a:lnTo>
                    <a:pt x="4651" y="5928"/>
                  </a:lnTo>
                  <a:cubicBezTo>
                    <a:pt x="4651" y="5964"/>
                    <a:pt x="4654" y="6000"/>
                    <a:pt x="4661" y="6035"/>
                  </a:cubicBezTo>
                  <a:lnTo>
                    <a:pt x="4661" y="6080"/>
                  </a:lnTo>
                  <a:cubicBezTo>
                    <a:pt x="4670" y="6143"/>
                    <a:pt x="4715" y="6188"/>
                    <a:pt x="4778" y="6197"/>
                  </a:cubicBezTo>
                  <a:cubicBezTo>
                    <a:pt x="4922" y="6215"/>
                    <a:pt x="5057" y="6242"/>
                    <a:pt x="5193" y="6260"/>
                  </a:cubicBezTo>
                  <a:cubicBezTo>
                    <a:pt x="5337" y="6279"/>
                    <a:pt x="5472" y="6297"/>
                    <a:pt x="5607" y="6306"/>
                  </a:cubicBezTo>
                  <a:cubicBezTo>
                    <a:pt x="5742" y="6315"/>
                    <a:pt x="5887" y="6324"/>
                    <a:pt x="6022" y="6324"/>
                  </a:cubicBezTo>
                  <a:cubicBezTo>
                    <a:pt x="6133" y="6324"/>
                    <a:pt x="6243" y="6318"/>
                    <a:pt x="6358" y="6316"/>
                  </a:cubicBezTo>
                  <a:lnTo>
                    <a:pt x="6358" y="6316"/>
                  </a:lnTo>
                  <a:cubicBezTo>
                    <a:pt x="6479" y="6347"/>
                    <a:pt x="6594" y="6371"/>
                    <a:pt x="6716" y="6396"/>
                  </a:cubicBezTo>
                  <a:cubicBezTo>
                    <a:pt x="6851" y="6423"/>
                    <a:pt x="6986" y="6441"/>
                    <a:pt x="7122" y="6450"/>
                  </a:cubicBezTo>
                  <a:cubicBezTo>
                    <a:pt x="7185" y="6454"/>
                    <a:pt x="7247" y="6456"/>
                    <a:pt x="7308" y="6456"/>
                  </a:cubicBezTo>
                  <a:cubicBezTo>
                    <a:pt x="7485" y="6456"/>
                    <a:pt x="7658" y="6441"/>
                    <a:pt x="7841" y="6424"/>
                  </a:cubicBezTo>
                  <a:lnTo>
                    <a:pt x="7841" y="6424"/>
                  </a:lnTo>
                  <a:cubicBezTo>
                    <a:pt x="8064" y="6538"/>
                    <a:pt x="8301" y="6612"/>
                    <a:pt x="8546" y="6612"/>
                  </a:cubicBezTo>
                  <a:cubicBezTo>
                    <a:pt x="8578" y="6614"/>
                    <a:pt x="8609" y="6615"/>
                    <a:pt x="8641" y="6615"/>
                  </a:cubicBezTo>
                  <a:cubicBezTo>
                    <a:pt x="8860" y="6615"/>
                    <a:pt x="9068" y="6567"/>
                    <a:pt x="9276" y="6515"/>
                  </a:cubicBezTo>
                  <a:lnTo>
                    <a:pt x="9276" y="6515"/>
                  </a:lnTo>
                  <a:cubicBezTo>
                    <a:pt x="15516" y="6831"/>
                    <a:pt x="21748" y="7298"/>
                    <a:pt x="27980" y="7730"/>
                  </a:cubicBezTo>
                  <a:lnTo>
                    <a:pt x="46729" y="9037"/>
                  </a:lnTo>
                  <a:lnTo>
                    <a:pt x="84218" y="11678"/>
                  </a:lnTo>
                  <a:lnTo>
                    <a:pt x="84254" y="11678"/>
                  </a:lnTo>
                  <a:cubicBezTo>
                    <a:pt x="85272" y="11489"/>
                    <a:pt x="86291" y="11308"/>
                    <a:pt x="87309" y="11110"/>
                  </a:cubicBezTo>
                  <a:cubicBezTo>
                    <a:pt x="88328" y="10921"/>
                    <a:pt x="89337" y="10704"/>
                    <a:pt x="90356" y="10515"/>
                  </a:cubicBezTo>
                  <a:cubicBezTo>
                    <a:pt x="90861" y="10416"/>
                    <a:pt x="91375" y="10335"/>
                    <a:pt x="91879" y="10245"/>
                  </a:cubicBezTo>
                  <a:cubicBezTo>
                    <a:pt x="92384" y="10127"/>
                    <a:pt x="92889" y="10001"/>
                    <a:pt x="93394" y="9875"/>
                  </a:cubicBezTo>
                  <a:cubicBezTo>
                    <a:pt x="94403" y="9641"/>
                    <a:pt x="95404" y="9397"/>
                    <a:pt x="96422" y="9181"/>
                  </a:cubicBezTo>
                  <a:lnTo>
                    <a:pt x="96431" y="9172"/>
                  </a:lnTo>
                  <a:cubicBezTo>
                    <a:pt x="96504" y="9163"/>
                    <a:pt x="96558" y="9100"/>
                    <a:pt x="96576" y="9028"/>
                  </a:cubicBezTo>
                  <a:cubicBezTo>
                    <a:pt x="96594" y="8920"/>
                    <a:pt x="96522" y="8820"/>
                    <a:pt x="96422" y="8802"/>
                  </a:cubicBezTo>
                  <a:cubicBezTo>
                    <a:pt x="95422" y="8613"/>
                    <a:pt x="94439" y="8361"/>
                    <a:pt x="93457" y="8090"/>
                  </a:cubicBezTo>
                  <a:cubicBezTo>
                    <a:pt x="92970" y="7955"/>
                    <a:pt x="92474" y="7829"/>
                    <a:pt x="91988" y="7685"/>
                  </a:cubicBezTo>
                  <a:lnTo>
                    <a:pt x="90527" y="7252"/>
                  </a:lnTo>
                  <a:cubicBezTo>
                    <a:pt x="90041" y="7099"/>
                    <a:pt x="89554" y="6955"/>
                    <a:pt x="89067" y="6819"/>
                  </a:cubicBezTo>
                  <a:cubicBezTo>
                    <a:pt x="88580" y="6675"/>
                    <a:pt x="88094" y="6531"/>
                    <a:pt x="87607" y="6396"/>
                  </a:cubicBezTo>
                  <a:lnTo>
                    <a:pt x="84668" y="5566"/>
                  </a:lnTo>
                  <a:cubicBezTo>
                    <a:pt x="84659" y="5557"/>
                    <a:pt x="84650" y="5557"/>
                    <a:pt x="84641" y="5557"/>
                  </a:cubicBezTo>
                  <a:lnTo>
                    <a:pt x="47143" y="2988"/>
                  </a:lnTo>
                  <a:lnTo>
                    <a:pt x="28403" y="1708"/>
                  </a:lnTo>
                  <a:lnTo>
                    <a:pt x="19029" y="1059"/>
                  </a:lnTo>
                  <a:cubicBezTo>
                    <a:pt x="15901" y="834"/>
                    <a:pt x="12773" y="672"/>
                    <a:pt x="9663" y="320"/>
                  </a:cubicBezTo>
                  <a:lnTo>
                    <a:pt x="9663" y="320"/>
                  </a:lnTo>
                  <a:lnTo>
                    <a:pt x="9727" y="338"/>
                  </a:lnTo>
                  <a:cubicBezTo>
                    <a:pt x="9474" y="293"/>
                    <a:pt x="9231" y="248"/>
                    <a:pt x="8987" y="239"/>
                  </a:cubicBezTo>
                  <a:cubicBezTo>
                    <a:pt x="8898" y="233"/>
                    <a:pt x="8808" y="231"/>
                    <a:pt x="8717" y="231"/>
                  </a:cubicBezTo>
                  <a:cubicBezTo>
                    <a:pt x="8618" y="231"/>
                    <a:pt x="8519" y="233"/>
                    <a:pt x="8419" y="233"/>
                  </a:cubicBezTo>
                  <a:cubicBezTo>
                    <a:pt x="8391" y="233"/>
                    <a:pt x="8363" y="233"/>
                    <a:pt x="8335" y="232"/>
                  </a:cubicBezTo>
                  <a:lnTo>
                    <a:pt x="8335" y="232"/>
                  </a:lnTo>
                  <a:cubicBezTo>
                    <a:pt x="8081" y="150"/>
                    <a:pt x="7827" y="85"/>
                    <a:pt x="7572" y="68"/>
                  </a:cubicBezTo>
                  <a:cubicBezTo>
                    <a:pt x="7534" y="66"/>
                    <a:pt x="7496" y="64"/>
                    <a:pt x="7458" y="64"/>
                  </a:cubicBezTo>
                  <a:cubicBezTo>
                    <a:pt x="7355" y="64"/>
                    <a:pt x="7254" y="73"/>
                    <a:pt x="7149" y="86"/>
                  </a:cubicBezTo>
                  <a:cubicBezTo>
                    <a:pt x="7039" y="93"/>
                    <a:pt x="6930" y="112"/>
                    <a:pt x="6811" y="129"/>
                  </a:cubicBezTo>
                  <a:lnTo>
                    <a:pt x="6811" y="129"/>
                  </a:lnTo>
                  <a:cubicBezTo>
                    <a:pt x="6696" y="97"/>
                    <a:pt x="6584" y="71"/>
                    <a:pt x="6473" y="50"/>
                  </a:cubicBezTo>
                  <a:cubicBezTo>
                    <a:pt x="6328" y="23"/>
                    <a:pt x="6184" y="5"/>
                    <a:pt x="6049" y="5"/>
                  </a:cubicBezTo>
                  <a:cubicBezTo>
                    <a:pt x="6001" y="2"/>
                    <a:pt x="5954" y="1"/>
                    <a:pt x="59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396;p42">
              <a:extLst>
                <a:ext uri="{FF2B5EF4-FFF2-40B4-BE49-F238E27FC236}">
                  <a16:creationId xmlns:a16="http://schemas.microsoft.com/office/drawing/2014/main" id="{B0BC1E56-EE30-4420-9210-888C41B0056A}"/>
                </a:ext>
              </a:extLst>
            </p:cNvPr>
            <p:cNvSpPr/>
            <p:nvPr/>
          </p:nvSpPr>
          <p:spPr>
            <a:xfrm>
              <a:off x="2297125" y="3977050"/>
              <a:ext cx="10375" cy="58250"/>
            </a:xfrm>
            <a:custGeom>
              <a:avLst/>
              <a:gdLst/>
              <a:ahLst/>
              <a:cxnLst/>
              <a:rect l="l" t="t" r="r" b="b"/>
              <a:pathLst>
                <a:path w="415" h="2330" extrusionOk="0">
                  <a:moveTo>
                    <a:pt x="214" y="0"/>
                  </a:moveTo>
                  <a:cubicBezTo>
                    <a:pt x="203" y="0"/>
                    <a:pt x="192" y="1"/>
                    <a:pt x="180" y="3"/>
                  </a:cubicBezTo>
                  <a:cubicBezTo>
                    <a:pt x="72" y="12"/>
                    <a:pt x="0" y="111"/>
                    <a:pt x="18" y="219"/>
                  </a:cubicBezTo>
                  <a:cubicBezTo>
                    <a:pt x="63" y="535"/>
                    <a:pt x="63" y="850"/>
                    <a:pt x="63" y="1175"/>
                  </a:cubicBezTo>
                  <a:cubicBezTo>
                    <a:pt x="54" y="1490"/>
                    <a:pt x="45" y="1806"/>
                    <a:pt x="18" y="2121"/>
                  </a:cubicBezTo>
                  <a:cubicBezTo>
                    <a:pt x="18" y="2130"/>
                    <a:pt x="18" y="2139"/>
                    <a:pt x="18" y="2157"/>
                  </a:cubicBezTo>
                  <a:cubicBezTo>
                    <a:pt x="27" y="2251"/>
                    <a:pt x="116" y="2329"/>
                    <a:pt x="218" y="2329"/>
                  </a:cubicBezTo>
                  <a:cubicBezTo>
                    <a:pt x="223" y="2329"/>
                    <a:pt x="229" y="2329"/>
                    <a:pt x="234" y="2329"/>
                  </a:cubicBezTo>
                  <a:cubicBezTo>
                    <a:pt x="343" y="2320"/>
                    <a:pt x="415" y="2229"/>
                    <a:pt x="406" y="2121"/>
                  </a:cubicBezTo>
                  <a:lnTo>
                    <a:pt x="406" y="2103"/>
                  </a:lnTo>
                  <a:cubicBezTo>
                    <a:pt x="379" y="1797"/>
                    <a:pt x="370" y="1481"/>
                    <a:pt x="361" y="1166"/>
                  </a:cubicBezTo>
                  <a:cubicBezTo>
                    <a:pt x="361" y="859"/>
                    <a:pt x="361" y="544"/>
                    <a:pt x="406" y="228"/>
                  </a:cubicBezTo>
                  <a:lnTo>
                    <a:pt x="406" y="219"/>
                  </a:lnTo>
                  <a:cubicBezTo>
                    <a:pt x="406" y="201"/>
                    <a:pt x="406" y="183"/>
                    <a:pt x="406" y="165"/>
                  </a:cubicBezTo>
                  <a:cubicBezTo>
                    <a:pt x="390" y="68"/>
                    <a:pt x="308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397;p42">
              <a:extLst>
                <a:ext uri="{FF2B5EF4-FFF2-40B4-BE49-F238E27FC236}">
                  <a16:creationId xmlns:a16="http://schemas.microsoft.com/office/drawing/2014/main" id="{7EC8C22D-2675-4B86-A9EF-BF944307CD52}"/>
                </a:ext>
              </a:extLst>
            </p:cNvPr>
            <p:cNvSpPr/>
            <p:nvPr/>
          </p:nvSpPr>
          <p:spPr>
            <a:xfrm>
              <a:off x="2334525" y="3993050"/>
              <a:ext cx="10850" cy="45625"/>
            </a:xfrm>
            <a:custGeom>
              <a:avLst/>
              <a:gdLst/>
              <a:ahLst/>
              <a:cxnLst/>
              <a:rect l="l" t="t" r="r" b="b"/>
              <a:pathLst>
                <a:path w="434" h="1825" extrusionOk="0">
                  <a:moveTo>
                    <a:pt x="211" y="0"/>
                  </a:moveTo>
                  <a:cubicBezTo>
                    <a:pt x="201" y="0"/>
                    <a:pt x="191" y="1"/>
                    <a:pt x="181" y="3"/>
                  </a:cubicBezTo>
                  <a:cubicBezTo>
                    <a:pt x="73" y="21"/>
                    <a:pt x="0" y="120"/>
                    <a:pt x="9" y="228"/>
                  </a:cubicBezTo>
                  <a:cubicBezTo>
                    <a:pt x="45" y="454"/>
                    <a:pt x="55" y="679"/>
                    <a:pt x="55" y="904"/>
                  </a:cubicBezTo>
                  <a:cubicBezTo>
                    <a:pt x="64" y="1130"/>
                    <a:pt x="64" y="1355"/>
                    <a:pt x="18" y="1589"/>
                  </a:cubicBezTo>
                  <a:cubicBezTo>
                    <a:pt x="9" y="1616"/>
                    <a:pt x="9" y="1653"/>
                    <a:pt x="18" y="1680"/>
                  </a:cubicBezTo>
                  <a:cubicBezTo>
                    <a:pt x="48" y="1767"/>
                    <a:pt x="124" y="1825"/>
                    <a:pt x="209" y="1825"/>
                  </a:cubicBezTo>
                  <a:cubicBezTo>
                    <a:pt x="229" y="1825"/>
                    <a:pt x="250" y="1822"/>
                    <a:pt x="271" y="1815"/>
                  </a:cubicBezTo>
                  <a:cubicBezTo>
                    <a:pt x="370" y="1788"/>
                    <a:pt x="433" y="1671"/>
                    <a:pt x="406" y="1571"/>
                  </a:cubicBezTo>
                  <a:cubicBezTo>
                    <a:pt x="343" y="1346"/>
                    <a:pt x="325" y="1130"/>
                    <a:pt x="325" y="904"/>
                  </a:cubicBezTo>
                  <a:cubicBezTo>
                    <a:pt x="334" y="679"/>
                    <a:pt x="352" y="463"/>
                    <a:pt x="397" y="246"/>
                  </a:cubicBezTo>
                  <a:cubicBezTo>
                    <a:pt x="406" y="219"/>
                    <a:pt x="406" y="192"/>
                    <a:pt x="406" y="174"/>
                  </a:cubicBezTo>
                  <a:cubicBezTo>
                    <a:pt x="390" y="76"/>
                    <a:pt x="307" y="0"/>
                    <a:pt x="211" y="0"/>
                  </a:cubicBezTo>
                  <a:close/>
                </a:path>
              </a:pathLst>
            </a:custGeom>
            <a:solidFill>
              <a:srgbClr val="42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398;p42">
              <a:extLst>
                <a:ext uri="{FF2B5EF4-FFF2-40B4-BE49-F238E27FC236}">
                  <a16:creationId xmlns:a16="http://schemas.microsoft.com/office/drawing/2014/main" id="{54F24B0A-73F9-4279-84A8-67B33711339E}"/>
                </a:ext>
              </a:extLst>
            </p:cNvPr>
            <p:cNvSpPr/>
            <p:nvPr/>
          </p:nvSpPr>
          <p:spPr>
            <a:xfrm>
              <a:off x="2368775" y="3930000"/>
              <a:ext cx="1895650" cy="136475"/>
            </a:xfrm>
            <a:custGeom>
              <a:avLst/>
              <a:gdLst/>
              <a:ahLst/>
              <a:cxnLst/>
              <a:rect l="l" t="t" r="r" b="b"/>
              <a:pathLst>
                <a:path w="75826" h="5459" extrusionOk="0">
                  <a:moveTo>
                    <a:pt x="334" y="0"/>
                  </a:moveTo>
                  <a:cubicBezTo>
                    <a:pt x="234" y="0"/>
                    <a:pt x="153" y="70"/>
                    <a:pt x="145" y="163"/>
                  </a:cubicBezTo>
                  <a:lnTo>
                    <a:pt x="145" y="172"/>
                  </a:lnTo>
                  <a:cubicBezTo>
                    <a:pt x="154" y="848"/>
                    <a:pt x="91" y="1515"/>
                    <a:pt x="64" y="2191"/>
                  </a:cubicBezTo>
                  <a:cubicBezTo>
                    <a:pt x="46" y="2525"/>
                    <a:pt x="37" y="2859"/>
                    <a:pt x="28" y="3192"/>
                  </a:cubicBezTo>
                  <a:lnTo>
                    <a:pt x="1" y="4202"/>
                  </a:lnTo>
                  <a:cubicBezTo>
                    <a:pt x="1" y="4211"/>
                    <a:pt x="1" y="4220"/>
                    <a:pt x="1" y="4229"/>
                  </a:cubicBezTo>
                  <a:cubicBezTo>
                    <a:pt x="9" y="4331"/>
                    <a:pt x="98" y="4401"/>
                    <a:pt x="199" y="4401"/>
                  </a:cubicBezTo>
                  <a:cubicBezTo>
                    <a:pt x="205" y="4401"/>
                    <a:pt x="211" y="4400"/>
                    <a:pt x="217" y="4400"/>
                  </a:cubicBezTo>
                  <a:cubicBezTo>
                    <a:pt x="325" y="4391"/>
                    <a:pt x="397" y="4292"/>
                    <a:pt x="388" y="4184"/>
                  </a:cubicBezTo>
                  <a:cubicBezTo>
                    <a:pt x="352" y="3850"/>
                    <a:pt x="325" y="3526"/>
                    <a:pt x="316" y="3192"/>
                  </a:cubicBezTo>
                  <a:cubicBezTo>
                    <a:pt x="307" y="2859"/>
                    <a:pt x="307" y="2525"/>
                    <a:pt x="316" y="2191"/>
                  </a:cubicBezTo>
                  <a:cubicBezTo>
                    <a:pt x="332" y="1593"/>
                    <a:pt x="356" y="988"/>
                    <a:pt x="482" y="395"/>
                  </a:cubicBezTo>
                  <a:lnTo>
                    <a:pt x="482" y="395"/>
                  </a:lnTo>
                  <a:cubicBezTo>
                    <a:pt x="3476" y="513"/>
                    <a:pt x="6462" y="726"/>
                    <a:pt x="9447" y="930"/>
                  </a:cubicBezTo>
                  <a:lnTo>
                    <a:pt x="18569" y="1552"/>
                  </a:lnTo>
                  <a:lnTo>
                    <a:pt x="36804" y="2804"/>
                  </a:lnTo>
                  <a:lnTo>
                    <a:pt x="55039" y="4075"/>
                  </a:lnTo>
                  <a:lnTo>
                    <a:pt x="64162" y="4715"/>
                  </a:lnTo>
                  <a:lnTo>
                    <a:pt x="68714" y="5031"/>
                  </a:lnTo>
                  <a:lnTo>
                    <a:pt x="70994" y="5193"/>
                  </a:lnTo>
                  <a:cubicBezTo>
                    <a:pt x="71760" y="5256"/>
                    <a:pt x="72517" y="5265"/>
                    <a:pt x="73275" y="5446"/>
                  </a:cubicBezTo>
                  <a:lnTo>
                    <a:pt x="73284" y="5455"/>
                  </a:lnTo>
                  <a:cubicBezTo>
                    <a:pt x="73296" y="5457"/>
                    <a:pt x="73307" y="5458"/>
                    <a:pt x="73319" y="5458"/>
                  </a:cubicBezTo>
                  <a:cubicBezTo>
                    <a:pt x="73385" y="5458"/>
                    <a:pt x="73440" y="5416"/>
                    <a:pt x="73455" y="5346"/>
                  </a:cubicBezTo>
                  <a:cubicBezTo>
                    <a:pt x="73473" y="5274"/>
                    <a:pt x="73545" y="5175"/>
                    <a:pt x="73617" y="5094"/>
                  </a:cubicBezTo>
                  <a:cubicBezTo>
                    <a:pt x="73689" y="5013"/>
                    <a:pt x="73770" y="4932"/>
                    <a:pt x="73861" y="4851"/>
                  </a:cubicBezTo>
                  <a:cubicBezTo>
                    <a:pt x="74041" y="4706"/>
                    <a:pt x="74239" y="4571"/>
                    <a:pt x="74428" y="4436"/>
                  </a:cubicBezTo>
                  <a:cubicBezTo>
                    <a:pt x="74627" y="4301"/>
                    <a:pt x="74825" y="4175"/>
                    <a:pt x="75032" y="4057"/>
                  </a:cubicBezTo>
                  <a:cubicBezTo>
                    <a:pt x="75240" y="3949"/>
                    <a:pt x="75456" y="3841"/>
                    <a:pt x="75681" y="3751"/>
                  </a:cubicBezTo>
                  <a:cubicBezTo>
                    <a:pt x="75699" y="3742"/>
                    <a:pt x="75717" y="3733"/>
                    <a:pt x="75735" y="3715"/>
                  </a:cubicBezTo>
                  <a:cubicBezTo>
                    <a:pt x="75817" y="3643"/>
                    <a:pt x="75826" y="3517"/>
                    <a:pt x="75753" y="3435"/>
                  </a:cubicBezTo>
                  <a:cubicBezTo>
                    <a:pt x="75714" y="3391"/>
                    <a:pt x="75659" y="3368"/>
                    <a:pt x="75604" y="3368"/>
                  </a:cubicBezTo>
                  <a:cubicBezTo>
                    <a:pt x="75557" y="3368"/>
                    <a:pt x="75511" y="3384"/>
                    <a:pt x="75474" y="3417"/>
                  </a:cubicBezTo>
                  <a:cubicBezTo>
                    <a:pt x="75294" y="3580"/>
                    <a:pt x="75104" y="3733"/>
                    <a:pt x="74915" y="3868"/>
                  </a:cubicBezTo>
                  <a:cubicBezTo>
                    <a:pt x="74726" y="4012"/>
                    <a:pt x="74528" y="4148"/>
                    <a:pt x="74329" y="4283"/>
                  </a:cubicBezTo>
                  <a:lnTo>
                    <a:pt x="73725" y="4670"/>
                  </a:lnTo>
                  <a:cubicBezTo>
                    <a:pt x="73617" y="4733"/>
                    <a:pt x="73518" y="4806"/>
                    <a:pt x="73419" y="4878"/>
                  </a:cubicBezTo>
                  <a:cubicBezTo>
                    <a:pt x="73347" y="4937"/>
                    <a:pt x="73270" y="4991"/>
                    <a:pt x="73195" y="5068"/>
                  </a:cubicBezTo>
                  <a:lnTo>
                    <a:pt x="73195" y="5068"/>
                  </a:lnTo>
                  <a:cubicBezTo>
                    <a:pt x="73017" y="5083"/>
                    <a:pt x="72839" y="5089"/>
                    <a:pt x="72662" y="5089"/>
                  </a:cubicBezTo>
                  <a:cubicBezTo>
                    <a:pt x="72107" y="5089"/>
                    <a:pt x="71560" y="5030"/>
                    <a:pt x="71012" y="5004"/>
                  </a:cubicBezTo>
                  <a:lnTo>
                    <a:pt x="68732" y="4842"/>
                  </a:lnTo>
                  <a:lnTo>
                    <a:pt x="64171" y="4535"/>
                  </a:lnTo>
                  <a:lnTo>
                    <a:pt x="55048" y="3904"/>
                  </a:lnTo>
                  <a:lnTo>
                    <a:pt x="36813" y="2651"/>
                  </a:lnTo>
                  <a:lnTo>
                    <a:pt x="18578" y="1371"/>
                  </a:lnTo>
                  <a:lnTo>
                    <a:pt x="9456" y="731"/>
                  </a:lnTo>
                  <a:cubicBezTo>
                    <a:pt x="6418" y="515"/>
                    <a:pt x="3381" y="308"/>
                    <a:pt x="352" y="1"/>
                  </a:cubicBezTo>
                  <a:cubicBezTo>
                    <a:pt x="346" y="1"/>
                    <a:pt x="340" y="0"/>
                    <a:pt x="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399;p42">
              <a:extLst>
                <a:ext uri="{FF2B5EF4-FFF2-40B4-BE49-F238E27FC236}">
                  <a16:creationId xmlns:a16="http://schemas.microsoft.com/office/drawing/2014/main" id="{D1FA6C71-A46C-4AD6-98B4-C964E88E3F8A}"/>
                </a:ext>
              </a:extLst>
            </p:cNvPr>
            <p:cNvSpPr/>
            <p:nvPr/>
          </p:nvSpPr>
          <p:spPr>
            <a:xfrm>
              <a:off x="4430700" y="4072425"/>
              <a:ext cx="13325" cy="57275"/>
            </a:xfrm>
            <a:custGeom>
              <a:avLst/>
              <a:gdLst/>
              <a:ahLst/>
              <a:cxnLst/>
              <a:rect l="l" t="t" r="r" b="b"/>
              <a:pathLst>
                <a:path w="533" h="2291" fill="none" extrusionOk="0">
                  <a:moveTo>
                    <a:pt x="533" y="1"/>
                  </a:moveTo>
                  <a:cubicBezTo>
                    <a:pt x="46" y="902"/>
                    <a:pt x="1" y="1668"/>
                    <a:pt x="397" y="2290"/>
                  </a:cubicBezTo>
                </a:path>
              </a:pathLst>
            </a:custGeom>
            <a:noFill/>
            <a:ln w="9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400;p42">
              <a:extLst>
                <a:ext uri="{FF2B5EF4-FFF2-40B4-BE49-F238E27FC236}">
                  <a16:creationId xmlns:a16="http://schemas.microsoft.com/office/drawing/2014/main" id="{4C542349-D3B6-4618-BD23-C6AF89E2777A}"/>
                </a:ext>
              </a:extLst>
            </p:cNvPr>
            <p:cNvSpPr/>
            <p:nvPr/>
          </p:nvSpPr>
          <p:spPr>
            <a:xfrm>
              <a:off x="4195450" y="4056625"/>
              <a:ext cx="126900" cy="115300"/>
            </a:xfrm>
            <a:custGeom>
              <a:avLst/>
              <a:gdLst/>
              <a:ahLst/>
              <a:cxnLst/>
              <a:rect l="l" t="t" r="r" b="b"/>
              <a:pathLst>
                <a:path w="5076" h="4612" extrusionOk="0">
                  <a:moveTo>
                    <a:pt x="660" y="2885"/>
                  </a:moveTo>
                  <a:cubicBezTo>
                    <a:pt x="657" y="2892"/>
                    <a:pt x="655" y="2895"/>
                    <a:pt x="649" y="2895"/>
                  </a:cubicBezTo>
                  <a:cubicBezTo>
                    <a:pt x="653" y="2892"/>
                    <a:pt x="656" y="2888"/>
                    <a:pt x="660" y="2885"/>
                  </a:cubicBezTo>
                  <a:close/>
                  <a:moveTo>
                    <a:pt x="218" y="0"/>
                  </a:moveTo>
                  <a:cubicBezTo>
                    <a:pt x="177" y="0"/>
                    <a:pt x="136" y="12"/>
                    <a:pt x="99" y="38"/>
                  </a:cubicBezTo>
                  <a:cubicBezTo>
                    <a:pt x="18" y="101"/>
                    <a:pt x="0" y="218"/>
                    <a:pt x="63" y="308"/>
                  </a:cubicBezTo>
                  <a:cubicBezTo>
                    <a:pt x="126" y="381"/>
                    <a:pt x="190" y="408"/>
                    <a:pt x="244" y="444"/>
                  </a:cubicBezTo>
                  <a:cubicBezTo>
                    <a:pt x="298" y="471"/>
                    <a:pt x="343" y="489"/>
                    <a:pt x="397" y="516"/>
                  </a:cubicBezTo>
                  <a:cubicBezTo>
                    <a:pt x="496" y="552"/>
                    <a:pt x="604" y="588"/>
                    <a:pt x="703" y="624"/>
                  </a:cubicBezTo>
                  <a:lnTo>
                    <a:pt x="1289" y="804"/>
                  </a:lnTo>
                  <a:cubicBezTo>
                    <a:pt x="1686" y="921"/>
                    <a:pt x="2074" y="1048"/>
                    <a:pt x="2461" y="1183"/>
                  </a:cubicBezTo>
                  <a:cubicBezTo>
                    <a:pt x="2840" y="1318"/>
                    <a:pt x="3236" y="1453"/>
                    <a:pt x="3624" y="1588"/>
                  </a:cubicBezTo>
                  <a:cubicBezTo>
                    <a:pt x="3795" y="1643"/>
                    <a:pt x="3964" y="1697"/>
                    <a:pt x="4135" y="1750"/>
                  </a:cubicBezTo>
                  <a:lnTo>
                    <a:pt x="4135" y="1750"/>
                  </a:lnTo>
                  <a:cubicBezTo>
                    <a:pt x="4004" y="1784"/>
                    <a:pt x="3873" y="1817"/>
                    <a:pt x="3741" y="1850"/>
                  </a:cubicBezTo>
                  <a:lnTo>
                    <a:pt x="2668" y="2111"/>
                  </a:lnTo>
                  <a:lnTo>
                    <a:pt x="2137" y="2237"/>
                  </a:lnTo>
                  <a:cubicBezTo>
                    <a:pt x="1956" y="2282"/>
                    <a:pt x="1776" y="2309"/>
                    <a:pt x="1596" y="2355"/>
                  </a:cubicBezTo>
                  <a:cubicBezTo>
                    <a:pt x="1406" y="2391"/>
                    <a:pt x="1226" y="2445"/>
                    <a:pt x="1055" y="2508"/>
                  </a:cubicBezTo>
                  <a:cubicBezTo>
                    <a:pt x="875" y="2571"/>
                    <a:pt x="694" y="2643"/>
                    <a:pt x="541" y="2787"/>
                  </a:cubicBezTo>
                  <a:lnTo>
                    <a:pt x="550" y="2787"/>
                  </a:lnTo>
                  <a:cubicBezTo>
                    <a:pt x="541" y="2796"/>
                    <a:pt x="523" y="2814"/>
                    <a:pt x="523" y="2823"/>
                  </a:cubicBezTo>
                  <a:cubicBezTo>
                    <a:pt x="514" y="2850"/>
                    <a:pt x="523" y="2850"/>
                    <a:pt x="514" y="2859"/>
                  </a:cubicBezTo>
                  <a:cubicBezTo>
                    <a:pt x="514" y="2877"/>
                    <a:pt x="523" y="2886"/>
                    <a:pt x="523" y="2895"/>
                  </a:cubicBezTo>
                  <a:cubicBezTo>
                    <a:pt x="532" y="2913"/>
                    <a:pt x="541" y="2931"/>
                    <a:pt x="541" y="2940"/>
                  </a:cubicBezTo>
                  <a:cubicBezTo>
                    <a:pt x="559" y="2967"/>
                    <a:pt x="577" y="2986"/>
                    <a:pt x="586" y="3004"/>
                  </a:cubicBezTo>
                  <a:cubicBezTo>
                    <a:pt x="613" y="3040"/>
                    <a:pt x="649" y="3076"/>
                    <a:pt x="676" y="3112"/>
                  </a:cubicBezTo>
                  <a:cubicBezTo>
                    <a:pt x="739" y="3184"/>
                    <a:pt x="794" y="3247"/>
                    <a:pt x="857" y="3319"/>
                  </a:cubicBezTo>
                  <a:cubicBezTo>
                    <a:pt x="983" y="3445"/>
                    <a:pt x="1109" y="3571"/>
                    <a:pt x="1226" y="3707"/>
                  </a:cubicBezTo>
                  <a:cubicBezTo>
                    <a:pt x="1352" y="3833"/>
                    <a:pt x="1488" y="3959"/>
                    <a:pt x="1605" y="4094"/>
                  </a:cubicBezTo>
                  <a:lnTo>
                    <a:pt x="1794" y="4293"/>
                  </a:lnTo>
                  <a:cubicBezTo>
                    <a:pt x="1830" y="4329"/>
                    <a:pt x="1866" y="4365"/>
                    <a:pt x="1902" y="4401"/>
                  </a:cubicBezTo>
                  <a:cubicBezTo>
                    <a:pt x="1947" y="4437"/>
                    <a:pt x="1983" y="4473"/>
                    <a:pt x="2046" y="4509"/>
                  </a:cubicBezTo>
                  <a:lnTo>
                    <a:pt x="2173" y="4581"/>
                  </a:lnTo>
                  <a:cubicBezTo>
                    <a:pt x="2211" y="4600"/>
                    <a:pt x="2254" y="4611"/>
                    <a:pt x="2298" y="4611"/>
                  </a:cubicBezTo>
                  <a:cubicBezTo>
                    <a:pt x="2337" y="4611"/>
                    <a:pt x="2378" y="4602"/>
                    <a:pt x="2416" y="4581"/>
                  </a:cubicBezTo>
                  <a:cubicBezTo>
                    <a:pt x="2533" y="4509"/>
                    <a:pt x="2578" y="4356"/>
                    <a:pt x="2506" y="4238"/>
                  </a:cubicBezTo>
                  <a:cubicBezTo>
                    <a:pt x="2462" y="4157"/>
                    <a:pt x="2376" y="4111"/>
                    <a:pt x="2284" y="4111"/>
                  </a:cubicBezTo>
                  <a:cubicBezTo>
                    <a:pt x="2244" y="4111"/>
                    <a:pt x="2202" y="4120"/>
                    <a:pt x="2164" y="4139"/>
                  </a:cubicBezTo>
                  <a:cubicBezTo>
                    <a:pt x="2160" y="4146"/>
                    <a:pt x="2151" y="4149"/>
                    <a:pt x="2140" y="4149"/>
                  </a:cubicBezTo>
                  <a:cubicBezTo>
                    <a:pt x="2122" y="4149"/>
                    <a:pt x="2096" y="4141"/>
                    <a:pt x="2074" y="4130"/>
                  </a:cubicBezTo>
                  <a:cubicBezTo>
                    <a:pt x="2037" y="4121"/>
                    <a:pt x="2001" y="4103"/>
                    <a:pt x="1956" y="4085"/>
                  </a:cubicBezTo>
                  <a:cubicBezTo>
                    <a:pt x="1884" y="4049"/>
                    <a:pt x="1812" y="3995"/>
                    <a:pt x="1740" y="3941"/>
                  </a:cubicBezTo>
                  <a:cubicBezTo>
                    <a:pt x="1596" y="3842"/>
                    <a:pt x="1470" y="3716"/>
                    <a:pt x="1343" y="3589"/>
                  </a:cubicBezTo>
                  <a:cubicBezTo>
                    <a:pt x="1217" y="3463"/>
                    <a:pt x="1091" y="3337"/>
                    <a:pt x="965" y="3211"/>
                  </a:cubicBezTo>
                  <a:cubicBezTo>
                    <a:pt x="902" y="3148"/>
                    <a:pt x="848" y="3085"/>
                    <a:pt x="785" y="3013"/>
                  </a:cubicBezTo>
                  <a:cubicBezTo>
                    <a:pt x="757" y="2986"/>
                    <a:pt x="730" y="2949"/>
                    <a:pt x="703" y="2913"/>
                  </a:cubicBezTo>
                  <a:cubicBezTo>
                    <a:pt x="695" y="2896"/>
                    <a:pt x="686" y="2887"/>
                    <a:pt x="677" y="2870"/>
                  </a:cubicBezTo>
                  <a:lnTo>
                    <a:pt x="677" y="2870"/>
                  </a:lnTo>
                  <a:cubicBezTo>
                    <a:pt x="792" y="2769"/>
                    <a:pt x="950" y="2710"/>
                    <a:pt x="1100" y="2652"/>
                  </a:cubicBezTo>
                  <a:cubicBezTo>
                    <a:pt x="1271" y="2598"/>
                    <a:pt x="1452" y="2562"/>
                    <a:pt x="1632" y="2526"/>
                  </a:cubicBezTo>
                  <a:cubicBezTo>
                    <a:pt x="1803" y="2490"/>
                    <a:pt x="1992" y="2472"/>
                    <a:pt x="2173" y="2427"/>
                  </a:cubicBezTo>
                  <a:lnTo>
                    <a:pt x="2713" y="2328"/>
                  </a:lnTo>
                  <a:lnTo>
                    <a:pt x="3804" y="2120"/>
                  </a:lnTo>
                  <a:cubicBezTo>
                    <a:pt x="4165" y="2057"/>
                    <a:pt x="4534" y="1994"/>
                    <a:pt x="4895" y="1949"/>
                  </a:cubicBezTo>
                  <a:cubicBezTo>
                    <a:pt x="4985" y="1931"/>
                    <a:pt x="5048" y="1868"/>
                    <a:pt x="5057" y="1778"/>
                  </a:cubicBezTo>
                  <a:cubicBezTo>
                    <a:pt x="5075" y="1669"/>
                    <a:pt x="4994" y="1579"/>
                    <a:pt x="4895" y="1570"/>
                  </a:cubicBezTo>
                  <a:lnTo>
                    <a:pt x="4886" y="1570"/>
                  </a:lnTo>
                  <a:lnTo>
                    <a:pt x="4886" y="1561"/>
                  </a:lnTo>
                  <a:cubicBezTo>
                    <a:pt x="4489" y="1525"/>
                    <a:pt x="4093" y="1444"/>
                    <a:pt x="3696" y="1336"/>
                  </a:cubicBezTo>
                  <a:cubicBezTo>
                    <a:pt x="3299" y="1237"/>
                    <a:pt x="2921" y="1111"/>
                    <a:pt x="2533" y="975"/>
                  </a:cubicBezTo>
                  <a:cubicBezTo>
                    <a:pt x="2146" y="840"/>
                    <a:pt x="1758" y="705"/>
                    <a:pt x="1370" y="561"/>
                  </a:cubicBezTo>
                  <a:cubicBezTo>
                    <a:pt x="1181" y="489"/>
                    <a:pt x="992" y="417"/>
                    <a:pt x="812" y="335"/>
                  </a:cubicBezTo>
                  <a:cubicBezTo>
                    <a:pt x="712" y="290"/>
                    <a:pt x="631" y="254"/>
                    <a:pt x="541" y="200"/>
                  </a:cubicBezTo>
                  <a:cubicBezTo>
                    <a:pt x="505" y="182"/>
                    <a:pt x="460" y="155"/>
                    <a:pt x="433" y="128"/>
                  </a:cubicBezTo>
                  <a:cubicBezTo>
                    <a:pt x="397" y="110"/>
                    <a:pt x="370" y="74"/>
                    <a:pt x="370" y="74"/>
                  </a:cubicBezTo>
                  <a:cubicBezTo>
                    <a:pt x="332" y="26"/>
                    <a:pt x="27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401;p42">
              <a:extLst>
                <a:ext uri="{FF2B5EF4-FFF2-40B4-BE49-F238E27FC236}">
                  <a16:creationId xmlns:a16="http://schemas.microsoft.com/office/drawing/2014/main" id="{F11EA303-E943-43C5-BC8F-7F31F48867E2}"/>
                </a:ext>
              </a:extLst>
            </p:cNvPr>
            <p:cNvSpPr/>
            <p:nvPr/>
          </p:nvSpPr>
          <p:spPr>
            <a:xfrm>
              <a:off x="2368100" y="3995375"/>
              <a:ext cx="1847425" cy="137250"/>
            </a:xfrm>
            <a:custGeom>
              <a:avLst/>
              <a:gdLst/>
              <a:ahLst/>
              <a:cxnLst/>
              <a:rect l="l" t="t" r="r" b="b"/>
              <a:pathLst>
                <a:path w="73897" h="5490" extrusionOk="0">
                  <a:moveTo>
                    <a:pt x="208" y="0"/>
                  </a:moveTo>
                  <a:cubicBezTo>
                    <a:pt x="100" y="0"/>
                    <a:pt x="10" y="81"/>
                    <a:pt x="0" y="189"/>
                  </a:cubicBezTo>
                  <a:cubicBezTo>
                    <a:pt x="0" y="289"/>
                    <a:pt x="82" y="388"/>
                    <a:pt x="190" y="388"/>
                  </a:cubicBezTo>
                  <a:cubicBezTo>
                    <a:pt x="6319" y="694"/>
                    <a:pt x="12440" y="1136"/>
                    <a:pt x="18569" y="1560"/>
                  </a:cubicBezTo>
                  <a:lnTo>
                    <a:pt x="36940" y="2840"/>
                  </a:lnTo>
                  <a:lnTo>
                    <a:pt x="55310" y="4138"/>
                  </a:lnTo>
                  <a:lnTo>
                    <a:pt x="64495" y="4787"/>
                  </a:lnTo>
                  <a:lnTo>
                    <a:pt x="69092" y="5111"/>
                  </a:lnTo>
                  <a:lnTo>
                    <a:pt x="71382" y="5273"/>
                  </a:lnTo>
                  <a:cubicBezTo>
                    <a:pt x="72148" y="5327"/>
                    <a:pt x="72914" y="5381"/>
                    <a:pt x="73680" y="5490"/>
                  </a:cubicBezTo>
                  <a:lnTo>
                    <a:pt x="73698" y="5490"/>
                  </a:lnTo>
                  <a:cubicBezTo>
                    <a:pt x="73806" y="5490"/>
                    <a:pt x="73897" y="5399"/>
                    <a:pt x="73897" y="5291"/>
                  </a:cubicBezTo>
                  <a:cubicBezTo>
                    <a:pt x="73897" y="5183"/>
                    <a:pt x="73815" y="5102"/>
                    <a:pt x="73707" y="5102"/>
                  </a:cubicBezTo>
                  <a:cubicBezTo>
                    <a:pt x="72932" y="5093"/>
                    <a:pt x="72166" y="5048"/>
                    <a:pt x="71409" y="4994"/>
                  </a:cubicBezTo>
                  <a:lnTo>
                    <a:pt x="69110" y="4832"/>
                  </a:lnTo>
                  <a:lnTo>
                    <a:pt x="64513" y="4525"/>
                  </a:lnTo>
                  <a:lnTo>
                    <a:pt x="55328" y="3903"/>
                  </a:lnTo>
                  <a:lnTo>
                    <a:pt x="36949" y="2650"/>
                  </a:lnTo>
                  <a:lnTo>
                    <a:pt x="18578" y="1379"/>
                  </a:lnTo>
                  <a:cubicBezTo>
                    <a:pt x="12458" y="956"/>
                    <a:pt x="6328" y="55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7" name="Picture 2" descr="Pila de libros - Descargar PNG/SVG transparente">
            <a:extLst>
              <a:ext uri="{FF2B5EF4-FFF2-40B4-BE49-F238E27FC236}">
                <a16:creationId xmlns:a16="http://schemas.microsoft.com/office/drawing/2014/main" id="{5E50E136-7500-45AF-ABB5-48A01682E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98">
            <a:off x="10253996" y="5159898"/>
            <a:ext cx="2031560" cy="203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2" descr="Planta Png, Vectores, PSD, e Clipart Para Descarga Gratuita | pngtree">
            <a:extLst>
              <a:ext uri="{FF2B5EF4-FFF2-40B4-BE49-F238E27FC236}">
                <a16:creationId xmlns:a16="http://schemas.microsoft.com/office/drawing/2014/main" id="{DDDDBE90-6725-4BF6-A635-10BA25DED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889" l="10000" r="90000">
                        <a14:foregroundMark x1="33333" y1="87500" x2="41111" y2="99167"/>
                        <a14:foregroundMark x1="41111" y1="99167" x2="64167" y2="98889"/>
                        <a14:foregroundMark x1="64167" y1="98889" x2="64722" y2="88333"/>
                        <a14:foregroundMark x1="80833" y1="20000" x2="80833" y2="20000"/>
                        <a14:foregroundMark x1="83333" y1="18889" x2="86667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513" y="4100749"/>
            <a:ext cx="2212781" cy="221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65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800" decel="1000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4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1" grpId="0"/>
      <p:bldP spid="142" grpId="0"/>
      <p:bldP spid="143" grpId="0"/>
      <p:bldP spid="144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6" grpId="0"/>
      <p:bldP spid="157" grpId="0"/>
      <p:bldP spid="158" grpId="0"/>
      <p:bldP spid="159" grpId="0"/>
      <p:bldP spid="161" grpId="0"/>
      <p:bldP spid="162" grpId="0"/>
      <p:bldP spid="163" grpId="0"/>
      <p:bldP spid="166" grpId="0"/>
      <p:bldP spid="1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stituto de Lideres Cristianos - Inicio | Facebook">
            <a:extLst>
              <a:ext uri="{FF2B5EF4-FFF2-40B4-BE49-F238E27FC236}">
                <a16:creationId xmlns:a16="http://schemas.microsoft.com/office/drawing/2014/main" id="{BD3E6B9C-2BCC-49F3-B7D0-03A3CE91DC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143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oogle Shape;3178;p60">
            <a:extLst>
              <a:ext uri="{FF2B5EF4-FFF2-40B4-BE49-F238E27FC236}">
                <a16:creationId xmlns:a16="http://schemas.microsoft.com/office/drawing/2014/main" id="{5B6B26ED-E571-42A4-B174-BD360C6BFACE}"/>
              </a:ext>
            </a:extLst>
          </p:cNvPr>
          <p:cNvGrpSpPr/>
          <p:nvPr/>
        </p:nvGrpSpPr>
        <p:grpSpPr>
          <a:xfrm rot="21376162" flipH="1">
            <a:off x="3227742" y="17866"/>
            <a:ext cx="7007969" cy="1018759"/>
            <a:chOff x="4345425" y="2175475"/>
            <a:chExt cx="800750" cy="176025"/>
          </a:xfrm>
        </p:grpSpPr>
        <p:sp>
          <p:nvSpPr>
            <p:cNvPr id="6" name="Google Shape;3179;p60">
              <a:extLst>
                <a:ext uri="{FF2B5EF4-FFF2-40B4-BE49-F238E27FC236}">
                  <a16:creationId xmlns:a16="http://schemas.microsoft.com/office/drawing/2014/main" id="{EA637CEA-C5F7-4A1F-A8FF-F23544229DB4}"/>
                </a:ext>
              </a:extLst>
            </p:cNvPr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Google Shape;3180;p60">
              <a:extLst>
                <a:ext uri="{FF2B5EF4-FFF2-40B4-BE49-F238E27FC236}">
                  <a16:creationId xmlns:a16="http://schemas.microsoft.com/office/drawing/2014/main" id="{26AAF454-056C-4E4D-AE8E-330E16114A2B}"/>
                </a:ext>
              </a:extLst>
            </p:cNvPr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BCAA134D-41BB-4010-811D-20FD78AA336C}"/>
              </a:ext>
            </a:extLst>
          </p:cNvPr>
          <p:cNvSpPr txBox="1"/>
          <p:nvPr/>
        </p:nvSpPr>
        <p:spPr>
          <a:xfrm>
            <a:off x="3222568" y="139959"/>
            <a:ext cx="72283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Presente activo indicativo de </a:t>
            </a:r>
            <a:r>
              <a:rPr lang="el-GR" sz="3600" b="1" dirty="0">
                <a:latin typeface="#Logos 8 Resource"/>
              </a:rPr>
              <a:t>εἰμί</a:t>
            </a:r>
            <a:endParaRPr kumimoji="0" lang="el-G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14" name="Google Shape;1385;p42">
            <a:extLst>
              <a:ext uri="{FF2B5EF4-FFF2-40B4-BE49-F238E27FC236}">
                <a16:creationId xmlns:a16="http://schemas.microsoft.com/office/drawing/2014/main" id="{09ADF3B9-9FFB-450A-8378-9143C53914EC}"/>
              </a:ext>
            </a:extLst>
          </p:cNvPr>
          <p:cNvGrpSpPr/>
          <p:nvPr/>
        </p:nvGrpSpPr>
        <p:grpSpPr>
          <a:xfrm rot="4436271">
            <a:off x="9874810" y="2289846"/>
            <a:ext cx="2928624" cy="358006"/>
            <a:chOff x="2142525" y="3876725"/>
            <a:chExt cx="2414850" cy="295200"/>
          </a:xfrm>
        </p:grpSpPr>
        <p:sp>
          <p:nvSpPr>
            <p:cNvPr id="15" name="Google Shape;1386;p42">
              <a:extLst>
                <a:ext uri="{FF2B5EF4-FFF2-40B4-BE49-F238E27FC236}">
                  <a16:creationId xmlns:a16="http://schemas.microsoft.com/office/drawing/2014/main" id="{C46068A4-A7C7-45D1-8C5D-5909554D4D42}"/>
                </a:ext>
              </a:extLst>
            </p:cNvPr>
            <p:cNvSpPr/>
            <p:nvPr/>
          </p:nvSpPr>
          <p:spPr>
            <a:xfrm>
              <a:off x="2147925" y="3884850"/>
              <a:ext cx="91075" cy="132625"/>
            </a:xfrm>
            <a:custGeom>
              <a:avLst/>
              <a:gdLst/>
              <a:ahLst/>
              <a:cxnLst/>
              <a:rect l="l" t="t" r="r" b="b"/>
              <a:pathLst>
                <a:path w="3643" h="5305" extrusionOk="0">
                  <a:moveTo>
                    <a:pt x="2786" y="1"/>
                  </a:moveTo>
                  <a:cubicBezTo>
                    <a:pt x="2678" y="1"/>
                    <a:pt x="2570" y="2"/>
                    <a:pt x="2462" y="4"/>
                  </a:cubicBezTo>
                  <a:cubicBezTo>
                    <a:pt x="992" y="94"/>
                    <a:pt x="208" y="897"/>
                    <a:pt x="118" y="2420"/>
                  </a:cubicBezTo>
                  <a:cubicBezTo>
                    <a:pt x="1" y="3961"/>
                    <a:pt x="659" y="4872"/>
                    <a:pt x="2101" y="5169"/>
                  </a:cubicBezTo>
                  <a:cubicBezTo>
                    <a:pt x="2498" y="5223"/>
                    <a:pt x="2894" y="5268"/>
                    <a:pt x="3282" y="5305"/>
                  </a:cubicBezTo>
                  <a:cubicBezTo>
                    <a:pt x="3174" y="3601"/>
                    <a:pt x="3291" y="1843"/>
                    <a:pt x="3643" y="22"/>
                  </a:cubicBezTo>
                  <a:cubicBezTo>
                    <a:pt x="3365" y="9"/>
                    <a:pt x="3079" y="1"/>
                    <a:pt x="2786" y="1"/>
                  </a:cubicBezTo>
                  <a:close/>
                </a:path>
              </a:pathLst>
            </a:custGeom>
            <a:solidFill>
              <a:srgbClr val="F7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87;p42">
              <a:extLst>
                <a:ext uri="{FF2B5EF4-FFF2-40B4-BE49-F238E27FC236}">
                  <a16:creationId xmlns:a16="http://schemas.microsoft.com/office/drawing/2014/main" id="{B1272010-BBAC-4A3D-BD6E-4BBA558DDE4C}"/>
                </a:ext>
              </a:extLst>
            </p:cNvPr>
            <p:cNvSpPr/>
            <p:nvPr/>
          </p:nvSpPr>
          <p:spPr>
            <a:xfrm>
              <a:off x="2227250" y="3885400"/>
              <a:ext cx="45775" cy="135000"/>
            </a:xfrm>
            <a:custGeom>
              <a:avLst/>
              <a:gdLst/>
              <a:ahLst/>
              <a:cxnLst/>
              <a:rect l="l" t="t" r="r" b="b"/>
              <a:pathLst>
                <a:path w="1831" h="5400" extrusionOk="0">
                  <a:moveTo>
                    <a:pt x="470" y="0"/>
                  </a:moveTo>
                  <a:cubicBezTo>
                    <a:pt x="118" y="1821"/>
                    <a:pt x="1" y="3579"/>
                    <a:pt x="109" y="5283"/>
                  </a:cubicBezTo>
                  <a:cubicBezTo>
                    <a:pt x="560" y="5337"/>
                    <a:pt x="1010" y="5373"/>
                    <a:pt x="1461" y="5400"/>
                  </a:cubicBezTo>
                  <a:cubicBezTo>
                    <a:pt x="1416" y="3669"/>
                    <a:pt x="1533" y="1902"/>
                    <a:pt x="1831" y="100"/>
                  </a:cubicBezTo>
                  <a:cubicBezTo>
                    <a:pt x="1389" y="54"/>
                    <a:pt x="938" y="18"/>
                    <a:pt x="470" y="0"/>
                  </a:cubicBezTo>
                  <a:close/>
                </a:path>
              </a:pathLst>
            </a:custGeom>
            <a:solidFill>
              <a:srgbClr val="D7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88;p42">
              <a:extLst>
                <a:ext uri="{FF2B5EF4-FFF2-40B4-BE49-F238E27FC236}">
                  <a16:creationId xmlns:a16="http://schemas.microsoft.com/office/drawing/2014/main" id="{2E81247C-9E66-46AE-AAEE-776C579CBE96}"/>
                </a:ext>
              </a:extLst>
            </p:cNvPr>
            <p:cNvSpPr/>
            <p:nvPr/>
          </p:nvSpPr>
          <p:spPr>
            <a:xfrm>
              <a:off x="2262625" y="3878875"/>
              <a:ext cx="121050" cy="159625"/>
            </a:xfrm>
            <a:custGeom>
              <a:avLst/>
              <a:gdLst/>
              <a:ahLst/>
              <a:cxnLst/>
              <a:rect l="l" t="t" r="r" b="b"/>
              <a:pathLst>
                <a:path w="4842" h="6385" extrusionOk="0">
                  <a:moveTo>
                    <a:pt x="3846" y="1837"/>
                  </a:moveTo>
                  <a:cubicBezTo>
                    <a:pt x="3853" y="1837"/>
                    <a:pt x="3860" y="1838"/>
                    <a:pt x="3868" y="1839"/>
                  </a:cubicBezTo>
                  <a:cubicBezTo>
                    <a:pt x="4075" y="1857"/>
                    <a:pt x="4156" y="2208"/>
                    <a:pt x="4111" y="2911"/>
                  </a:cubicBezTo>
                  <a:cubicBezTo>
                    <a:pt x="4129" y="3552"/>
                    <a:pt x="4010" y="3877"/>
                    <a:pt x="3754" y="3877"/>
                  </a:cubicBezTo>
                  <a:cubicBezTo>
                    <a:pt x="3747" y="3877"/>
                    <a:pt x="3740" y="3876"/>
                    <a:pt x="3733" y="3876"/>
                  </a:cubicBezTo>
                  <a:cubicBezTo>
                    <a:pt x="3561" y="3858"/>
                    <a:pt x="3471" y="3696"/>
                    <a:pt x="3453" y="3371"/>
                  </a:cubicBezTo>
                  <a:cubicBezTo>
                    <a:pt x="3471" y="3047"/>
                    <a:pt x="3489" y="2875"/>
                    <a:pt x="3489" y="2866"/>
                  </a:cubicBezTo>
                  <a:cubicBezTo>
                    <a:pt x="3533" y="2180"/>
                    <a:pt x="3652" y="1837"/>
                    <a:pt x="3846" y="1837"/>
                  </a:cubicBezTo>
                  <a:close/>
                  <a:moveTo>
                    <a:pt x="2439" y="1490"/>
                  </a:moveTo>
                  <a:cubicBezTo>
                    <a:pt x="2468" y="1490"/>
                    <a:pt x="2500" y="1504"/>
                    <a:pt x="2534" y="1532"/>
                  </a:cubicBezTo>
                  <a:cubicBezTo>
                    <a:pt x="2551" y="1524"/>
                    <a:pt x="2567" y="1520"/>
                    <a:pt x="2582" y="1520"/>
                  </a:cubicBezTo>
                  <a:cubicBezTo>
                    <a:pt x="2752" y="1520"/>
                    <a:pt x="2807" y="2039"/>
                    <a:pt x="2732" y="3083"/>
                  </a:cubicBezTo>
                  <a:cubicBezTo>
                    <a:pt x="2723" y="4084"/>
                    <a:pt x="2586" y="4589"/>
                    <a:pt x="2321" y="4589"/>
                  </a:cubicBezTo>
                  <a:cubicBezTo>
                    <a:pt x="2314" y="4589"/>
                    <a:pt x="2307" y="4589"/>
                    <a:pt x="2300" y="4588"/>
                  </a:cubicBezTo>
                  <a:cubicBezTo>
                    <a:pt x="2119" y="4579"/>
                    <a:pt x="2029" y="4318"/>
                    <a:pt x="2038" y="3813"/>
                  </a:cubicBezTo>
                  <a:cubicBezTo>
                    <a:pt x="2074" y="3308"/>
                    <a:pt x="2092" y="3056"/>
                    <a:pt x="2092" y="3038"/>
                  </a:cubicBezTo>
                  <a:cubicBezTo>
                    <a:pt x="2110" y="2695"/>
                    <a:pt x="2137" y="2380"/>
                    <a:pt x="2182" y="2109"/>
                  </a:cubicBezTo>
                  <a:cubicBezTo>
                    <a:pt x="2239" y="1695"/>
                    <a:pt x="2325" y="1490"/>
                    <a:pt x="2439" y="1490"/>
                  </a:cubicBezTo>
                  <a:close/>
                  <a:moveTo>
                    <a:pt x="961" y="1020"/>
                  </a:moveTo>
                  <a:cubicBezTo>
                    <a:pt x="977" y="1020"/>
                    <a:pt x="994" y="1026"/>
                    <a:pt x="1011" y="1037"/>
                  </a:cubicBezTo>
                  <a:cubicBezTo>
                    <a:pt x="1013" y="1036"/>
                    <a:pt x="1016" y="1036"/>
                    <a:pt x="1019" y="1036"/>
                  </a:cubicBezTo>
                  <a:cubicBezTo>
                    <a:pt x="1220" y="1036"/>
                    <a:pt x="1280" y="1659"/>
                    <a:pt x="1191" y="2920"/>
                  </a:cubicBezTo>
                  <a:cubicBezTo>
                    <a:pt x="1164" y="4156"/>
                    <a:pt x="1024" y="4778"/>
                    <a:pt x="760" y="4778"/>
                  </a:cubicBezTo>
                  <a:cubicBezTo>
                    <a:pt x="757" y="4778"/>
                    <a:pt x="753" y="4778"/>
                    <a:pt x="749" y="4777"/>
                  </a:cubicBezTo>
                  <a:cubicBezTo>
                    <a:pt x="578" y="4768"/>
                    <a:pt x="497" y="4444"/>
                    <a:pt x="506" y="3822"/>
                  </a:cubicBezTo>
                  <a:cubicBezTo>
                    <a:pt x="551" y="3209"/>
                    <a:pt x="569" y="2893"/>
                    <a:pt x="569" y="2875"/>
                  </a:cubicBezTo>
                  <a:cubicBezTo>
                    <a:pt x="651" y="1639"/>
                    <a:pt x="787" y="1020"/>
                    <a:pt x="961" y="1020"/>
                  </a:cubicBezTo>
                  <a:close/>
                  <a:moveTo>
                    <a:pt x="3609" y="4159"/>
                  </a:moveTo>
                  <a:cubicBezTo>
                    <a:pt x="3633" y="4159"/>
                    <a:pt x="3660" y="4161"/>
                    <a:pt x="3688" y="4164"/>
                  </a:cubicBezTo>
                  <a:cubicBezTo>
                    <a:pt x="3904" y="4191"/>
                    <a:pt x="4012" y="4309"/>
                    <a:pt x="3994" y="4516"/>
                  </a:cubicBezTo>
                  <a:cubicBezTo>
                    <a:pt x="3986" y="4714"/>
                    <a:pt x="3878" y="4805"/>
                    <a:pt x="3688" y="4805"/>
                  </a:cubicBezTo>
                  <a:cubicBezTo>
                    <a:pt x="3679" y="4805"/>
                    <a:pt x="3670" y="4805"/>
                    <a:pt x="3661" y="4804"/>
                  </a:cubicBezTo>
                  <a:cubicBezTo>
                    <a:pt x="3534" y="4795"/>
                    <a:pt x="3444" y="4732"/>
                    <a:pt x="3381" y="4624"/>
                  </a:cubicBezTo>
                  <a:cubicBezTo>
                    <a:pt x="3336" y="4543"/>
                    <a:pt x="3318" y="4480"/>
                    <a:pt x="3318" y="4426"/>
                  </a:cubicBezTo>
                  <a:cubicBezTo>
                    <a:pt x="3334" y="4244"/>
                    <a:pt x="3433" y="4159"/>
                    <a:pt x="3609" y="4159"/>
                  </a:cubicBezTo>
                  <a:close/>
                  <a:moveTo>
                    <a:pt x="1193" y="0"/>
                  </a:moveTo>
                  <a:cubicBezTo>
                    <a:pt x="966" y="0"/>
                    <a:pt x="719" y="42"/>
                    <a:pt x="452" y="126"/>
                  </a:cubicBezTo>
                  <a:cubicBezTo>
                    <a:pt x="434" y="207"/>
                    <a:pt x="416" y="279"/>
                    <a:pt x="416" y="361"/>
                  </a:cubicBezTo>
                  <a:cubicBezTo>
                    <a:pt x="118" y="2163"/>
                    <a:pt x="1" y="3930"/>
                    <a:pt x="46" y="5661"/>
                  </a:cubicBezTo>
                  <a:cubicBezTo>
                    <a:pt x="37" y="5751"/>
                    <a:pt x="37" y="5841"/>
                    <a:pt x="46" y="5931"/>
                  </a:cubicBezTo>
                  <a:cubicBezTo>
                    <a:pt x="376" y="6070"/>
                    <a:pt x="691" y="6139"/>
                    <a:pt x="991" y="6139"/>
                  </a:cubicBezTo>
                  <a:cubicBezTo>
                    <a:pt x="1200" y="6139"/>
                    <a:pt x="1401" y="6106"/>
                    <a:pt x="1596" y="6039"/>
                  </a:cubicBezTo>
                  <a:cubicBezTo>
                    <a:pt x="1886" y="6173"/>
                    <a:pt x="2179" y="6240"/>
                    <a:pt x="2475" y="6240"/>
                  </a:cubicBezTo>
                  <a:cubicBezTo>
                    <a:pt x="2677" y="6240"/>
                    <a:pt x="2879" y="6209"/>
                    <a:pt x="3084" y="6147"/>
                  </a:cubicBezTo>
                  <a:cubicBezTo>
                    <a:pt x="3292" y="6305"/>
                    <a:pt x="3525" y="6385"/>
                    <a:pt x="3784" y="6385"/>
                  </a:cubicBezTo>
                  <a:cubicBezTo>
                    <a:pt x="3986" y="6385"/>
                    <a:pt x="4203" y="6336"/>
                    <a:pt x="4436" y="6238"/>
                  </a:cubicBezTo>
                  <a:cubicBezTo>
                    <a:pt x="4418" y="5769"/>
                    <a:pt x="4418" y="5309"/>
                    <a:pt x="4418" y="4858"/>
                  </a:cubicBezTo>
                  <a:cubicBezTo>
                    <a:pt x="4427" y="3975"/>
                    <a:pt x="4481" y="3101"/>
                    <a:pt x="4580" y="2244"/>
                  </a:cubicBezTo>
                  <a:cubicBezTo>
                    <a:pt x="4652" y="1640"/>
                    <a:pt x="4733" y="1037"/>
                    <a:pt x="4841" y="433"/>
                  </a:cubicBezTo>
                  <a:cubicBezTo>
                    <a:pt x="4604" y="322"/>
                    <a:pt x="4342" y="266"/>
                    <a:pt x="4057" y="266"/>
                  </a:cubicBezTo>
                  <a:cubicBezTo>
                    <a:pt x="3877" y="266"/>
                    <a:pt x="3688" y="288"/>
                    <a:pt x="3489" y="333"/>
                  </a:cubicBezTo>
                  <a:cubicBezTo>
                    <a:pt x="3200" y="184"/>
                    <a:pt x="2913" y="108"/>
                    <a:pt x="2630" y="108"/>
                  </a:cubicBezTo>
                  <a:cubicBezTo>
                    <a:pt x="2419" y="108"/>
                    <a:pt x="2210" y="150"/>
                    <a:pt x="2002" y="234"/>
                  </a:cubicBezTo>
                  <a:cubicBezTo>
                    <a:pt x="1773" y="78"/>
                    <a:pt x="1502" y="0"/>
                    <a:pt x="1193" y="0"/>
                  </a:cubicBezTo>
                  <a:close/>
                </a:path>
              </a:pathLst>
            </a:custGeom>
            <a:solidFill>
              <a:srgbClr val="FCAD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89;p42">
              <a:extLst>
                <a:ext uri="{FF2B5EF4-FFF2-40B4-BE49-F238E27FC236}">
                  <a16:creationId xmlns:a16="http://schemas.microsoft.com/office/drawing/2014/main" id="{261942D4-E433-4101-8DE9-420ADC9EA3F9}"/>
                </a:ext>
              </a:extLst>
            </p:cNvPr>
            <p:cNvSpPr/>
            <p:nvPr/>
          </p:nvSpPr>
          <p:spPr>
            <a:xfrm>
              <a:off x="2275025" y="3904375"/>
              <a:ext cx="91525" cy="94625"/>
            </a:xfrm>
            <a:custGeom>
              <a:avLst/>
              <a:gdLst/>
              <a:ahLst/>
              <a:cxnLst/>
              <a:rect l="l" t="t" r="r" b="b"/>
              <a:pathLst>
                <a:path w="3661" h="3785" extrusionOk="0">
                  <a:moveTo>
                    <a:pt x="3350" y="817"/>
                  </a:moveTo>
                  <a:cubicBezTo>
                    <a:pt x="3156" y="817"/>
                    <a:pt x="3037" y="1160"/>
                    <a:pt x="2993" y="1846"/>
                  </a:cubicBezTo>
                  <a:cubicBezTo>
                    <a:pt x="2993" y="1855"/>
                    <a:pt x="2975" y="2027"/>
                    <a:pt x="2957" y="2351"/>
                  </a:cubicBezTo>
                  <a:cubicBezTo>
                    <a:pt x="2975" y="2676"/>
                    <a:pt x="3065" y="2847"/>
                    <a:pt x="3237" y="2856"/>
                  </a:cubicBezTo>
                  <a:cubicBezTo>
                    <a:pt x="3244" y="2856"/>
                    <a:pt x="3251" y="2857"/>
                    <a:pt x="3258" y="2857"/>
                  </a:cubicBezTo>
                  <a:cubicBezTo>
                    <a:pt x="3514" y="2857"/>
                    <a:pt x="3633" y="2532"/>
                    <a:pt x="3615" y="1891"/>
                  </a:cubicBezTo>
                  <a:cubicBezTo>
                    <a:pt x="3660" y="1188"/>
                    <a:pt x="3579" y="837"/>
                    <a:pt x="3372" y="819"/>
                  </a:cubicBezTo>
                  <a:cubicBezTo>
                    <a:pt x="3364" y="818"/>
                    <a:pt x="3357" y="817"/>
                    <a:pt x="3350" y="817"/>
                  </a:cubicBezTo>
                  <a:close/>
                  <a:moveTo>
                    <a:pt x="1943" y="470"/>
                  </a:moveTo>
                  <a:cubicBezTo>
                    <a:pt x="1829" y="470"/>
                    <a:pt x="1743" y="675"/>
                    <a:pt x="1686" y="1089"/>
                  </a:cubicBezTo>
                  <a:cubicBezTo>
                    <a:pt x="1641" y="1360"/>
                    <a:pt x="1614" y="1675"/>
                    <a:pt x="1596" y="2018"/>
                  </a:cubicBezTo>
                  <a:cubicBezTo>
                    <a:pt x="1596" y="2036"/>
                    <a:pt x="1578" y="2288"/>
                    <a:pt x="1542" y="2793"/>
                  </a:cubicBezTo>
                  <a:cubicBezTo>
                    <a:pt x="1533" y="3298"/>
                    <a:pt x="1623" y="3559"/>
                    <a:pt x="1804" y="3568"/>
                  </a:cubicBezTo>
                  <a:cubicBezTo>
                    <a:pt x="1811" y="3569"/>
                    <a:pt x="1818" y="3569"/>
                    <a:pt x="1825" y="3569"/>
                  </a:cubicBezTo>
                  <a:cubicBezTo>
                    <a:pt x="2090" y="3569"/>
                    <a:pt x="2227" y="3064"/>
                    <a:pt x="2236" y="2063"/>
                  </a:cubicBezTo>
                  <a:cubicBezTo>
                    <a:pt x="2311" y="1019"/>
                    <a:pt x="2256" y="500"/>
                    <a:pt x="2086" y="500"/>
                  </a:cubicBezTo>
                  <a:cubicBezTo>
                    <a:pt x="2071" y="500"/>
                    <a:pt x="2055" y="504"/>
                    <a:pt x="2038" y="512"/>
                  </a:cubicBezTo>
                  <a:cubicBezTo>
                    <a:pt x="2004" y="484"/>
                    <a:pt x="1972" y="470"/>
                    <a:pt x="1943" y="470"/>
                  </a:cubicBezTo>
                  <a:close/>
                  <a:moveTo>
                    <a:pt x="465" y="0"/>
                  </a:moveTo>
                  <a:cubicBezTo>
                    <a:pt x="291" y="0"/>
                    <a:pt x="155" y="619"/>
                    <a:pt x="73" y="1855"/>
                  </a:cubicBezTo>
                  <a:cubicBezTo>
                    <a:pt x="73" y="1873"/>
                    <a:pt x="55" y="2189"/>
                    <a:pt x="10" y="2802"/>
                  </a:cubicBezTo>
                  <a:cubicBezTo>
                    <a:pt x="1" y="3424"/>
                    <a:pt x="82" y="3748"/>
                    <a:pt x="253" y="3757"/>
                  </a:cubicBezTo>
                  <a:cubicBezTo>
                    <a:pt x="257" y="3758"/>
                    <a:pt x="261" y="3758"/>
                    <a:pt x="264" y="3758"/>
                  </a:cubicBezTo>
                  <a:cubicBezTo>
                    <a:pt x="528" y="3758"/>
                    <a:pt x="668" y="3136"/>
                    <a:pt x="695" y="1900"/>
                  </a:cubicBezTo>
                  <a:cubicBezTo>
                    <a:pt x="784" y="639"/>
                    <a:pt x="724" y="16"/>
                    <a:pt x="523" y="16"/>
                  </a:cubicBezTo>
                  <a:cubicBezTo>
                    <a:pt x="520" y="16"/>
                    <a:pt x="517" y="16"/>
                    <a:pt x="515" y="17"/>
                  </a:cubicBezTo>
                  <a:cubicBezTo>
                    <a:pt x="498" y="6"/>
                    <a:pt x="481" y="0"/>
                    <a:pt x="465" y="0"/>
                  </a:cubicBezTo>
                  <a:close/>
                  <a:moveTo>
                    <a:pt x="3113" y="3139"/>
                  </a:moveTo>
                  <a:cubicBezTo>
                    <a:pt x="2937" y="3139"/>
                    <a:pt x="2838" y="3224"/>
                    <a:pt x="2822" y="3406"/>
                  </a:cubicBezTo>
                  <a:cubicBezTo>
                    <a:pt x="2822" y="3460"/>
                    <a:pt x="2840" y="3523"/>
                    <a:pt x="2885" y="3604"/>
                  </a:cubicBezTo>
                  <a:cubicBezTo>
                    <a:pt x="2948" y="3712"/>
                    <a:pt x="3038" y="3775"/>
                    <a:pt x="3165" y="3784"/>
                  </a:cubicBezTo>
                  <a:cubicBezTo>
                    <a:pt x="3174" y="3785"/>
                    <a:pt x="3183" y="3785"/>
                    <a:pt x="3192" y="3785"/>
                  </a:cubicBezTo>
                  <a:cubicBezTo>
                    <a:pt x="3382" y="3785"/>
                    <a:pt x="3490" y="3694"/>
                    <a:pt x="3498" y="3496"/>
                  </a:cubicBezTo>
                  <a:cubicBezTo>
                    <a:pt x="3516" y="3289"/>
                    <a:pt x="3408" y="3171"/>
                    <a:pt x="3192" y="3144"/>
                  </a:cubicBezTo>
                  <a:cubicBezTo>
                    <a:pt x="3164" y="3141"/>
                    <a:pt x="3137" y="3139"/>
                    <a:pt x="3113" y="3139"/>
                  </a:cubicBezTo>
                  <a:close/>
                </a:path>
              </a:pathLst>
            </a:custGeom>
            <a:solidFill>
              <a:srgbClr val="FFD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90;p42">
              <a:extLst>
                <a:ext uri="{FF2B5EF4-FFF2-40B4-BE49-F238E27FC236}">
                  <a16:creationId xmlns:a16="http://schemas.microsoft.com/office/drawing/2014/main" id="{4A3D2534-E283-4316-AFDD-4DD57F1159B5}"/>
                </a:ext>
              </a:extLst>
            </p:cNvPr>
            <p:cNvSpPr/>
            <p:nvPr/>
          </p:nvSpPr>
          <p:spPr>
            <a:xfrm>
              <a:off x="4200850" y="4019700"/>
              <a:ext cx="243175" cy="145150"/>
            </a:xfrm>
            <a:custGeom>
              <a:avLst/>
              <a:gdLst/>
              <a:ahLst/>
              <a:cxnLst/>
              <a:rect l="l" t="t" r="r" b="b"/>
              <a:pathLst>
                <a:path w="9727" h="5806" extrusionOk="0">
                  <a:moveTo>
                    <a:pt x="2290" y="1"/>
                  </a:moveTo>
                  <a:cubicBezTo>
                    <a:pt x="1821" y="289"/>
                    <a:pt x="1299" y="632"/>
                    <a:pt x="731" y="1019"/>
                  </a:cubicBezTo>
                  <a:cubicBezTo>
                    <a:pt x="334" y="1290"/>
                    <a:pt x="91" y="1506"/>
                    <a:pt x="1" y="1668"/>
                  </a:cubicBezTo>
                  <a:cubicBezTo>
                    <a:pt x="73" y="1767"/>
                    <a:pt x="325" y="1885"/>
                    <a:pt x="758" y="2029"/>
                  </a:cubicBezTo>
                  <a:cubicBezTo>
                    <a:pt x="1181" y="2164"/>
                    <a:pt x="1803" y="2371"/>
                    <a:pt x="2597" y="2669"/>
                  </a:cubicBezTo>
                  <a:cubicBezTo>
                    <a:pt x="3390" y="2939"/>
                    <a:pt x="4075" y="3128"/>
                    <a:pt x="4634" y="3237"/>
                  </a:cubicBezTo>
                  <a:cubicBezTo>
                    <a:pt x="3516" y="3489"/>
                    <a:pt x="2579" y="3696"/>
                    <a:pt x="1812" y="3832"/>
                  </a:cubicBezTo>
                  <a:cubicBezTo>
                    <a:pt x="1037" y="3967"/>
                    <a:pt x="559" y="4129"/>
                    <a:pt x="379" y="4318"/>
                  </a:cubicBezTo>
                  <a:cubicBezTo>
                    <a:pt x="343" y="4354"/>
                    <a:pt x="541" y="4598"/>
                    <a:pt x="992" y="5039"/>
                  </a:cubicBezTo>
                  <a:cubicBezTo>
                    <a:pt x="1443" y="5499"/>
                    <a:pt x="1740" y="5752"/>
                    <a:pt x="1894" y="5806"/>
                  </a:cubicBezTo>
                  <a:lnTo>
                    <a:pt x="9591" y="4399"/>
                  </a:lnTo>
                  <a:cubicBezTo>
                    <a:pt x="9195" y="3777"/>
                    <a:pt x="9240" y="3011"/>
                    <a:pt x="9727" y="2110"/>
                  </a:cubicBezTo>
                  <a:lnTo>
                    <a:pt x="2290" y="1"/>
                  </a:lnTo>
                  <a:close/>
                </a:path>
              </a:pathLst>
            </a:custGeom>
            <a:solidFill>
              <a:srgbClr val="DEA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91;p42">
              <a:extLst>
                <a:ext uri="{FF2B5EF4-FFF2-40B4-BE49-F238E27FC236}">
                  <a16:creationId xmlns:a16="http://schemas.microsoft.com/office/drawing/2014/main" id="{9F5BDFB9-2267-4F96-8CD3-3213A4D9C6A3}"/>
                </a:ext>
              </a:extLst>
            </p:cNvPr>
            <p:cNvSpPr/>
            <p:nvPr/>
          </p:nvSpPr>
          <p:spPr>
            <a:xfrm>
              <a:off x="4430700" y="4072425"/>
              <a:ext cx="121050" cy="57275"/>
            </a:xfrm>
            <a:custGeom>
              <a:avLst/>
              <a:gdLst/>
              <a:ahLst/>
              <a:cxnLst/>
              <a:rect l="l" t="t" r="r" b="b"/>
              <a:pathLst>
                <a:path w="4842" h="2291" extrusionOk="0">
                  <a:moveTo>
                    <a:pt x="533" y="1"/>
                  </a:moveTo>
                  <a:cubicBezTo>
                    <a:pt x="46" y="902"/>
                    <a:pt x="1" y="1668"/>
                    <a:pt x="397" y="2290"/>
                  </a:cubicBezTo>
                  <a:lnTo>
                    <a:pt x="4841" y="1164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92;p42">
              <a:extLst>
                <a:ext uri="{FF2B5EF4-FFF2-40B4-BE49-F238E27FC236}">
                  <a16:creationId xmlns:a16="http://schemas.microsoft.com/office/drawing/2014/main" id="{43E73E60-1FBC-418A-A6FB-990D5823EB9A}"/>
                </a:ext>
              </a:extLst>
            </p:cNvPr>
            <p:cNvSpPr/>
            <p:nvPr/>
          </p:nvSpPr>
          <p:spPr>
            <a:xfrm>
              <a:off x="2373050" y="3934975"/>
              <a:ext cx="1943650" cy="192700"/>
            </a:xfrm>
            <a:custGeom>
              <a:avLst/>
              <a:gdLst/>
              <a:ahLst/>
              <a:cxnLst/>
              <a:rect l="l" t="t" r="r" b="b"/>
              <a:pathLst>
                <a:path w="77746" h="7708" extrusionOk="0">
                  <a:moveTo>
                    <a:pt x="1228" y="844"/>
                  </a:moveTo>
                  <a:cubicBezTo>
                    <a:pt x="1302" y="844"/>
                    <a:pt x="1386" y="857"/>
                    <a:pt x="1479" y="884"/>
                  </a:cubicBezTo>
                  <a:lnTo>
                    <a:pt x="17298" y="2020"/>
                  </a:lnTo>
                  <a:cubicBezTo>
                    <a:pt x="17605" y="2065"/>
                    <a:pt x="17749" y="2227"/>
                    <a:pt x="17731" y="2497"/>
                  </a:cubicBezTo>
                  <a:cubicBezTo>
                    <a:pt x="17722" y="2605"/>
                    <a:pt x="17686" y="2705"/>
                    <a:pt x="17632" y="2804"/>
                  </a:cubicBezTo>
                  <a:cubicBezTo>
                    <a:pt x="17551" y="2907"/>
                    <a:pt x="17447" y="2956"/>
                    <a:pt x="17318" y="2956"/>
                  </a:cubicBezTo>
                  <a:cubicBezTo>
                    <a:pt x="17289" y="2956"/>
                    <a:pt x="17258" y="2953"/>
                    <a:pt x="17226" y="2948"/>
                  </a:cubicBezTo>
                  <a:lnTo>
                    <a:pt x="1245" y="1839"/>
                  </a:lnTo>
                  <a:cubicBezTo>
                    <a:pt x="938" y="1785"/>
                    <a:pt x="794" y="1605"/>
                    <a:pt x="812" y="1307"/>
                  </a:cubicBezTo>
                  <a:cubicBezTo>
                    <a:pt x="833" y="1000"/>
                    <a:pt x="973" y="844"/>
                    <a:pt x="1228" y="844"/>
                  </a:cubicBezTo>
                  <a:close/>
                  <a:moveTo>
                    <a:pt x="18849" y="2164"/>
                  </a:moveTo>
                  <a:cubicBezTo>
                    <a:pt x="18912" y="2164"/>
                    <a:pt x="18981" y="2170"/>
                    <a:pt x="19056" y="2182"/>
                  </a:cubicBezTo>
                  <a:cubicBezTo>
                    <a:pt x="19489" y="2254"/>
                    <a:pt x="19696" y="2443"/>
                    <a:pt x="19669" y="2768"/>
                  </a:cubicBezTo>
                  <a:cubicBezTo>
                    <a:pt x="19653" y="3057"/>
                    <a:pt x="19469" y="3195"/>
                    <a:pt x="19119" y="3195"/>
                  </a:cubicBezTo>
                  <a:cubicBezTo>
                    <a:pt x="19088" y="3195"/>
                    <a:pt x="19055" y="3194"/>
                    <a:pt x="19020" y="3191"/>
                  </a:cubicBezTo>
                  <a:cubicBezTo>
                    <a:pt x="18741" y="3173"/>
                    <a:pt x="18533" y="3083"/>
                    <a:pt x="18416" y="2912"/>
                  </a:cubicBezTo>
                  <a:cubicBezTo>
                    <a:pt x="18362" y="2822"/>
                    <a:pt x="18335" y="2723"/>
                    <a:pt x="18344" y="2623"/>
                  </a:cubicBezTo>
                  <a:cubicBezTo>
                    <a:pt x="18359" y="2315"/>
                    <a:pt x="18531" y="2164"/>
                    <a:pt x="18849" y="2164"/>
                  </a:cubicBezTo>
                  <a:close/>
                  <a:moveTo>
                    <a:pt x="163" y="0"/>
                  </a:moveTo>
                  <a:cubicBezTo>
                    <a:pt x="64" y="857"/>
                    <a:pt x="10" y="1731"/>
                    <a:pt x="1" y="2614"/>
                  </a:cubicBezTo>
                  <a:lnTo>
                    <a:pt x="73491" y="7707"/>
                  </a:lnTo>
                  <a:cubicBezTo>
                    <a:pt x="73671" y="7509"/>
                    <a:pt x="74149" y="7356"/>
                    <a:pt x="74924" y="7221"/>
                  </a:cubicBezTo>
                  <a:cubicBezTo>
                    <a:pt x="75691" y="7085"/>
                    <a:pt x="76628" y="6878"/>
                    <a:pt x="77746" y="6626"/>
                  </a:cubicBezTo>
                  <a:cubicBezTo>
                    <a:pt x="77187" y="6517"/>
                    <a:pt x="76502" y="6328"/>
                    <a:pt x="75709" y="6058"/>
                  </a:cubicBezTo>
                  <a:cubicBezTo>
                    <a:pt x="74915" y="5760"/>
                    <a:pt x="74293" y="5553"/>
                    <a:pt x="73870" y="5418"/>
                  </a:cubicBezTo>
                  <a:cubicBezTo>
                    <a:pt x="73437" y="5274"/>
                    <a:pt x="73185" y="5156"/>
                    <a:pt x="73113" y="5057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EC81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93;p42">
              <a:extLst>
                <a:ext uri="{FF2B5EF4-FFF2-40B4-BE49-F238E27FC236}">
                  <a16:creationId xmlns:a16="http://schemas.microsoft.com/office/drawing/2014/main" id="{D9085804-0D11-4A8B-B8C6-DBA987F0F2FE}"/>
                </a:ext>
              </a:extLst>
            </p:cNvPr>
            <p:cNvSpPr/>
            <p:nvPr/>
          </p:nvSpPr>
          <p:spPr>
            <a:xfrm>
              <a:off x="2392900" y="3956075"/>
              <a:ext cx="472575" cy="58775"/>
            </a:xfrm>
            <a:custGeom>
              <a:avLst/>
              <a:gdLst/>
              <a:ahLst/>
              <a:cxnLst/>
              <a:rect l="l" t="t" r="r" b="b"/>
              <a:pathLst>
                <a:path w="18903" h="2351" extrusionOk="0">
                  <a:moveTo>
                    <a:pt x="434" y="0"/>
                  </a:moveTo>
                  <a:cubicBezTo>
                    <a:pt x="179" y="0"/>
                    <a:pt x="39" y="156"/>
                    <a:pt x="18" y="463"/>
                  </a:cubicBezTo>
                  <a:cubicBezTo>
                    <a:pt x="0" y="761"/>
                    <a:pt x="144" y="941"/>
                    <a:pt x="451" y="995"/>
                  </a:cubicBezTo>
                  <a:lnTo>
                    <a:pt x="16432" y="2104"/>
                  </a:lnTo>
                  <a:cubicBezTo>
                    <a:pt x="16464" y="2109"/>
                    <a:pt x="16495" y="2112"/>
                    <a:pt x="16524" y="2112"/>
                  </a:cubicBezTo>
                  <a:cubicBezTo>
                    <a:pt x="16653" y="2112"/>
                    <a:pt x="16757" y="2063"/>
                    <a:pt x="16838" y="1960"/>
                  </a:cubicBezTo>
                  <a:cubicBezTo>
                    <a:pt x="16892" y="1861"/>
                    <a:pt x="16928" y="1761"/>
                    <a:pt x="16937" y="1653"/>
                  </a:cubicBezTo>
                  <a:cubicBezTo>
                    <a:pt x="16955" y="1383"/>
                    <a:pt x="16811" y="1221"/>
                    <a:pt x="16495" y="1176"/>
                  </a:cubicBezTo>
                  <a:lnTo>
                    <a:pt x="685" y="40"/>
                  </a:lnTo>
                  <a:cubicBezTo>
                    <a:pt x="592" y="13"/>
                    <a:pt x="508" y="0"/>
                    <a:pt x="434" y="0"/>
                  </a:cubicBezTo>
                  <a:close/>
                  <a:moveTo>
                    <a:pt x="18055" y="1320"/>
                  </a:moveTo>
                  <a:cubicBezTo>
                    <a:pt x="17737" y="1320"/>
                    <a:pt x="17565" y="1471"/>
                    <a:pt x="17550" y="1779"/>
                  </a:cubicBezTo>
                  <a:cubicBezTo>
                    <a:pt x="17541" y="1879"/>
                    <a:pt x="17568" y="1978"/>
                    <a:pt x="17622" y="2068"/>
                  </a:cubicBezTo>
                  <a:cubicBezTo>
                    <a:pt x="17739" y="2239"/>
                    <a:pt x="17947" y="2329"/>
                    <a:pt x="18226" y="2347"/>
                  </a:cubicBezTo>
                  <a:cubicBezTo>
                    <a:pt x="18261" y="2350"/>
                    <a:pt x="18294" y="2351"/>
                    <a:pt x="18325" y="2351"/>
                  </a:cubicBezTo>
                  <a:cubicBezTo>
                    <a:pt x="18675" y="2351"/>
                    <a:pt x="18859" y="2213"/>
                    <a:pt x="18875" y="1924"/>
                  </a:cubicBezTo>
                  <a:cubicBezTo>
                    <a:pt x="18902" y="1599"/>
                    <a:pt x="18695" y="1410"/>
                    <a:pt x="18262" y="1338"/>
                  </a:cubicBezTo>
                  <a:cubicBezTo>
                    <a:pt x="18187" y="1326"/>
                    <a:pt x="18118" y="1320"/>
                    <a:pt x="18055" y="1320"/>
                  </a:cubicBezTo>
                  <a:close/>
                </a:path>
              </a:pathLst>
            </a:custGeom>
            <a:solidFill>
              <a:srgbClr val="FFB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94;p42">
              <a:extLst>
                <a:ext uri="{FF2B5EF4-FFF2-40B4-BE49-F238E27FC236}">
                  <a16:creationId xmlns:a16="http://schemas.microsoft.com/office/drawing/2014/main" id="{F34DE3E7-8A06-4CE9-BA06-BFD31EA57F15}"/>
                </a:ext>
              </a:extLst>
            </p:cNvPr>
            <p:cNvSpPr/>
            <p:nvPr/>
          </p:nvSpPr>
          <p:spPr>
            <a:xfrm>
              <a:off x="2373050" y="3889675"/>
              <a:ext cx="1885075" cy="275175"/>
            </a:xfrm>
            <a:custGeom>
              <a:avLst/>
              <a:gdLst/>
              <a:ahLst/>
              <a:cxnLst/>
              <a:rect l="l" t="t" r="r" b="b"/>
              <a:pathLst>
                <a:path w="75403" h="11007" extrusionOk="0">
                  <a:moveTo>
                    <a:pt x="424" y="1"/>
                  </a:moveTo>
                  <a:cubicBezTo>
                    <a:pt x="316" y="605"/>
                    <a:pt x="235" y="1208"/>
                    <a:pt x="163" y="1812"/>
                  </a:cubicBezTo>
                  <a:lnTo>
                    <a:pt x="73113" y="6869"/>
                  </a:lnTo>
                  <a:cubicBezTo>
                    <a:pt x="73203" y="6707"/>
                    <a:pt x="73446" y="6491"/>
                    <a:pt x="73843" y="6220"/>
                  </a:cubicBezTo>
                  <a:cubicBezTo>
                    <a:pt x="74411" y="5833"/>
                    <a:pt x="74933" y="5490"/>
                    <a:pt x="75402" y="5202"/>
                  </a:cubicBezTo>
                  <a:lnTo>
                    <a:pt x="424" y="1"/>
                  </a:lnTo>
                  <a:close/>
                  <a:moveTo>
                    <a:pt x="1" y="4426"/>
                  </a:moveTo>
                  <a:cubicBezTo>
                    <a:pt x="1" y="4877"/>
                    <a:pt x="1" y="5337"/>
                    <a:pt x="19" y="5806"/>
                  </a:cubicBezTo>
                  <a:lnTo>
                    <a:pt x="75006" y="11007"/>
                  </a:lnTo>
                  <a:cubicBezTo>
                    <a:pt x="74852" y="10953"/>
                    <a:pt x="74555" y="10700"/>
                    <a:pt x="74104" y="10240"/>
                  </a:cubicBezTo>
                  <a:cubicBezTo>
                    <a:pt x="73653" y="9799"/>
                    <a:pt x="73455" y="9555"/>
                    <a:pt x="73491" y="9519"/>
                  </a:cubicBezTo>
                  <a:lnTo>
                    <a:pt x="1" y="4426"/>
                  </a:lnTo>
                  <a:close/>
                </a:path>
              </a:pathLst>
            </a:custGeom>
            <a:solidFill>
              <a:srgbClr val="C45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95;p42">
              <a:extLst>
                <a:ext uri="{FF2B5EF4-FFF2-40B4-BE49-F238E27FC236}">
                  <a16:creationId xmlns:a16="http://schemas.microsoft.com/office/drawing/2014/main" id="{86C0AD96-FD62-441B-937B-C2965D14CF71}"/>
                </a:ext>
              </a:extLst>
            </p:cNvPr>
            <p:cNvSpPr/>
            <p:nvPr/>
          </p:nvSpPr>
          <p:spPr>
            <a:xfrm>
              <a:off x="2142525" y="3876725"/>
              <a:ext cx="2414850" cy="291950"/>
            </a:xfrm>
            <a:custGeom>
              <a:avLst/>
              <a:gdLst/>
              <a:ahLst/>
              <a:cxnLst/>
              <a:rect l="l" t="t" r="r" b="b"/>
              <a:pathLst>
                <a:path w="96594" h="11678" extrusionOk="0">
                  <a:moveTo>
                    <a:pt x="3079" y="479"/>
                  </a:moveTo>
                  <a:cubicBezTo>
                    <a:pt x="3263" y="479"/>
                    <a:pt x="3448" y="485"/>
                    <a:pt x="3633" y="492"/>
                  </a:cubicBezTo>
                  <a:cubicBezTo>
                    <a:pt x="4094" y="507"/>
                    <a:pt x="4554" y="537"/>
                    <a:pt x="5014" y="606"/>
                  </a:cubicBezTo>
                  <a:lnTo>
                    <a:pt x="5014" y="606"/>
                  </a:lnTo>
                  <a:cubicBezTo>
                    <a:pt x="4945" y="1432"/>
                    <a:pt x="4863" y="2251"/>
                    <a:pt x="4805" y="3079"/>
                  </a:cubicBezTo>
                  <a:cubicBezTo>
                    <a:pt x="4738" y="3903"/>
                    <a:pt x="4703" y="4719"/>
                    <a:pt x="4669" y="5549"/>
                  </a:cubicBezTo>
                  <a:lnTo>
                    <a:pt x="4669" y="5549"/>
                  </a:lnTo>
                  <a:lnTo>
                    <a:pt x="4075" y="5521"/>
                  </a:lnTo>
                  <a:cubicBezTo>
                    <a:pt x="3813" y="5512"/>
                    <a:pt x="3552" y="5503"/>
                    <a:pt x="3291" y="5467"/>
                  </a:cubicBezTo>
                  <a:cubicBezTo>
                    <a:pt x="3029" y="5440"/>
                    <a:pt x="2777" y="5413"/>
                    <a:pt x="2515" y="5368"/>
                  </a:cubicBezTo>
                  <a:cubicBezTo>
                    <a:pt x="2452" y="5359"/>
                    <a:pt x="2380" y="5350"/>
                    <a:pt x="2326" y="5341"/>
                  </a:cubicBezTo>
                  <a:cubicBezTo>
                    <a:pt x="2263" y="5323"/>
                    <a:pt x="2200" y="5314"/>
                    <a:pt x="2146" y="5296"/>
                  </a:cubicBezTo>
                  <a:cubicBezTo>
                    <a:pt x="2020" y="5260"/>
                    <a:pt x="1903" y="5215"/>
                    <a:pt x="1794" y="5161"/>
                  </a:cubicBezTo>
                  <a:cubicBezTo>
                    <a:pt x="1335" y="4962"/>
                    <a:pt x="965" y="4620"/>
                    <a:pt x="794" y="4196"/>
                  </a:cubicBezTo>
                  <a:cubicBezTo>
                    <a:pt x="604" y="3764"/>
                    <a:pt x="577" y="3277"/>
                    <a:pt x="623" y="2781"/>
                  </a:cubicBezTo>
                  <a:cubicBezTo>
                    <a:pt x="650" y="2276"/>
                    <a:pt x="749" y="1799"/>
                    <a:pt x="992" y="1402"/>
                  </a:cubicBezTo>
                  <a:cubicBezTo>
                    <a:pt x="1226" y="1005"/>
                    <a:pt x="1632" y="726"/>
                    <a:pt x="2110" y="591"/>
                  </a:cubicBezTo>
                  <a:cubicBezTo>
                    <a:pt x="2227" y="555"/>
                    <a:pt x="2353" y="537"/>
                    <a:pt x="2479" y="510"/>
                  </a:cubicBezTo>
                  <a:cubicBezTo>
                    <a:pt x="2606" y="492"/>
                    <a:pt x="2714" y="483"/>
                    <a:pt x="2849" y="483"/>
                  </a:cubicBezTo>
                  <a:cubicBezTo>
                    <a:pt x="2926" y="480"/>
                    <a:pt x="3002" y="479"/>
                    <a:pt x="3079" y="479"/>
                  </a:cubicBezTo>
                  <a:close/>
                  <a:moveTo>
                    <a:pt x="6040" y="167"/>
                  </a:moveTo>
                  <a:cubicBezTo>
                    <a:pt x="6292" y="167"/>
                    <a:pt x="6554" y="266"/>
                    <a:pt x="6689" y="483"/>
                  </a:cubicBezTo>
                  <a:lnTo>
                    <a:pt x="6797" y="510"/>
                  </a:lnTo>
                  <a:cubicBezTo>
                    <a:pt x="6808" y="513"/>
                    <a:pt x="6819" y="516"/>
                    <a:pt x="6831" y="516"/>
                  </a:cubicBezTo>
                  <a:cubicBezTo>
                    <a:pt x="6847" y="516"/>
                    <a:pt x="6862" y="511"/>
                    <a:pt x="6878" y="501"/>
                  </a:cubicBezTo>
                  <a:cubicBezTo>
                    <a:pt x="7042" y="368"/>
                    <a:pt x="7246" y="317"/>
                    <a:pt x="7449" y="317"/>
                  </a:cubicBezTo>
                  <a:cubicBezTo>
                    <a:pt x="7481" y="317"/>
                    <a:pt x="7513" y="318"/>
                    <a:pt x="7545" y="320"/>
                  </a:cubicBezTo>
                  <a:cubicBezTo>
                    <a:pt x="7789" y="347"/>
                    <a:pt x="8014" y="438"/>
                    <a:pt x="8203" y="591"/>
                  </a:cubicBezTo>
                  <a:lnTo>
                    <a:pt x="8293" y="618"/>
                  </a:lnTo>
                  <a:cubicBezTo>
                    <a:pt x="8302" y="618"/>
                    <a:pt x="8320" y="618"/>
                    <a:pt x="8338" y="609"/>
                  </a:cubicBezTo>
                  <a:cubicBezTo>
                    <a:pt x="8520" y="518"/>
                    <a:pt x="8717" y="472"/>
                    <a:pt x="8915" y="472"/>
                  </a:cubicBezTo>
                  <a:cubicBezTo>
                    <a:pt x="8933" y="472"/>
                    <a:pt x="8951" y="473"/>
                    <a:pt x="8969" y="474"/>
                  </a:cubicBezTo>
                  <a:cubicBezTo>
                    <a:pt x="9186" y="483"/>
                    <a:pt x="9402" y="546"/>
                    <a:pt x="9564" y="690"/>
                  </a:cubicBezTo>
                  <a:lnTo>
                    <a:pt x="9582" y="699"/>
                  </a:lnTo>
                  <a:cubicBezTo>
                    <a:pt x="9600" y="708"/>
                    <a:pt x="9618" y="708"/>
                    <a:pt x="9636" y="708"/>
                  </a:cubicBezTo>
                  <a:cubicBezTo>
                    <a:pt x="12764" y="789"/>
                    <a:pt x="15883" y="1068"/>
                    <a:pt x="19011" y="1276"/>
                  </a:cubicBezTo>
                  <a:lnTo>
                    <a:pt x="28385" y="1934"/>
                  </a:lnTo>
                  <a:lnTo>
                    <a:pt x="47125" y="3241"/>
                  </a:lnTo>
                  <a:lnTo>
                    <a:pt x="84614" y="5873"/>
                  </a:lnTo>
                  <a:lnTo>
                    <a:pt x="84587" y="5873"/>
                  </a:lnTo>
                  <a:lnTo>
                    <a:pt x="87517" y="6702"/>
                  </a:lnTo>
                  <a:cubicBezTo>
                    <a:pt x="88003" y="6846"/>
                    <a:pt x="88490" y="6982"/>
                    <a:pt x="88986" y="7117"/>
                  </a:cubicBezTo>
                  <a:cubicBezTo>
                    <a:pt x="89473" y="7252"/>
                    <a:pt x="89959" y="7387"/>
                    <a:pt x="90455" y="7522"/>
                  </a:cubicBezTo>
                  <a:lnTo>
                    <a:pt x="91924" y="7919"/>
                  </a:lnTo>
                  <a:lnTo>
                    <a:pt x="93403" y="8307"/>
                  </a:lnTo>
                  <a:cubicBezTo>
                    <a:pt x="94178" y="8513"/>
                    <a:pt x="94948" y="8725"/>
                    <a:pt x="95712" y="8973"/>
                  </a:cubicBezTo>
                  <a:lnTo>
                    <a:pt x="95712" y="8973"/>
                  </a:lnTo>
                  <a:cubicBezTo>
                    <a:pt x="94921" y="9193"/>
                    <a:pt x="94126" y="9408"/>
                    <a:pt x="93331" y="9623"/>
                  </a:cubicBezTo>
                  <a:cubicBezTo>
                    <a:pt x="92835" y="9758"/>
                    <a:pt x="92330" y="9893"/>
                    <a:pt x="91834" y="10010"/>
                  </a:cubicBezTo>
                  <a:cubicBezTo>
                    <a:pt x="91321" y="10109"/>
                    <a:pt x="90816" y="10209"/>
                    <a:pt x="90311" y="10299"/>
                  </a:cubicBezTo>
                  <a:cubicBezTo>
                    <a:pt x="89292" y="10488"/>
                    <a:pt x="88265" y="10641"/>
                    <a:pt x="87246" y="10822"/>
                  </a:cubicBezTo>
                  <a:cubicBezTo>
                    <a:pt x="86231" y="10992"/>
                    <a:pt x="85224" y="11181"/>
                    <a:pt x="84209" y="11370"/>
                  </a:cubicBezTo>
                  <a:lnTo>
                    <a:pt x="84209" y="11370"/>
                  </a:lnTo>
                  <a:lnTo>
                    <a:pt x="46747" y="8811"/>
                  </a:lnTo>
                  <a:lnTo>
                    <a:pt x="27998" y="7522"/>
                  </a:lnTo>
                  <a:cubicBezTo>
                    <a:pt x="21751" y="7090"/>
                    <a:pt x="15495" y="6684"/>
                    <a:pt x="9258" y="6134"/>
                  </a:cubicBezTo>
                  <a:cubicBezTo>
                    <a:pt x="9250" y="6132"/>
                    <a:pt x="9242" y="6131"/>
                    <a:pt x="9234" y="6131"/>
                  </a:cubicBezTo>
                  <a:cubicBezTo>
                    <a:pt x="9216" y="6131"/>
                    <a:pt x="9198" y="6137"/>
                    <a:pt x="9186" y="6143"/>
                  </a:cubicBezTo>
                  <a:lnTo>
                    <a:pt x="9168" y="6143"/>
                  </a:lnTo>
                  <a:cubicBezTo>
                    <a:pt x="8978" y="6260"/>
                    <a:pt x="8762" y="6324"/>
                    <a:pt x="8555" y="6324"/>
                  </a:cubicBezTo>
                  <a:cubicBezTo>
                    <a:pt x="8347" y="6315"/>
                    <a:pt x="8140" y="6233"/>
                    <a:pt x="8005" y="6080"/>
                  </a:cubicBezTo>
                  <a:cubicBezTo>
                    <a:pt x="7987" y="6053"/>
                    <a:pt x="7951" y="6035"/>
                    <a:pt x="7906" y="6035"/>
                  </a:cubicBezTo>
                  <a:lnTo>
                    <a:pt x="7834" y="6044"/>
                  </a:lnTo>
                  <a:cubicBezTo>
                    <a:pt x="7655" y="6153"/>
                    <a:pt x="7450" y="6201"/>
                    <a:pt x="7242" y="6201"/>
                  </a:cubicBezTo>
                  <a:cubicBezTo>
                    <a:pt x="7208" y="6201"/>
                    <a:pt x="7174" y="6200"/>
                    <a:pt x="7140" y="6197"/>
                  </a:cubicBezTo>
                  <a:cubicBezTo>
                    <a:pt x="7022" y="6188"/>
                    <a:pt x="6905" y="6161"/>
                    <a:pt x="6797" y="6116"/>
                  </a:cubicBezTo>
                  <a:cubicBezTo>
                    <a:pt x="6680" y="6080"/>
                    <a:pt x="6581" y="6026"/>
                    <a:pt x="6482" y="5954"/>
                  </a:cubicBezTo>
                  <a:lnTo>
                    <a:pt x="6464" y="5945"/>
                  </a:lnTo>
                  <a:cubicBezTo>
                    <a:pt x="6446" y="5927"/>
                    <a:pt x="6423" y="5918"/>
                    <a:pt x="6400" y="5918"/>
                  </a:cubicBezTo>
                  <a:cubicBezTo>
                    <a:pt x="6378" y="5918"/>
                    <a:pt x="6355" y="5927"/>
                    <a:pt x="6337" y="5945"/>
                  </a:cubicBezTo>
                  <a:cubicBezTo>
                    <a:pt x="6172" y="6073"/>
                    <a:pt x="5962" y="6132"/>
                    <a:pt x="5750" y="6132"/>
                  </a:cubicBezTo>
                  <a:cubicBezTo>
                    <a:pt x="5708" y="6132"/>
                    <a:pt x="5667" y="6130"/>
                    <a:pt x="5625" y="6125"/>
                  </a:cubicBezTo>
                  <a:cubicBezTo>
                    <a:pt x="5499" y="6116"/>
                    <a:pt x="5373" y="6080"/>
                    <a:pt x="5256" y="6035"/>
                  </a:cubicBezTo>
                  <a:cubicBezTo>
                    <a:pt x="5183" y="6007"/>
                    <a:pt x="5110" y="5972"/>
                    <a:pt x="5042" y="5928"/>
                  </a:cubicBezTo>
                  <a:lnTo>
                    <a:pt x="5042" y="5928"/>
                  </a:lnTo>
                  <a:cubicBezTo>
                    <a:pt x="5040" y="5891"/>
                    <a:pt x="5040" y="5853"/>
                    <a:pt x="5039" y="5815"/>
                  </a:cubicBezTo>
                  <a:lnTo>
                    <a:pt x="5039" y="5815"/>
                  </a:lnTo>
                  <a:cubicBezTo>
                    <a:pt x="5047" y="5791"/>
                    <a:pt x="5051" y="5764"/>
                    <a:pt x="5048" y="5738"/>
                  </a:cubicBezTo>
                  <a:cubicBezTo>
                    <a:pt x="5048" y="5736"/>
                    <a:pt x="5048" y="5735"/>
                    <a:pt x="5048" y="5733"/>
                  </a:cubicBezTo>
                  <a:lnTo>
                    <a:pt x="5048" y="5733"/>
                  </a:lnTo>
                  <a:cubicBezTo>
                    <a:pt x="5048" y="5729"/>
                    <a:pt x="5047" y="5724"/>
                    <a:pt x="5046" y="5719"/>
                  </a:cubicBezTo>
                  <a:lnTo>
                    <a:pt x="5046" y="5719"/>
                  </a:lnTo>
                  <a:cubicBezTo>
                    <a:pt x="4949" y="4851"/>
                    <a:pt x="4959" y="3974"/>
                    <a:pt x="5012" y="3097"/>
                  </a:cubicBezTo>
                  <a:cubicBezTo>
                    <a:pt x="5075" y="2213"/>
                    <a:pt x="5193" y="1330"/>
                    <a:pt x="5409" y="474"/>
                  </a:cubicBezTo>
                  <a:cubicBezTo>
                    <a:pt x="5409" y="465"/>
                    <a:pt x="5418" y="447"/>
                    <a:pt x="5418" y="438"/>
                  </a:cubicBezTo>
                  <a:cubicBezTo>
                    <a:pt x="5418" y="428"/>
                    <a:pt x="5417" y="418"/>
                    <a:pt x="5416" y="408"/>
                  </a:cubicBezTo>
                  <a:lnTo>
                    <a:pt x="5416" y="408"/>
                  </a:lnTo>
                  <a:cubicBezTo>
                    <a:pt x="5420" y="381"/>
                    <a:pt x="5424" y="352"/>
                    <a:pt x="5429" y="324"/>
                  </a:cubicBezTo>
                  <a:lnTo>
                    <a:pt x="5429" y="324"/>
                  </a:lnTo>
                  <a:cubicBezTo>
                    <a:pt x="5503" y="283"/>
                    <a:pt x="5580" y="250"/>
                    <a:pt x="5661" y="221"/>
                  </a:cubicBezTo>
                  <a:cubicBezTo>
                    <a:pt x="5787" y="185"/>
                    <a:pt x="5914" y="167"/>
                    <a:pt x="6040" y="167"/>
                  </a:cubicBezTo>
                  <a:close/>
                  <a:moveTo>
                    <a:pt x="5907" y="1"/>
                  </a:moveTo>
                  <a:cubicBezTo>
                    <a:pt x="5814" y="1"/>
                    <a:pt x="5721" y="5"/>
                    <a:pt x="5625" y="5"/>
                  </a:cubicBezTo>
                  <a:cubicBezTo>
                    <a:pt x="5509" y="12"/>
                    <a:pt x="5398" y="25"/>
                    <a:pt x="5279" y="25"/>
                  </a:cubicBezTo>
                  <a:cubicBezTo>
                    <a:pt x="5250" y="25"/>
                    <a:pt x="5222" y="25"/>
                    <a:pt x="5193" y="23"/>
                  </a:cubicBezTo>
                  <a:cubicBezTo>
                    <a:pt x="5166" y="23"/>
                    <a:pt x="5129" y="41"/>
                    <a:pt x="5111" y="77"/>
                  </a:cubicBezTo>
                  <a:lnTo>
                    <a:pt x="5066" y="167"/>
                  </a:lnTo>
                  <a:cubicBezTo>
                    <a:pt x="5061" y="193"/>
                    <a:pt x="5056" y="217"/>
                    <a:pt x="5051" y="242"/>
                  </a:cubicBezTo>
                  <a:lnTo>
                    <a:pt x="5051" y="242"/>
                  </a:lnTo>
                  <a:lnTo>
                    <a:pt x="3642" y="194"/>
                  </a:lnTo>
                  <a:lnTo>
                    <a:pt x="2849" y="167"/>
                  </a:lnTo>
                  <a:cubicBezTo>
                    <a:pt x="2812" y="164"/>
                    <a:pt x="2773" y="163"/>
                    <a:pt x="2732" y="163"/>
                  </a:cubicBezTo>
                  <a:cubicBezTo>
                    <a:pt x="2635" y="163"/>
                    <a:pt x="2530" y="170"/>
                    <a:pt x="2434" y="176"/>
                  </a:cubicBezTo>
                  <a:cubicBezTo>
                    <a:pt x="2299" y="194"/>
                    <a:pt x="2164" y="212"/>
                    <a:pt x="2020" y="239"/>
                  </a:cubicBezTo>
                  <a:cubicBezTo>
                    <a:pt x="1749" y="293"/>
                    <a:pt x="1479" y="383"/>
                    <a:pt x="1217" y="528"/>
                  </a:cubicBezTo>
                  <a:cubicBezTo>
                    <a:pt x="965" y="681"/>
                    <a:pt x="740" y="879"/>
                    <a:pt x="568" y="1114"/>
                  </a:cubicBezTo>
                  <a:cubicBezTo>
                    <a:pt x="208" y="1600"/>
                    <a:pt x="82" y="2195"/>
                    <a:pt x="46" y="2736"/>
                  </a:cubicBezTo>
                  <a:cubicBezTo>
                    <a:pt x="1" y="3286"/>
                    <a:pt x="64" y="3890"/>
                    <a:pt x="343" y="4413"/>
                  </a:cubicBezTo>
                  <a:cubicBezTo>
                    <a:pt x="487" y="4674"/>
                    <a:pt x="686" y="4899"/>
                    <a:pt x="920" y="5080"/>
                  </a:cubicBezTo>
                  <a:cubicBezTo>
                    <a:pt x="1145" y="5260"/>
                    <a:pt x="1407" y="5386"/>
                    <a:pt x="1668" y="5476"/>
                  </a:cubicBezTo>
                  <a:cubicBezTo>
                    <a:pt x="1794" y="5521"/>
                    <a:pt x="1930" y="5557"/>
                    <a:pt x="2065" y="5593"/>
                  </a:cubicBezTo>
                  <a:cubicBezTo>
                    <a:pt x="2128" y="5611"/>
                    <a:pt x="2200" y="5620"/>
                    <a:pt x="2272" y="5639"/>
                  </a:cubicBezTo>
                  <a:cubicBezTo>
                    <a:pt x="2335" y="5648"/>
                    <a:pt x="2398" y="5648"/>
                    <a:pt x="2470" y="5657"/>
                  </a:cubicBezTo>
                  <a:cubicBezTo>
                    <a:pt x="2732" y="5684"/>
                    <a:pt x="2993" y="5720"/>
                    <a:pt x="3255" y="5756"/>
                  </a:cubicBezTo>
                  <a:cubicBezTo>
                    <a:pt x="3723" y="5827"/>
                    <a:pt x="4184" y="5885"/>
                    <a:pt x="4651" y="5928"/>
                  </a:cubicBezTo>
                  <a:lnTo>
                    <a:pt x="4651" y="5928"/>
                  </a:lnTo>
                  <a:cubicBezTo>
                    <a:pt x="4651" y="5964"/>
                    <a:pt x="4654" y="6000"/>
                    <a:pt x="4661" y="6035"/>
                  </a:cubicBezTo>
                  <a:lnTo>
                    <a:pt x="4661" y="6080"/>
                  </a:lnTo>
                  <a:cubicBezTo>
                    <a:pt x="4670" y="6143"/>
                    <a:pt x="4715" y="6188"/>
                    <a:pt x="4778" y="6197"/>
                  </a:cubicBezTo>
                  <a:cubicBezTo>
                    <a:pt x="4922" y="6215"/>
                    <a:pt x="5057" y="6242"/>
                    <a:pt x="5193" y="6260"/>
                  </a:cubicBezTo>
                  <a:cubicBezTo>
                    <a:pt x="5337" y="6279"/>
                    <a:pt x="5472" y="6297"/>
                    <a:pt x="5607" y="6306"/>
                  </a:cubicBezTo>
                  <a:cubicBezTo>
                    <a:pt x="5742" y="6315"/>
                    <a:pt x="5887" y="6324"/>
                    <a:pt x="6022" y="6324"/>
                  </a:cubicBezTo>
                  <a:cubicBezTo>
                    <a:pt x="6133" y="6324"/>
                    <a:pt x="6243" y="6318"/>
                    <a:pt x="6358" y="6316"/>
                  </a:cubicBezTo>
                  <a:lnTo>
                    <a:pt x="6358" y="6316"/>
                  </a:lnTo>
                  <a:cubicBezTo>
                    <a:pt x="6479" y="6347"/>
                    <a:pt x="6594" y="6371"/>
                    <a:pt x="6716" y="6396"/>
                  </a:cubicBezTo>
                  <a:cubicBezTo>
                    <a:pt x="6851" y="6423"/>
                    <a:pt x="6986" y="6441"/>
                    <a:pt x="7122" y="6450"/>
                  </a:cubicBezTo>
                  <a:cubicBezTo>
                    <a:pt x="7185" y="6454"/>
                    <a:pt x="7247" y="6456"/>
                    <a:pt x="7308" y="6456"/>
                  </a:cubicBezTo>
                  <a:cubicBezTo>
                    <a:pt x="7485" y="6456"/>
                    <a:pt x="7658" y="6441"/>
                    <a:pt x="7841" y="6424"/>
                  </a:cubicBezTo>
                  <a:lnTo>
                    <a:pt x="7841" y="6424"/>
                  </a:lnTo>
                  <a:cubicBezTo>
                    <a:pt x="8064" y="6538"/>
                    <a:pt x="8301" y="6612"/>
                    <a:pt x="8546" y="6612"/>
                  </a:cubicBezTo>
                  <a:cubicBezTo>
                    <a:pt x="8578" y="6614"/>
                    <a:pt x="8609" y="6615"/>
                    <a:pt x="8641" y="6615"/>
                  </a:cubicBezTo>
                  <a:cubicBezTo>
                    <a:pt x="8860" y="6615"/>
                    <a:pt x="9068" y="6567"/>
                    <a:pt x="9276" y="6515"/>
                  </a:cubicBezTo>
                  <a:lnTo>
                    <a:pt x="9276" y="6515"/>
                  </a:lnTo>
                  <a:cubicBezTo>
                    <a:pt x="15516" y="6831"/>
                    <a:pt x="21748" y="7298"/>
                    <a:pt x="27980" y="7730"/>
                  </a:cubicBezTo>
                  <a:lnTo>
                    <a:pt x="46729" y="9037"/>
                  </a:lnTo>
                  <a:lnTo>
                    <a:pt x="84218" y="11678"/>
                  </a:lnTo>
                  <a:lnTo>
                    <a:pt x="84254" y="11678"/>
                  </a:lnTo>
                  <a:cubicBezTo>
                    <a:pt x="85272" y="11489"/>
                    <a:pt x="86291" y="11308"/>
                    <a:pt x="87309" y="11110"/>
                  </a:cubicBezTo>
                  <a:cubicBezTo>
                    <a:pt x="88328" y="10921"/>
                    <a:pt x="89337" y="10704"/>
                    <a:pt x="90356" y="10515"/>
                  </a:cubicBezTo>
                  <a:cubicBezTo>
                    <a:pt x="90861" y="10416"/>
                    <a:pt x="91375" y="10335"/>
                    <a:pt x="91879" y="10245"/>
                  </a:cubicBezTo>
                  <a:cubicBezTo>
                    <a:pt x="92384" y="10127"/>
                    <a:pt x="92889" y="10001"/>
                    <a:pt x="93394" y="9875"/>
                  </a:cubicBezTo>
                  <a:cubicBezTo>
                    <a:pt x="94403" y="9641"/>
                    <a:pt x="95404" y="9397"/>
                    <a:pt x="96422" y="9181"/>
                  </a:cubicBezTo>
                  <a:lnTo>
                    <a:pt x="96431" y="9172"/>
                  </a:lnTo>
                  <a:cubicBezTo>
                    <a:pt x="96504" y="9163"/>
                    <a:pt x="96558" y="9100"/>
                    <a:pt x="96576" y="9028"/>
                  </a:cubicBezTo>
                  <a:cubicBezTo>
                    <a:pt x="96594" y="8920"/>
                    <a:pt x="96522" y="8820"/>
                    <a:pt x="96422" y="8802"/>
                  </a:cubicBezTo>
                  <a:cubicBezTo>
                    <a:pt x="95422" y="8613"/>
                    <a:pt x="94439" y="8361"/>
                    <a:pt x="93457" y="8090"/>
                  </a:cubicBezTo>
                  <a:cubicBezTo>
                    <a:pt x="92970" y="7955"/>
                    <a:pt x="92474" y="7829"/>
                    <a:pt x="91988" y="7685"/>
                  </a:cubicBezTo>
                  <a:lnTo>
                    <a:pt x="90527" y="7252"/>
                  </a:lnTo>
                  <a:cubicBezTo>
                    <a:pt x="90041" y="7099"/>
                    <a:pt x="89554" y="6955"/>
                    <a:pt x="89067" y="6819"/>
                  </a:cubicBezTo>
                  <a:cubicBezTo>
                    <a:pt x="88580" y="6675"/>
                    <a:pt x="88094" y="6531"/>
                    <a:pt x="87607" y="6396"/>
                  </a:cubicBezTo>
                  <a:lnTo>
                    <a:pt x="84668" y="5566"/>
                  </a:lnTo>
                  <a:cubicBezTo>
                    <a:pt x="84659" y="5557"/>
                    <a:pt x="84650" y="5557"/>
                    <a:pt x="84641" y="5557"/>
                  </a:cubicBezTo>
                  <a:lnTo>
                    <a:pt x="47143" y="2988"/>
                  </a:lnTo>
                  <a:lnTo>
                    <a:pt x="28403" y="1708"/>
                  </a:lnTo>
                  <a:lnTo>
                    <a:pt x="19029" y="1059"/>
                  </a:lnTo>
                  <a:cubicBezTo>
                    <a:pt x="15901" y="834"/>
                    <a:pt x="12773" y="672"/>
                    <a:pt x="9663" y="320"/>
                  </a:cubicBezTo>
                  <a:lnTo>
                    <a:pt x="9663" y="320"/>
                  </a:lnTo>
                  <a:lnTo>
                    <a:pt x="9727" y="338"/>
                  </a:lnTo>
                  <a:cubicBezTo>
                    <a:pt x="9474" y="293"/>
                    <a:pt x="9231" y="248"/>
                    <a:pt x="8987" y="239"/>
                  </a:cubicBezTo>
                  <a:cubicBezTo>
                    <a:pt x="8898" y="233"/>
                    <a:pt x="8808" y="231"/>
                    <a:pt x="8717" y="231"/>
                  </a:cubicBezTo>
                  <a:cubicBezTo>
                    <a:pt x="8618" y="231"/>
                    <a:pt x="8519" y="233"/>
                    <a:pt x="8419" y="233"/>
                  </a:cubicBezTo>
                  <a:cubicBezTo>
                    <a:pt x="8391" y="233"/>
                    <a:pt x="8363" y="233"/>
                    <a:pt x="8335" y="232"/>
                  </a:cubicBezTo>
                  <a:lnTo>
                    <a:pt x="8335" y="232"/>
                  </a:lnTo>
                  <a:cubicBezTo>
                    <a:pt x="8081" y="150"/>
                    <a:pt x="7827" y="85"/>
                    <a:pt x="7572" y="68"/>
                  </a:cubicBezTo>
                  <a:cubicBezTo>
                    <a:pt x="7534" y="66"/>
                    <a:pt x="7496" y="64"/>
                    <a:pt x="7458" y="64"/>
                  </a:cubicBezTo>
                  <a:cubicBezTo>
                    <a:pt x="7355" y="64"/>
                    <a:pt x="7254" y="73"/>
                    <a:pt x="7149" y="86"/>
                  </a:cubicBezTo>
                  <a:cubicBezTo>
                    <a:pt x="7039" y="93"/>
                    <a:pt x="6930" y="112"/>
                    <a:pt x="6811" y="129"/>
                  </a:cubicBezTo>
                  <a:lnTo>
                    <a:pt x="6811" y="129"/>
                  </a:lnTo>
                  <a:cubicBezTo>
                    <a:pt x="6696" y="97"/>
                    <a:pt x="6584" y="71"/>
                    <a:pt x="6473" y="50"/>
                  </a:cubicBezTo>
                  <a:cubicBezTo>
                    <a:pt x="6328" y="23"/>
                    <a:pt x="6184" y="5"/>
                    <a:pt x="6049" y="5"/>
                  </a:cubicBezTo>
                  <a:cubicBezTo>
                    <a:pt x="6001" y="2"/>
                    <a:pt x="5954" y="1"/>
                    <a:pt x="59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96;p42">
              <a:extLst>
                <a:ext uri="{FF2B5EF4-FFF2-40B4-BE49-F238E27FC236}">
                  <a16:creationId xmlns:a16="http://schemas.microsoft.com/office/drawing/2014/main" id="{3C1FC8B9-AA12-4C8C-835A-B307BB534568}"/>
                </a:ext>
              </a:extLst>
            </p:cNvPr>
            <p:cNvSpPr/>
            <p:nvPr/>
          </p:nvSpPr>
          <p:spPr>
            <a:xfrm>
              <a:off x="2297125" y="3977050"/>
              <a:ext cx="10375" cy="58250"/>
            </a:xfrm>
            <a:custGeom>
              <a:avLst/>
              <a:gdLst/>
              <a:ahLst/>
              <a:cxnLst/>
              <a:rect l="l" t="t" r="r" b="b"/>
              <a:pathLst>
                <a:path w="415" h="2330" extrusionOk="0">
                  <a:moveTo>
                    <a:pt x="214" y="0"/>
                  </a:moveTo>
                  <a:cubicBezTo>
                    <a:pt x="203" y="0"/>
                    <a:pt x="192" y="1"/>
                    <a:pt x="180" y="3"/>
                  </a:cubicBezTo>
                  <a:cubicBezTo>
                    <a:pt x="72" y="12"/>
                    <a:pt x="0" y="111"/>
                    <a:pt x="18" y="219"/>
                  </a:cubicBezTo>
                  <a:cubicBezTo>
                    <a:pt x="63" y="535"/>
                    <a:pt x="63" y="850"/>
                    <a:pt x="63" y="1175"/>
                  </a:cubicBezTo>
                  <a:cubicBezTo>
                    <a:pt x="54" y="1490"/>
                    <a:pt x="45" y="1806"/>
                    <a:pt x="18" y="2121"/>
                  </a:cubicBezTo>
                  <a:cubicBezTo>
                    <a:pt x="18" y="2130"/>
                    <a:pt x="18" y="2139"/>
                    <a:pt x="18" y="2157"/>
                  </a:cubicBezTo>
                  <a:cubicBezTo>
                    <a:pt x="27" y="2251"/>
                    <a:pt x="116" y="2329"/>
                    <a:pt x="218" y="2329"/>
                  </a:cubicBezTo>
                  <a:cubicBezTo>
                    <a:pt x="223" y="2329"/>
                    <a:pt x="229" y="2329"/>
                    <a:pt x="234" y="2329"/>
                  </a:cubicBezTo>
                  <a:cubicBezTo>
                    <a:pt x="343" y="2320"/>
                    <a:pt x="415" y="2229"/>
                    <a:pt x="406" y="2121"/>
                  </a:cubicBezTo>
                  <a:lnTo>
                    <a:pt x="406" y="2103"/>
                  </a:lnTo>
                  <a:cubicBezTo>
                    <a:pt x="379" y="1797"/>
                    <a:pt x="370" y="1481"/>
                    <a:pt x="361" y="1166"/>
                  </a:cubicBezTo>
                  <a:cubicBezTo>
                    <a:pt x="361" y="859"/>
                    <a:pt x="361" y="544"/>
                    <a:pt x="406" y="228"/>
                  </a:cubicBezTo>
                  <a:lnTo>
                    <a:pt x="406" y="219"/>
                  </a:lnTo>
                  <a:cubicBezTo>
                    <a:pt x="406" y="201"/>
                    <a:pt x="406" y="183"/>
                    <a:pt x="406" y="165"/>
                  </a:cubicBezTo>
                  <a:cubicBezTo>
                    <a:pt x="390" y="68"/>
                    <a:pt x="308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97;p42">
              <a:extLst>
                <a:ext uri="{FF2B5EF4-FFF2-40B4-BE49-F238E27FC236}">
                  <a16:creationId xmlns:a16="http://schemas.microsoft.com/office/drawing/2014/main" id="{27A3D10F-1169-499E-B617-9A6CB90B836E}"/>
                </a:ext>
              </a:extLst>
            </p:cNvPr>
            <p:cNvSpPr/>
            <p:nvPr/>
          </p:nvSpPr>
          <p:spPr>
            <a:xfrm>
              <a:off x="2334525" y="3993050"/>
              <a:ext cx="10850" cy="45625"/>
            </a:xfrm>
            <a:custGeom>
              <a:avLst/>
              <a:gdLst/>
              <a:ahLst/>
              <a:cxnLst/>
              <a:rect l="l" t="t" r="r" b="b"/>
              <a:pathLst>
                <a:path w="434" h="1825" extrusionOk="0">
                  <a:moveTo>
                    <a:pt x="211" y="0"/>
                  </a:moveTo>
                  <a:cubicBezTo>
                    <a:pt x="201" y="0"/>
                    <a:pt x="191" y="1"/>
                    <a:pt x="181" y="3"/>
                  </a:cubicBezTo>
                  <a:cubicBezTo>
                    <a:pt x="73" y="21"/>
                    <a:pt x="0" y="120"/>
                    <a:pt x="9" y="228"/>
                  </a:cubicBezTo>
                  <a:cubicBezTo>
                    <a:pt x="45" y="454"/>
                    <a:pt x="55" y="679"/>
                    <a:pt x="55" y="904"/>
                  </a:cubicBezTo>
                  <a:cubicBezTo>
                    <a:pt x="64" y="1130"/>
                    <a:pt x="64" y="1355"/>
                    <a:pt x="18" y="1589"/>
                  </a:cubicBezTo>
                  <a:cubicBezTo>
                    <a:pt x="9" y="1616"/>
                    <a:pt x="9" y="1653"/>
                    <a:pt x="18" y="1680"/>
                  </a:cubicBezTo>
                  <a:cubicBezTo>
                    <a:pt x="48" y="1767"/>
                    <a:pt x="124" y="1825"/>
                    <a:pt x="209" y="1825"/>
                  </a:cubicBezTo>
                  <a:cubicBezTo>
                    <a:pt x="229" y="1825"/>
                    <a:pt x="250" y="1822"/>
                    <a:pt x="271" y="1815"/>
                  </a:cubicBezTo>
                  <a:cubicBezTo>
                    <a:pt x="370" y="1788"/>
                    <a:pt x="433" y="1671"/>
                    <a:pt x="406" y="1571"/>
                  </a:cubicBezTo>
                  <a:cubicBezTo>
                    <a:pt x="343" y="1346"/>
                    <a:pt x="325" y="1130"/>
                    <a:pt x="325" y="904"/>
                  </a:cubicBezTo>
                  <a:cubicBezTo>
                    <a:pt x="334" y="679"/>
                    <a:pt x="352" y="463"/>
                    <a:pt x="397" y="246"/>
                  </a:cubicBezTo>
                  <a:cubicBezTo>
                    <a:pt x="406" y="219"/>
                    <a:pt x="406" y="192"/>
                    <a:pt x="406" y="174"/>
                  </a:cubicBezTo>
                  <a:cubicBezTo>
                    <a:pt x="390" y="76"/>
                    <a:pt x="307" y="0"/>
                    <a:pt x="211" y="0"/>
                  </a:cubicBezTo>
                  <a:close/>
                </a:path>
              </a:pathLst>
            </a:custGeom>
            <a:solidFill>
              <a:srgbClr val="42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98;p42">
              <a:extLst>
                <a:ext uri="{FF2B5EF4-FFF2-40B4-BE49-F238E27FC236}">
                  <a16:creationId xmlns:a16="http://schemas.microsoft.com/office/drawing/2014/main" id="{73BF1F0B-FADC-40CF-A89E-0ACC13E56973}"/>
                </a:ext>
              </a:extLst>
            </p:cNvPr>
            <p:cNvSpPr/>
            <p:nvPr/>
          </p:nvSpPr>
          <p:spPr>
            <a:xfrm>
              <a:off x="2368775" y="3930000"/>
              <a:ext cx="1895650" cy="136475"/>
            </a:xfrm>
            <a:custGeom>
              <a:avLst/>
              <a:gdLst/>
              <a:ahLst/>
              <a:cxnLst/>
              <a:rect l="l" t="t" r="r" b="b"/>
              <a:pathLst>
                <a:path w="75826" h="5459" extrusionOk="0">
                  <a:moveTo>
                    <a:pt x="334" y="0"/>
                  </a:moveTo>
                  <a:cubicBezTo>
                    <a:pt x="234" y="0"/>
                    <a:pt x="153" y="70"/>
                    <a:pt x="145" y="163"/>
                  </a:cubicBezTo>
                  <a:lnTo>
                    <a:pt x="145" y="172"/>
                  </a:lnTo>
                  <a:cubicBezTo>
                    <a:pt x="154" y="848"/>
                    <a:pt x="91" y="1515"/>
                    <a:pt x="64" y="2191"/>
                  </a:cubicBezTo>
                  <a:cubicBezTo>
                    <a:pt x="46" y="2525"/>
                    <a:pt x="37" y="2859"/>
                    <a:pt x="28" y="3192"/>
                  </a:cubicBezTo>
                  <a:lnTo>
                    <a:pt x="1" y="4202"/>
                  </a:lnTo>
                  <a:cubicBezTo>
                    <a:pt x="1" y="4211"/>
                    <a:pt x="1" y="4220"/>
                    <a:pt x="1" y="4229"/>
                  </a:cubicBezTo>
                  <a:cubicBezTo>
                    <a:pt x="9" y="4331"/>
                    <a:pt x="98" y="4401"/>
                    <a:pt x="199" y="4401"/>
                  </a:cubicBezTo>
                  <a:cubicBezTo>
                    <a:pt x="205" y="4401"/>
                    <a:pt x="211" y="4400"/>
                    <a:pt x="217" y="4400"/>
                  </a:cubicBezTo>
                  <a:cubicBezTo>
                    <a:pt x="325" y="4391"/>
                    <a:pt x="397" y="4292"/>
                    <a:pt x="388" y="4184"/>
                  </a:cubicBezTo>
                  <a:cubicBezTo>
                    <a:pt x="352" y="3850"/>
                    <a:pt x="325" y="3526"/>
                    <a:pt x="316" y="3192"/>
                  </a:cubicBezTo>
                  <a:cubicBezTo>
                    <a:pt x="307" y="2859"/>
                    <a:pt x="307" y="2525"/>
                    <a:pt x="316" y="2191"/>
                  </a:cubicBezTo>
                  <a:cubicBezTo>
                    <a:pt x="332" y="1593"/>
                    <a:pt x="356" y="988"/>
                    <a:pt x="482" y="395"/>
                  </a:cubicBezTo>
                  <a:lnTo>
                    <a:pt x="482" y="395"/>
                  </a:lnTo>
                  <a:cubicBezTo>
                    <a:pt x="3476" y="513"/>
                    <a:pt x="6462" y="726"/>
                    <a:pt x="9447" y="930"/>
                  </a:cubicBezTo>
                  <a:lnTo>
                    <a:pt x="18569" y="1552"/>
                  </a:lnTo>
                  <a:lnTo>
                    <a:pt x="36804" y="2804"/>
                  </a:lnTo>
                  <a:lnTo>
                    <a:pt x="55039" y="4075"/>
                  </a:lnTo>
                  <a:lnTo>
                    <a:pt x="64162" y="4715"/>
                  </a:lnTo>
                  <a:lnTo>
                    <a:pt x="68714" y="5031"/>
                  </a:lnTo>
                  <a:lnTo>
                    <a:pt x="70994" y="5193"/>
                  </a:lnTo>
                  <a:cubicBezTo>
                    <a:pt x="71760" y="5256"/>
                    <a:pt x="72517" y="5265"/>
                    <a:pt x="73275" y="5446"/>
                  </a:cubicBezTo>
                  <a:lnTo>
                    <a:pt x="73284" y="5455"/>
                  </a:lnTo>
                  <a:cubicBezTo>
                    <a:pt x="73296" y="5457"/>
                    <a:pt x="73307" y="5458"/>
                    <a:pt x="73319" y="5458"/>
                  </a:cubicBezTo>
                  <a:cubicBezTo>
                    <a:pt x="73385" y="5458"/>
                    <a:pt x="73440" y="5416"/>
                    <a:pt x="73455" y="5346"/>
                  </a:cubicBezTo>
                  <a:cubicBezTo>
                    <a:pt x="73473" y="5274"/>
                    <a:pt x="73545" y="5175"/>
                    <a:pt x="73617" y="5094"/>
                  </a:cubicBezTo>
                  <a:cubicBezTo>
                    <a:pt x="73689" y="5013"/>
                    <a:pt x="73770" y="4932"/>
                    <a:pt x="73861" y="4851"/>
                  </a:cubicBezTo>
                  <a:cubicBezTo>
                    <a:pt x="74041" y="4706"/>
                    <a:pt x="74239" y="4571"/>
                    <a:pt x="74428" y="4436"/>
                  </a:cubicBezTo>
                  <a:cubicBezTo>
                    <a:pt x="74627" y="4301"/>
                    <a:pt x="74825" y="4175"/>
                    <a:pt x="75032" y="4057"/>
                  </a:cubicBezTo>
                  <a:cubicBezTo>
                    <a:pt x="75240" y="3949"/>
                    <a:pt x="75456" y="3841"/>
                    <a:pt x="75681" y="3751"/>
                  </a:cubicBezTo>
                  <a:cubicBezTo>
                    <a:pt x="75699" y="3742"/>
                    <a:pt x="75717" y="3733"/>
                    <a:pt x="75735" y="3715"/>
                  </a:cubicBezTo>
                  <a:cubicBezTo>
                    <a:pt x="75817" y="3643"/>
                    <a:pt x="75826" y="3517"/>
                    <a:pt x="75753" y="3435"/>
                  </a:cubicBezTo>
                  <a:cubicBezTo>
                    <a:pt x="75714" y="3391"/>
                    <a:pt x="75659" y="3368"/>
                    <a:pt x="75604" y="3368"/>
                  </a:cubicBezTo>
                  <a:cubicBezTo>
                    <a:pt x="75557" y="3368"/>
                    <a:pt x="75511" y="3384"/>
                    <a:pt x="75474" y="3417"/>
                  </a:cubicBezTo>
                  <a:cubicBezTo>
                    <a:pt x="75294" y="3580"/>
                    <a:pt x="75104" y="3733"/>
                    <a:pt x="74915" y="3868"/>
                  </a:cubicBezTo>
                  <a:cubicBezTo>
                    <a:pt x="74726" y="4012"/>
                    <a:pt x="74528" y="4148"/>
                    <a:pt x="74329" y="4283"/>
                  </a:cubicBezTo>
                  <a:lnTo>
                    <a:pt x="73725" y="4670"/>
                  </a:lnTo>
                  <a:cubicBezTo>
                    <a:pt x="73617" y="4733"/>
                    <a:pt x="73518" y="4806"/>
                    <a:pt x="73419" y="4878"/>
                  </a:cubicBezTo>
                  <a:cubicBezTo>
                    <a:pt x="73347" y="4937"/>
                    <a:pt x="73270" y="4991"/>
                    <a:pt x="73195" y="5068"/>
                  </a:cubicBezTo>
                  <a:lnTo>
                    <a:pt x="73195" y="5068"/>
                  </a:lnTo>
                  <a:cubicBezTo>
                    <a:pt x="73017" y="5083"/>
                    <a:pt x="72839" y="5089"/>
                    <a:pt x="72662" y="5089"/>
                  </a:cubicBezTo>
                  <a:cubicBezTo>
                    <a:pt x="72107" y="5089"/>
                    <a:pt x="71560" y="5030"/>
                    <a:pt x="71012" y="5004"/>
                  </a:cubicBezTo>
                  <a:lnTo>
                    <a:pt x="68732" y="4842"/>
                  </a:lnTo>
                  <a:lnTo>
                    <a:pt x="64171" y="4535"/>
                  </a:lnTo>
                  <a:lnTo>
                    <a:pt x="55048" y="3904"/>
                  </a:lnTo>
                  <a:lnTo>
                    <a:pt x="36813" y="2651"/>
                  </a:lnTo>
                  <a:lnTo>
                    <a:pt x="18578" y="1371"/>
                  </a:lnTo>
                  <a:lnTo>
                    <a:pt x="9456" y="731"/>
                  </a:lnTo>
                  <a:cubicBezTo>
                    <a:pt x="6418" y="515"/>
                    <a:pt x="3381" y="308"/>
                    <a:pt x="352" y="1"/>
                  </a:cubicBezTo>
                  <a:cubicBezTo>
                    <a:pt x="346" y="1"/>
                    <a:pt x="340" y="0"/>
                    <a:pt x="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99;p42">
              <a:extLst>
                <a:ext uri="{FF2B5EF4-FFF2-40B4-BE49-F238E27FC236}">
                  <a16:creationId xmlns:a16="http://schemas.microsoft.com/office/drawing/2014/main" id="{F75EB2F2-9710-430E-B406-F9A8A03B7787}"/>
                </a:ext>
              </a:extLst>
            </p:cNvPr>
            <p:cNvSpPr/>
            <p:nvPr/>
          </p:nvSpPr>
          <p:spPr>
            <a:xfrm>
              <a:off x="4430700" y="4072425"/>
              <a:ext cx="13325" cy="57275"/>
            </a:xfrm>
            <a:custGeom>
              <a:avLst/>
              <a:gdLst/>
              <a:ahLst/>
              <a:cxnLst/>
              <a:rect l="l" t="t" r="r" b="b"/>
              <a:pathLst>
                <a:path w="533" h="2291" fill="none" extrusionOk="0">
                  <a:moveTo>
                    <a:pt x="533" y="1"/>
                  </a:moveTo>
                  <a:cubicBezTo>
                    <a:pt x="46" y="902"/>
                    <a:pt x="1" y="1668"/>
                    <a:pt x="397" y="2290"/>
                  </a:cubicBezTo>
                </a:path>
              </a:pathLst>
            </a:custGeom>
            <a:noFill/>
            <a:ln w="9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00;p42">
              <a:extLst>
                <a:ext uri="{FF2B5EF4-FFF2-40B4-BE49-F238E27FC236}">
                  <a16:creationId xmlns:a16="http://schemas.microsoft.com/office/drawing/2014/main" id="{6F9C06E7-9AED-43E3-B301-D5E20F3D2C75}"/>
                </a:ext>
              </a:extLst>
            </p:cNvPr>
            <p:cNvSpPr/>
            <p:nvPr/>
          </p:nvSpPr>
          <p:spPr>
            <a:xfrm>
              <a:off x="4195450" y="4056625"/>
              <a:ext cx="126900" cy="115300"/>
            </a:xfrm>
            <a:custGeom>
              <a:avLst/>
              <a:gdLst/>
              <a:ahLst/>
              <a:cxnLst/>
              <a:rect l="l" t="t" r="r" b="b"/>
              <a:pathLst>
                <a:path w="5076" h="4612" extrusionOk="0">
                  <a:moveTo>
                    <a:pt x="660" y="2885"/>
                  </a:moveTo>
                  <a:cubicBezTo>
                    <a:pt x="657" y="2892"/>
                    <a:pt x="655" y="2895"/>
                    <a:pt x="649" y="2895"/>
                  </a:cubicBezTo>
                  <a:cubicBezTo>
                    <a:pt x="653" y="2892"/>
                    <a:pt x="656" y="2888"/>
                    <a:pt x="660" y="2885"/>
                  </a:cubicBezTo>
                  <a:close/>
                  <a:moveTo>
                    <a:pt x="218" y="0"/>
                  </a:moveTo>
                  <a:cubicBezTo>
                    <a:pt x="177" y="0"/>
                    <a:pt x="136" y="12"/>
                    <a:pt x="99" y="38"/>
                  </a:cubicBezTo>
                  <a:cubicBezTo>
                    <a:pt x="18" y="101"/>
                    <a:pt x="0" y="218"/>
                    <a:pt x="63" y="308"/>
                  </a:cubicBezTo>
                  <a:cubicBezTo>
                    <a:pt x="126" y="381"/>
                    <a:pt x="190" y="408"/>
                    <a:pt x="244" y="444"/>
                  </a:cubicBezTo>
                  <a:cubicBezTo>
                    <a:pt x="298" y="471"/>
                    <a:pt x="343" y="489"/>
                    <a:pt x="397" y="516"/>
                  </a:cubicBezTo>
                  <a:cubicBezTo>
                    <a:pt x="496" y="552"/>
                    <a:pt x="604" y="588"/>
                    <a:pt x="703" y="624"/>
                  </a:cubicBezTo>
                  <a:lnTo>
                    <a:pt x="1289" y="804"/>
                  </a:lnTo>
                  <a:cubicBezTo>
                    <a:pt x="1686" y="921"/>
                    <a:pt x="2074" y="1048"/>
                    <a:pt x="2461" y="1183"/>
                  </a:cubicBezTo>
                  <a:cubicBezTo>
                    <a:pt x="2840" y="1318"/>
                    <a:pt x="3236" y="1453"/>
                    <a:pt x="3624" y="1588"/>
                  </a:cubicBezTo>
                  <a:cubicBezTo>
                    <a:pt x="3795" y="1643"/>
                    <a:pt x="3964" y="1697"/>
                    <a:pt x="4135" y="1750"/>
                  </a:cubicBezTo>
                  <a:lnTo>
                    <a:pt x="4135" y="1750"/>
                  </a:lnTo>
                  <a:cubicBezTo>
                    <a:pt x="4004" y="1784"/>
                    <a:pt x="3873" y="1817"/>
                    <a:pt x="3741" y="1850"/>
                  </a:cubicBezTo>
                  <a:lnTo>
                    <a:pt x="2668" y="2111"/>
                  </a:lnTo>
                  <a:lnTo>
                    <a:pt x="2137" y="2237"/>
                  </a:lnTo>
                  <a:cubicBezTo>
                    <a:pt x="1956" y="2282"/>
                    <a:pt x="1776" y="2309"/>
                    <a:pt x="1596" y="2355"/>
                  </a:cubicBezTo>
                  <a:cubicBezTo>
                    <a:pt x="1406" y="2391"/>
                    <a:pt x="1226" y="2445"/>
                    <a:pt x="1055" y="2508"/>
                  </a:cubicBezTo>
                  <a:cubicBezTo>
                    <a:pt x="875" y="2571"/>
                    <a:pt x="694" y="2643"/>
                    <a:pt x="541" y="2787"/>
                  </a:cubicBezTo>
                  <a:lnTo>
                    <a:pt x="550" y="2787"/>
                  </a:lnTo>
                  <a:cubicBezTo>
                    <a:pt x="541" y="2796"/>
                    <a:pt x="523" y="2814"/>
                    <a:pt x="523" y="2823"/>
                  </a:cubicBezTo>
                  <a:cubicBezTo>
                    <a:pt x="514" y="2850"/>
                    <a:pt x="523" y="2850"/>
                    <a:pt x="514" y="2859"/>
                  </a:cubicBezTo>
                  <a:cubicBezTo>
                    <a:pt x="514" y="2877"/>
                    <a:pt x="523" y="2886"/>
                    <a:pt x="523" y="2895"/>
                  </a:cubicBezTo>
                  <a:cubicBezTo>
                    <a:pt x="532" y="2913"/>
                    <a:pt x="541" y="2931"/>
                    <a:pt x="541" y="2940"/>
                  </a:cubicBezTo>
                  <a:cubicBezTo>
                    <a:pt x="559" y="2967"/>
                    <a:pt x="577" y="2986"/>
                    <a:pt x="586" y="3004"/>
                  </a:cubicBezTo>
                  <a:cubicBezTo>
                    <a:pt x="613" y="3040"/>
                    <a:pt x="649" y="3076"/>
                    <a:pt x="676" y="3112"/>
                  </a:cubicBezTo>
                  <a:cubicBezTo>
                    <a:pt x="739" y="3184"/>
                    <a:pt x="794" y="3247"/>
                    <a:pt x="857" y="3319"/>
                  </a:cubicBezTo>
                  <a:cubicBezTo>
                    <a:pt x="983" y="3445"/>
                    <a:pt x="1109" y="3571"/>
                    <a:pt x="1226" y="3707"/>
                  </a:cubicBezTo>
                  <a:cubicBezTo>
                    <a:pt x="1352" y="3833"/>
                    <a:pt x="1488" y="3959"/>
                    <a:pt x="1605" y="4094"/>
                  </a:cubicBezTo>
                  <a:lnTo>
                    <a:pt x="1794" y="4293"/>
                  </a:lnTo>
                  <a:cubicBezTo>
                    <a:pt x="1830" y="4329"/>
                    <a:pt x="1866" y="4365"/>
                    <a:pt x="1902" y="4401"/>
                  </a:cubicBezTo>
                  <a:cubicBezTo>
                    <a:pt x="1947" y="4437"/>
                    <a:pt x="1983" y="4473"/>
                    <a:pt x="2046" y="4509"/>
                  </a:cubicBezTo>
                  <a:lnTo>
                    <a:pt x="2173" y="4581"/>
                  </a:lnTo>
                  <a:cubicBezTo>
                    <a:pt x="2211" y="4600"/>
                    <a:pt x="2254" y="4611"/>
                    <a:pt x="2298" y="4611"/>
                  </a:cubicBezTo>
                  <a:cubicBezTo>
                    <a:pt x="2337" y="4611"/>
                    <a:pt x="2378" y="4602"/>
                    <a:pt x="2416" y="4581"/>
                  </a:cubicBezTo>
                  <a:cubicBezTo>
                    <a:pt x="2533" y="4509"/>
                    <a:pt x="2578" y="4356"/>
                    <a:pt x="2506" y="4238"/>
                  </a:cubicBezTo>
                  <a:cubicBezTo>
                    <a:pt x="2462" y="4157"/>
                    <a:pt x="2376" y="4111"/>
                    <a:pt x="2284" y="4111"/>
                  </a:cubicBezTo>
                  <a:cubicBezTo>
                    <a:pt x="2244" y="4111"/>
                    <a:pt x="2202" y="4120"/>
                    <a:pt x="2164" y="4139"/>
                  </a:cubicBezTo>
                  <a:cubicBezTo>
                    <a:pt x="2160" y="4146"/>
                    <a:pt x="2151" y="4149"/>
                    <a:pt x="2140" y="4149"/>
                  </a:cubicBezTo>
                  <a:cubicBezTo>
                    <a:pt x="2122" y="4149"/>
                    <a:pt x="2096" y="4141"/>
                    <a:pt x="2074" y="4130"/>
                  </a:cubicBezTo>
                  <a:cubicBezTo>
                    <a:pt x="2037" y="4121"/>
                    <a:pt x="2001" y="4103"/>
                    <a:pt x="1956" y="4085"/>
                  </a:cubicBezTo>
                  <a:cubicBezTo>
                    <a:pt x="1884" y="4049"/>
                    <a:pt x="1812" y="3995"/>
                    <a:pt x="1740" y="3941"/>
                  </a:cubicBezTo>
                  <a:cubicBezTo>
                    <a:pt x="1596" y="3842"/>
                    <a:pt x="1470" y="3716"/>
                    <a:pt x="1343" y="3589"/>
                  </a:cubicBezTo>
                  <a:cubicBezTo>
                    <a:pt x="1217" y="3463"/>
                    <a:pt x="1091" y="3337"/>
                    <a:pt x="965" y="3211"/>
                  </a:cubicBezTo>
                  <a:cubicBezTo>
                    <a:pt x="902" y="3148"/>
                    <a:pt x="848" y="3085"/>
                    <a:pt x="785" y="3013"/>
                  </a:cubicBezTo>
                  <a:cubicBezTo>
                    <a:pt x="757" y="2986"/>
                    <a:pt x="730" y="2949"/>
                    <a:pt x="703" y="2913"/>
                  </a:cubicBezTo>
                  <a:cubicBezTo>
                    <a:pt x="695" y="2896"/>
                    <a:pt x="686" y="2887"/>
                    <a:pt x="677" y="2870"/>
                  </a:cubicBezTo>
                  <a:lnTo>
                    <a:pt x="677" y="2870"/>
                  </a:lnTo>
                  <a:cubicBezTo>
                    <a:pt x="792" y="2769"/>
                    <a:pt x="950" y="2710"/>
                    <a:pt x="1100" y="2652"/>
                  </a:cubicBezTo>
                  <a:cubicBezTo>
                    <a:pt x="1271" y="2598"/>
                    <a:pt x="1452" y="2562"/>
                    <a:pt x="1632" y="2526"/>
                  </a:cubicBezTo>
                  <a:cubicBezTo>
                    <a:pt x="1803" y="2490"/>
                    <a:pt x="1992" y="2472"/>
                    <a:pt x="2173" y="2427"/>
                  </a:cubicBezTo>
                  <a:lnTo>
                    <a:pt x="2713" y="2328"/>
                  </a:lnTo>
                  <a:lnTo>
                    <a:pt x="3804" y="2120"/>
                  </a:lnTo>
                  <a:cubicBezTo>
                    <a:pt x="4165" y="2057"/>
                    <a:pt x="4534" y="1994"/>
                    <a:pt x="4895" y="1949"/>
                  </a:cubicBezTo>
                  <a:cubicBezTo>
                    <a:pt x="4985" y="1931"/>
                    <a:pt x="5048" y="1868"/>
                    <a:pt x="5057" y="1778"/>
                  </a:cubicBezTo>
                  <a:cubicBezTo>
                    <a:pt x="5075" y="1669"/>
                    <a:pt x="4994" y="1579"/>
                    <a:pt x="4895" y="1570"/>
                  </a:cubicBezTo>
                  <a:lnTo>
                    <a:pt x="4886" y="1570"/>
                  </a:lnTo>
                  <a:lnTo>
                    <a:pt x="4886" y="1561"/>
                  </a:lnTo>
                  <a:cubicBezTo>
                    <a:pt x="4489" y="1525"/>
                    <a:pt x="4093" y="1444"/>
                    <a:pt x="3696" y="1336"/>
                  </a:cubicBezTo>
                  <a:cubicBezTo>
                    <a:pt x="3299" y="1237"/>
                    <a:pt x="2921" y="1111"/>
                    <a:pt x="2533" y="975"/>
                  </a:cubicBezTo>
                  <a:cubicBezTo>
                    <a:pt x="2146" y="840"/>
                    <a:pt x="1758" y="705"/>
                    <a:pt x="1370" y="561"/>
                  </a:cubicBezTo>
                  <a:cubicBezTo>
                    <a:pt x="1181" y="489"/>
                    <a:pt x="992" y="417"/>
                    <a:pt x="812" y="335"/>
                  </a:cubicBezTo>
                  <a:cubicBezTo>
                    <a:pt x="712" y="290"/>
                    <a:pt x="631" y="254"/>
                    <a:pt x="541" y="200"/>
                  </a:cubicBezTo>
                  <a:cubicBezTo>
                    <a:pt x="505" y="182"/>
                    <a:pt x="460" y="155"/>
                    <a:pt x="433" y="128"/>
                  </a:cubicBezTo>
                  <a:cubicBezTo>
                    <a:pt x="397" y="110"/>
                    <a:pt x="370" y="74"/>
                    <a:pt x="370" y="74"/>
                  </a:cubicBezTo>
                  <a:cubicBezTo>
                    <a:pt x="332" y="26"/>
                    <a:pt x="27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01;p42">
              <a:extLst>
                <a:ext uri="{FF2B5EF4-FFF2-40B4-BE49-F238E27FC236}">
                  <a16:creationId xmlns:a16="http://schemas.microsoft.com/office/drawing/2014/main" id="{2802D291-610B-4B96-9CA4-149A729B81E9}"/>
                </a:ext>
              </a:extLst>
            </p:cNvPr>
            <p:cNvSpPr/>
            <p:nvPr/>
          </p:nvSpPr>
          <p:spPr>
            <a:xfrm>
              <a:off x="2368100" y="3995375"/>
              <a:ext cx="1847425" cy="137250"/>
            </a:xfrm>
            <a:custGeom>
              <a:avLst/>
              <a:gdLst/>
              <a:ahLst/>
              <a:cxnLst/>
              <a:rect l="l" t="t" r="r" b="b"/>
              <a:pathLst>
                <a:path w="73897" h="5490" extrusionOk="0">
                  <a:moveTo>
                    <a:pt x="208" y="0"/>
                  </a:moveTo>
                  <a:cubicBezTo>
                    <a:pt x="100" y="0"/>
                    <a:pt x="10" y="81"/>
                    <a:pt x="0" y="189"/>
                  </a:cubicBezTo>
                  <a:cubicBezTo>
                    <a:pt x="0" y="289"/>
                    <a:pt x="82" y="388"/>
                    <a:pt x="190" y="388"/>
                  </a:cubicBezTo>
                  <a:cubicBezTo>
                    <a:pt x="6319" y="694"/>
                    <a:pt x="12440" y="1136"/>
                    <a:pt x="18569" y="1560"/>
                  </a:cubicBezTo>
                  <a:lnTo>
                    <a:pt x="36940" y="2840"/>
                  </a:lnTo>
                  <a:lnTo>
                    <a:pt x="55310" y="4138"/>
                  </a:lnTo>
                  <a:lnTo>
                    <a:pt x="64495" y="4787"/>
                  </a:lnTo>
                  <a:lnTo>
                    <a:pt x="69092" y="5111"/>
                  </a:lnTo>
                  <a:lnTo>
                    <a:pt x="71382" y="5273"/>
                  </a:lnTo>
                  <a:cubicBezTo>
                    <a:pt x="72148" y="5327"/>
                    <a:pt x="72914" y="5381"/>
                    <a:pt x="73680" y="5490"/>
                  </a:cubicBezTo>
                  <a:lnTo>
                    <a:pt x="73698" y="5490"/>
                  </a:lnTo>
                  <a:cubicBezTo>
                    <a:pt x="73806" y="5490"/>
                    <a:pt x="73897" y="5399"/>
                    <a:pt x="73897" y="5291"/>
                  </a:cubicBezTo>
                  <a:cubicBezTo>
                    <a:pt x="73897" y="5183"/>
                    <a:pt x="73815" y="5102"/>
                    <a:pt x="73707" y="5102"/>
                  </a:cubicBezTo>
                  <a:cubicBezTo>
                    <a:pt x="72932" y="5093"/>
                    <a:pt x="72166" y="5048"/>
                    <a:pt x="71409" y="4994"/>
                  </a:cubicBezTo>
                  <a:lnTo>
                    <a:pt x="69110" y="4832"/>
                  </a:lnTo>
                  <a:lnTo>
                    <a:pt x="64513" y="4525"/>
                  </a:lnTo>
                  <a:lnTo>
                    <a:pt x="55328" y="3903"/>
                  </a:lnTo>
                  <a:lnTo>
                    <a:pt x="36949" y="2650"/>
                  </a:lnTo>
                  <a:lnTo>
                    <a:pt x="18578" y="1379"/>
                  </a:lnTo>
                  <a:cubicBezTo>
                    <a:pt x="12458" y="956"/>
                    <a:pt x="6328" y="55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1" name="Picture 2" descr="Pila de libros - Descargar PNG/SVG transparente">
            <a:extLst>
              <a:ext uri="{FF2B5EF4-FFF2-40B4-BE49-F238E27FC236}">
                <a16:creationId xmlns:a16="http://schemas.microsoft.com/office/drawing/2014/main" id="{3111DA3C-3D98-4CB2-BF72-1EF23A128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98">
            <a:off x="10253996" y="5159898"/>
            <a:ext cx="2031560" cy="203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Planta Png, Vectores, PSD, e Clipart Para Descarga Gratuita | pngtree">
            <a:extLst>
              <a:ext uri="{FF2B5EF4-FFF2-40B4-BE49-F238E27FC236}">
                <a16:creationId xmlns:a16="http://schemas.microsoft.com/office/drawing/2014/main" id="{18889C7A-CC09-46DB-86B5-1D6994055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889" l="10000" r="90000">
                        <a14:foregroundMark x1="33333" y1="87500" x2="41111" y2="99167"/>
                        <a14:foregroundMark x1="41111" y1="99167" x2="64167" y2="98889"/>
                        <a14:foregroundMark x1="64167" y1="98889" x2="64722" y2="88333"/>
                        <a14:foregroundMark x1="80833" y1="20000" x2="80833" y2="20000"/>
                        <a14:foregroundMark x1="83333" y1="18889" x2="86667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513" y="4100749"/>
            <a:ext cx="2212781" cy="221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AutoShape 3">
            <a:extLst>
              <a:ext uri="{FF2B5EF4-FFF2-40B4-BE49-F238E27FC236}">
                <a16:creationId xmlns:a16="http://schemas.microsoft.com/office/drawing/2014/main" id="{05908E37-1B1A-8E42-BBAD-6AF06C4D77B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100388" y="1493838"/>
            <a:ext cx="520065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9" name="Rectangle 5">
            <a:extLst>
              <a:ext uri="{FF2B5EF4-FFF2-40B4-BE49-F238E27FC236}">
                <a16:creationId xmlns:a16="http://schemas.microsoft.com/office/drawing/2014/main" id="{4BAB536E-D873-DD44-ABFB-77F55A198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326" y="2438401"/>
            <a:ext cx="1576388" cy="546100"/>
          </a:xfrm>
          <a:prstGeom prst="rect">
            <a:avLst/>
          </a:pr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90" name="Picture 6">
            <a:extLst>
              <a:ext uri="{FF2B5EF4-FFF2-40B4-BE49-F238E27FC236}">
                <a16:creationId xmlns:a16="http://schemas.microsoft.com/office/drawing/2014/main" id="{54F8077D-7F59-8540-9C6E-5BABCD7E3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6" y="2439988"/>
            <a:ext cx="157797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Rectangle 7">
            <a:extLst>
              <a:ext uri="{FF2B5EF4-FFF2-40B4-BE49-F238E27FC236}">
                <a16:creationId xmlns:a16="http://schemas.microsoft.com/office/drawing/2014/main" id="{5ACAA1FB-5575-214A-A6E6-F4F0A9823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326" y="2438401"/>
            <a:ext cx="1576388" cy="5461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2" name="Rectangle 8">
            <a:extLst>
              <a:ext uri="{FF2B5EF4-FFF2-40B4-BE49-F238E27FC236}">
                <a16:creationId xmlns:a16="http://schemas.microsoft.com/office/drawing/2014/main" id="{397A01ED-DD41-4144-B51B-4102E03FE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2438401"/>
            <a:ext cx="1682750" cy="546100"/>
          </a:xfrm>
          <a:prstGeom prst="rect">
            <a:avLst/>
          </a:pr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93" name="Picture 9">
            <a:extLst>
              <a:ext uri="{FF2B5EF4-FFF2-40B4-BE49-F238E27FC236}">
                <a16:creationId xmlns:a16="http://schemas.microsoft.com/office/drawing/2014/main" id="{08750C5B-7C13-E447-B0C2-51DC41567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1" y="2439988"/>
            <a:ext cx="168116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Rectangle 10">
            <a:extLst>
              <a:ext uri="{FF2B5EF4-FFF2-40B4-BE49-F238E27FC236}">
                <a16:creationId xmlns:a16="http://schemas.microsoft.com/office/drawing/2014/main" id="{1F0757F2-6A3A-3746-AF32-11639552A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2438401"/>
            <a:ext cx="1682750" cy="5461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5" name="Rectangle 11">
            <a:extLst>
              <a:ext uri="{FF2B5EF4-FFF2-40B4-BE49-F238E27FC236}">
                <a16:creationId xmlns:a16="http://schemas.microsoft.com/office/drawing/2014/main" id="{63B415D9-1FC9-E641-8DF8-F0CA5822C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7463" y="2438401"/>
            <a:ext cx="1908175" cy="546100"/>
          </a:xfrm>
          <a:prstGeom prst="rect">
            <a:avLst/>
          </a:pr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96" name="Picture 12">
            <a:extLst>
              <a:ext uri="{FF2B5EF4-FFF2-40B4-BE49-F238E27FC236}">
                <a16:creationId xmlns:a16="http://schemas.microsoft.com/office/drawing/2014/main" id="{5C19385B-5570-D64A-978E-D57E35FCF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2439988"/>
            <a:ext cx="190817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Rectangle 13">
            <a:extLst>
              <a:ext uri="{FF2B5EF4-FFF2-40B4-BE49-F238E27FC236}">
                <a16:creationId xmlns:a16="http://schemas.microsoft.com/office/drawing/2014/main" id="{E173DE4F-2917-8C48-8ACF-609BA522C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7463" y="2438401"/>
            <a:ext cx="1908175" cy="5461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8" name="Rectangle 14">
            <a:extLst>
              <a:ext uri="{FF2B5EF4-FFF2-40B4-BE49-F238E27FC236}">
                <a16:creationId xmlns:a16="http://schemas.microsoft.com/office/drawing/2014/main" id="{91ACC2D2-287F-864E-8A8A-7D1D64855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326" y="3529013"/>
            <a:ext cx="1576388" cy="546100"/>
          </a:xfrm>
          <a:prstGeom prst="rect">
            <a:avLst/>
          </a:pr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99" name="Picture 15">
            <a:extLst>
              <a:ext uri="{FF2B5EF4-FFF2-40B4-BE49-F238E27FC236}">
                <a16:creationId xmlns:a16="http://schemas.microsoft.com/office/drawing/2014/main" id="{EEBB1216-C867-8644-9C45-FD811A5C9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6" y="3529013"/>
            <a:ext cx="157797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Rectangle 16">
            <a:extLst>
              <a:ext uri="{FF2B5EF4-FFF2-40B4-BE49-F238E27FC236}">
                <a16:creationId xmlns:a16="http://schemas.microsoft.com/office/drawing/2014/main" id="{A35538EB-201E-C943-9B81-3A7C2F6CA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326" y="3529013"/>
            <a:ext cx="1576388" cy="5461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1" name="Rectangle 17">
            <a:extLst>
              <a:ext uri="{FF2B5EF4-FFF2-40B4-BE49-F238E27FC236}">
                <a16:creationId xmlns:a16="http://schemas.microsoft.com/office/drawing/2014/main" id="{ABCA0BEA-E354-E44F-BAFD-B4A9B5551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3529013"/>
            <a:ext cx="1682750" cy="546100"/>
          </a:xfrm>
          <a:prstGeom prst="rect">
            <a:avLst/>
          </a:pr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" name="Picture 18">
            <a:extLst>
              <a:ext uri="{FF2B5EF4-FFF2-40B4-BE49-F238E27FC236}">
                <a16:creationId xmlns:a16="http://schemas.microsoft.com/office/drawing/2014/main" id="{5FB4E551-F1E3-2F4F-9F86-4B5952BF0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1" y="3529013"/>
            <a:ext cx="168116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Rectangle 19">
            <a:extLst>
              <a:ext uri="{FF2B5EF4-FFF2-40B4-BE49-F238E27FC236}">
                <a16:creationId xmlns:a16="http://schemas.microsoft.com/office/drawing/2014/main" id="{14BDEABB-4074-1747-9581-C9AE9A3DC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3529013"/>
            <a:ext cx="1682750" cy="5461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4" name="Rectangle 20">
            <a:extLst>
              <a:ext uri="{FF2B5EF4-FFF2-40B4-BE49-F238E27FC236}">
                <a16:creationId xmlns:a16="http://schemas.microsoft.com/office/drawing/2014/main" id="{AAE11B34-1048-A247-BD16-2C12F36BF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7463" y="3529013"/>
            <a:ext cx="1908175" cy="546100"/>
          </a:xfrm>
          <a:prstGeom prst="rect">
            <a:avLst/>
          </a:pr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5" name="Picture 21">
            <a:extLst>
              <a:ext uri="{FF2B5EF4-FFF2-40B4-BE49-F238E27FC236}">
                <a16:creationId xmlns:a16="http://schemas.microsoft.com/office/drawing/2014/main" id="{2C8CE4B1-7F08-4B4A-9930-5A181919D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3529013"/>
            <a:ext cx="190817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Rectangle 22">
            <a:extLst>
              <a:ext uri="{FF2B5EF4-FFF2-40B4-BE49-F238E27FC236}">
                <a16:creationId xmlns:a16="http://schemas.microsoft.com/office/drawing/2014/main" id="{69198913-296B-9E4B-97D7-ABBCA2B64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7463" y="3529013"/>
            <a:ext cx="1908175" cy="5461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7" name="Rectangle 23">
            <a:extLst>
              <a:ext uri="{FF2B5EF4-FFF2-40B4-BE49-F238E27FC236}">
                <a16:creationId xmlns:a16="http://schemas.microsoft.com/office/drawing/2014/main" id="{E157DFCE-512D-6742-BE18-78AECF726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326" y="4616451"/>
            <a:ext cx="1576388" cy="546100"/>
          </a:xfrm>
          <a:prstGeom prst="rect">
            <a:avLst/>
          </a:pr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8" name="Picture 24">
            <a:extLst>
              <a:ext uri="{FF2B5EF4-FFF2-40B4-BE49-F238E27FC236}">
                <a16:creationId xmlns:a16="http://schemas.microsoft.com/office/drawing/2014/main" id="{2C0DF7F7-0E76-164D-9AF5-E99585F2F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6" y="4618038"/>
            <a:ext cx="157797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Rectangle 25">
            <a:extLst>
              <a:ext uri="{FF2B5EF4-FFF2-40B4-BE49-F238E27FC236}">
                <a16:creationId xmlns:a16="http://schemas.microsoft.com/office/drawing/2014/main" id="{6D9B4A49-F38B-F84C-9CF7-8892A549E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326" y="4618038"/>
            <a:ext cx="1576388" cy="544513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0" name="Rectangle 26">
            <a:extLst>
              <a:ext uri="{FF2B5EF4-FFF2-40B4-BE49-F238E27FC236}">
                <a16:creationId xmlns:a16="http://schemas.microsoft.com/office/drawing/2014/main" id="{F871CA7F-86E2-8846-B5A7-D34742E7A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4616451"/>
            <a:ext cx="1682750" cy="546100"/>
          </a:xfrm>
          <a:prstGeom prst="rect">
            <a:avLst/>
          </a:pr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11" name="Picture 27">
            <a:extLst>
              <a:ext uri="{FF2B5EF4-FFF2-40B4-BE49-F238E27FC236}">
                <a16:creationId xmlns:a16="http://schemas.microsoft.com/office/drawing/2014/main" id="{D74E8877-6579-E248-B2F5-E9C6501A4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1" y="4618038"/>
            <a:ext cx="168116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Rectangle 28">
            <a:extLst>
              <a:ext uri="{FF2B5EF4-FFF2-40B4-BE49-F238E27FC236}">
                <a16:creationId xmlns:a16="http://schemas.microsoft.com/office/drawing/2014/main" id="{F54D8BB6-3E0E-0F46-B029-A195A874A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954" y="4618037"/>
            <a:ext cx="1743984" cy="544513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3" name="Rectangle 29">
            <a:extLst>
              <a:ext uri="{FF2B5EF4-FFF2-40B4-BE49-F238E27FC236}">
                <a16:creationId xmlns:a16="http://schemas.microsoft.com/office/drawing/2014/main" id="{FFF2F91E-8142-0548-BF9D-747855B6B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7463" y="4616451"/>
            <a:ext cx="1908175" cy="546100"/>
          </a:xfrm>
          <a:prstGeom prst="rect">
            <a:avLst/>
          </a:pr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14" name="Picture 30">
            <a:extLst>
              <a:ext uri="{FF2B5EF4-FFF2-40B4-BE49-F238E27FC236}">
                <a16:creationId xmlns:a16="http://schemas.microsoft.com/office/drawing/2014/main" id="{AE0F9891-88B2-D94F-ABA3-0748FFA69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4618038"/>
            <a:ext cx="190817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" name="Rectangle 31">
            <a:extLst>
              <a:ext uri="{FF2B5EF4-FFF2-40B4-BE49-F238E27FC236}">
                <a16:creationId xmlns:a16="http://schemas.microsoft.com/office/drawing/2014/main" id="{27D58A49-0ED5-7D46-A957-84C893348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7463" y="4618038"/>
            <a:ext cx="1908175" cy="544513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6" name="Line 32">
            <a:extLst>
              <a:ext uri="{FF2B5EF4-FFF2-40B4-BE49-F238E27FC236}">
                <a16:creationId xmlns:a16="http://schemas.microsoft.com/office/drawing/2014/main" id="{2E8673D6-972B-D341-8213-4905454E41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6301" y="2427288"/>
            <a:ext cx="0" cy="3286125"/>
          </a:xfrm>
          <a:prstGeom prst="line">
            <a:avLst/>
          </a:prstGeom>
          <a:noFill/>
          <a:ln w="12700" cap="flat">
            <a:solidFill>
              <a:srgbClr val="A5A5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7" name="Line 33">
            <a:extLst>
              <a:ext uri="{FF2B5EF4-FFF2-40B4-BE49-F238E27FC236}">
                <a16:creationId xmlns:a16="http://schemas.microsoft.com/office/drawing/2014/main" id="{2324CCF5-C409-6947-ACE5-ED4DD1DB460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7463" y="1495426"/>
            <a:ext cx="0" cy="4217988"/>
          </a:xfrm>
          <a:prstGeom prst="line">
            <a:avLst/>
          </a:prstGeom>
          <a:noFill/>
          <a:ln w="12700" cap="flat">
            <a:solidFill>
              <a:srgbClr val="A5A5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8" name="Line 34">
            <a:extLst>
              <a:ext uri="{FF2B5EF4-FFF2-40B4-BE49-F238E27FC236}">
                <a16:creationId xmlns:a16="http://schemas.microsoft.com/office/drawing/2014/main" id="{0C6673D6-E644-F641-9341-DE1533D2F0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1976" y="2439988"/>
            <a:ext cx="5180013" cy="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9" name="Line 35">
            <a:extLst>
              <a:ext uri="{FF2B5EF4-FFF2-40B4-BE49-F238E27FC236}">
                <a16:creationId xmlns:a16="http://schemas.microsoft.com/office/drawing/2014/main" id="{E485BB0D-F0F5-A342-97EA-30D84D6AFB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1976" y="2984501"/>
            <a:ext cx="5180013" cy="0"/>
          </a:xfrm>
          <a:prstGeom prst="line">
            <a:avLst/>
          </a:prstGeom>
          <a:noFill/>
          <a:ln w="12700" cap="flat">
            <a:solidFill>
              <a:srgbClr val="A5A5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0" name="Line 36">
            <a:extLst>
              <a:ext uri="{FF2B5EF4-FFF2-40B4-BE49-F238E27FC236}">
                <a16:creationId xmlns:a16="http://schemas.microsoft.com/office/drawing/2014/main" id="{C563D1CE-EEE4-8F44-B278-2A4EB8F573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1976" y="3529013"/>
            <a:ext cx="5180013" cy="0"/>
          </a:xfrm>
          <a:prstGeom prst="line">
            <a:avLst/>
          </a:prstGeom>
          <a:noFill/>
          <a:ln w="12700" cap="flat">
            <a:solidFill>
              <a:srgbClr val="A5A5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1" name="Line 37">
            <a:extLst>
              <a:ext uri="{FF2B5EF4-FFF2-40B4-BE49-F238E27FC236}">
                <a16:creationId xmlns:a16="http://schemas.microsoft.com/office/drawing/2014/main" id="{0C34BCBC-5613-CA41-AC29-9EEADC4096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1976" y="4073526"/>
            <a:ext cx="5180013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2" name="Line 38">
            <a:extLst>
              <a:ext uri="{FF2B5EF4-FFF2-40B4-BE49-F238E27FC236}">
                <a16:creationId xmlns:a16="http://schemas.microsoft.com/office/drawing/2014/main" id="{F9322D2C-4CB4-D54B-944C-FE02E12CAA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1976" y="4618038"/>
            <a:ext cx="5180013" cy="0"/>
          </a:xfrm>
          <a:prstGeom prst="line">
            <a:avLst/>
          </a:prstGeom>
          <a:noFill/>
          <a:ln w="12700" cap="flat">
            <a:solidFill>
              <a:srgbClr val="A5A5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3" name="Line 39">
            <a:extLst>
              <a:ext uri="{FF2B5EF4-FFF2-40B4-BE49-F238E27FC236}">
                <a16:creationId xmlns:a16="http://schemas.microsoft.com/office/drawing/2014/main" id="{F8B6D6DE-A4DB-1049-901E-81652DE3F8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1976" y="5162551"/>
            <a:ext cx="5180013" cy="0"/>
          </a:xfrm>
          <a:prstGeom prst="line">
            <a:avLst/>
          </a:prstGeom>
          <a:noFill/>
          <a:ln w="12700" cap="flat">
            <a:solidFill>
              <a:srgbClr val="A5A5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4" name="Line 40">
            <a:extLst>
              <a:ext uri="{FF2B5EF4-FFF2-40B4-BE49-F238E27FC236}">
                <a16:creationId xmlns:a16="http://schemas.microsoft.com/office/drawing/2014/main" id="{FF1AEFD5-CB9D-6A44-A565-3E15D45D5A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8326" y="1495426"/>
            <a:ext cx="0" cy="4217988"/>
          </a:xfrm>
          <a:prstGeom prst="line">
            <a:avLst/>
          </a:prstGeom>
          <a:noFill/>
          <a:ln w="12700" cap="flat">
            <a:solidFill>
              <a:srgbClr val="A5A5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5" name="Line 41">
            <a:extLst>
              <a:ext uri="{FF2B5EF4-FFF2-40B4-BE49-F238E27FC236}">
                <a16:creationId xmlns:a16="http://schemas.microsoft.com/office/drawing/2014/main" id="{A191EA0B-5CC9-AA4B-8687-878B2E930F9C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5638" y="1495426"/>
            <a:ext cx="0" cy="4217988"/>
          </a:xfrm>
          <a:prstGeom prst="line">
            <a:avLst/>
          </a:prstGeom>
          <a:noFill/>
          <a:ln w="12700" cap="flat">
            <a:solidFill>
              <a:srgbClr val="A5A5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6" name="Line 42">
            <a:extLst>
              <a:ext uri="{FF2B5EF4-FFF2-40B4-BE49-F238E27FC236}">
                <a16:creationId xmlns:a16="http://schemas.microsoft.com/office/drawing/2014/main" id="{3FA44BD7-19C5-A446-B16D-E2DE42E0C9B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1976" y="1501776"/>
            <a:ext cx="5180013" cy="0"/>
          </a:xfrm>
          <a:prstGeom prst="line">
            <a:avLst/>
          </a:prstGeom>
          <a:noFill/>
          <a:ln w="12700" cap="flat">
            <a:solidFill>
              <a:srgbClr val="A5A5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7" name="Line 43">
            <a:extLst>
              <a:ext uri="{FF2B5EF4-FFF2-40B4-BE49-F238E27FC236}">
                <a16:creationId xmlns:a16="http://schemas.microsoft.com/office/drawing/2014/main" id="{65BA1FBB-1740-F242-B18D-C6CD5FC73D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1976" y="5707063"/>
            <a:ext cx="5180013" cy="0"/>
          </a:xfrm>
          <a:prstGeom prst="line">
            <a:avLst/>
          </a:prstGeom>
          <a:noFill/>
          <a:ln w="12700" cap="flat">
            <a:solidFill>
              <a:srgbClr val="A5A5A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8" name="Rectangle 44">
            <a:extLst>
              <a:ext uri="{FF2B5EF4-FFF2-40B4-BE49-F238E27FC236}">
                <a16:creationId xmlns:a16="http://schemas.microsoft.com/office/drawing/2014/main" id="{1C06856C-AFDC-084A-8FF9-95D7987D6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063" y="1816101"/>
            <a:ext cx="19034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PRESENTE ACTIVO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Rectangle 45">
            <a:extLst>
              <a:ext uri="{FF2B5EF4-FFF2-40B4-BE49-F238E27FC236}">
                <a16:creationId xmlns:a16="http://schemas.microsoft.com/office/drawing/2014/main" id="{670AEE19-377C-D940-B9C6-D9A00DEF2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1" y="1816101"/>
            <a:ext cx="13096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INDICATIVO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Rectangle 46">
            <a:extLst>
              <a:ext uri="{FF2B5EF4-FFF2-40B4-BE49-F238E27FC236}">
                <a16:creationId xmlns:a16="http://schemas.microsoft.com/office/drawing/2014/main" id="{128B3082-9B8E-C74E-8C71-1EBCAEF34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26" y="2092326"/>
            <a:ext cx="4199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εἰμί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Rectangle 47">
            <a:extLst>
              <a:ext uri="{FF2B5EF4-FFF2-40B4-BE49-F238E27FC236}">
                <a16:creationId xmlns:a16="http://schemas.microsoft.com/office/drawing/2014/main" id="{7F95D076-28A2-0A49-B9DD-B813DD0CD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7201" y="1816101"/>
            <a:ext cx="11620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Traducción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" name="Rectangle 48">
            <a:extLst>
              <a:ext uri="{FF2B5EF4-FFF2-40B4-BE49-F238E27FC236}">
                <a16:creationId xmlns:a16="http://schemas.microsoft.com/office/drawing/2014/main" id="{C8E79E64-9100-8847-AB5A-CAE7BC36B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1" y="2481263"/>
            <a:ext cx="12525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1ª Singular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Rectangle 49">
            <a:extLst>
              <a:ext uri="{FF2B5EF4-FFF2-40B4-BE49-F238E27FC236}">
                <a16:creationId xmlns:a16="http://schemas.microsoft.com/office/drawing/2014/main" id="{7C36EE7B-8844-4A49-90A3-79478F5BC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0207" y="2474913"/>
            <a:ext cx="55624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εἰμί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reek" panose="02020500000000000000" pitchFamily="18" charset="0"/>
              <a:ea typeface="+mn-ea"/>
              <a:cs typeface="+mn-cs"/>
            </a:endParaRPr>
          </a:p>
        </p:txBody>
      </p:sp>
      <p:sp>
        <p:nvSpPr>
          <p:cNvPr id="134" name="Rectangle 50">
            <a:extLst>
              <a:ext uri="{FF2B5EF4-FFF2-40B4-BE49-F238E27FC236}">
                <a16:creationId xmlns:a16="http://schemas.microsoft.com/office/drawing/2014/main" id="{9F70B741-D401-724E-B412-89FC68034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538" y="2482851"/>
            <a:ext cx="1128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soy / estoy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Rectangle 51">
            <a:extLst>
              <a:ext uri="{FF2B5EF4-FFF2-40B4-BE49-F238E27FC236}">
                <a16:creationId xmlns:a16="http://schemas.microsoft.com/office/drawing/2014/main" id="{0A2BFAA9-CC42-4C4D-9745-5AE5BBFE4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1" y="3025776"/>
            <a:ext cx="12525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2ª Singular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Rectangle 52">
            <a:extLst>
              <a:ext uri="{FF2B5EF4-FFF2-40B4-BE49-F238E27FC236}">
                <a16:creationId xmlns:a16="http://schemas.microsoft.com/office/drawing/2014/main" id="{F2CB1FF1-8D9B-0E43-B972-2EF36E432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0535" y="3062111"/>
            <a:ext cx="2612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εἶ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reek" panose="02020500000000000000" pitchFamily="18" charset="0"/>
              <a:ea typeface="+mn-ea"/>
              <a:cs typeface="+mn-cs"/>
            </a:endParaRPr>
          </a:p>
        </p:txBody>
      </p:sp>
      <p:sp>
        <p:nvSpPr>
          <p:cNvPr id="137" name="Rectangle 53">
            <a:extLst>
              <a:ext uri="{FF2B5EF4-FFF2-40B4-BE49-F238E27FC236}">
                <a16:creationId xmlns:a16="http://schemas.microsoft.com/office/drawing/2014/main" id="{347DD2F8-3B3A-574E-BA4E-F2203036E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538" y="3028951"/>
            <a:ext cx="1187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eres / estás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Rectangle 54">
            <a:extLst>
              <a:ext uri="{FF2B5EF4-FFF2-40B4-BE49-F238E27FC236}">
                <a16:creationId xmlns:a16="http://schemas.microsoft.com/office/drawing/2014/main" id="{CE802631-134A-C74D-A07B-15B93002B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1" y="3570288"/>
            <a:ext cx="12525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3ª Singular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Rectangle 55">
            <a:extLst>
              <a:ext uri="{FF2B5EF4-FFF2-40B4-BE49-F238E27FC236}">
                <a16:creationId xmlns:a16="http://schemas.microsoft.com/office/drawing/2014/main" id="{E88256FB-3E6B-7646-858B-624E2A7D1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5817" y="3541612"/>
            <a:ext cx="7570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ἐστὶν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reek" panose="02020500000000000000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Rectangle 56">
            <a:extLst>
              <a:ext uri="{FF2B5EF4-FFF2-40B4-BE49-F238E27FC236}">
                <a16:creationId xmlns:a16="http://schemas.microsoft.com/office/drawing/2014/main" id="{261885EF-96A1-9F41-B095-0DC1FAFC3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538" y="3573463"/>
            <a:ext cx="9064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 / está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Rectangle 57">
            <a:extLst>
              <a:ext uri="{FF2B5EF4-FFF2-40B4-BE49-F238E27FC236}">
                <a16:creationId xmlns:a16="http://schemas.microsoft.com/office/drawing/2014/main" id="{15570160-AE22-5D49-BF95-9DBF134FF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1" y="4114801"/>
            <a:ext cx="10160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1ª Plural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Rectangle 58">
            <a:extLst>
              <a:ext uri="{FF2B5EF4-FFF2-40B4-BE49-F238E27FC236}">
                <a16:creationId xmlns:a16="http://schemas.microsoft.com/office/drawing/2014/main" id="{2178D1A0-768E-DE48-B2EE-ED4EB1387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691" y="4108451"/>
            <a:ext cx="87684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ἐσμέν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reek" panose="02020500000000000000" pitchFamily="18" charset="0"/>
              <a:ea typeface="+mn-ea"/>
              <a:cs typeface="+mn-cs"/>
            </a:endParaRPr>
          </a:p>
        </p:txBody>
      </p:sp>
      <p:sp>
        <p:nvSpPr>
          <p:cNvPr id="143" name="Rectangle 59">
            <a:extLst>
              <a:ext uri="{FF2B5EF4-FFF2-40B4-BE49-F238E27FC236}">
                <a16:creationId xmlns:a16="http://schemas.microsoft.com/office/drawing/2014/main" id="{CACA357D-9C12-734E-AA60-945C335A5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538" y="4117976"/>
            <a:ext cx="1695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somos / estamos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Rectangle 60">
            <a:extLst>
              <a:ext uri="{FF2B5EF4-FFF2-40B4-BE49-F238E27FC236}">
                <a16:creationId xmlns:a16="http://schemas.microsoft.com/office/drawing/2014/main" id="{878C5200-FF3A-E44D-A1FD-DABFB3DD6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1" y="4659313"/>
            <a:ext cx="10160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2ª Plural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Rectangle 61">
            <a:extLst>
              <a:ext uri="{FF2B5EF4-FFF2-40B4-BE49-F238E27FC236}">
                <a16:creationId xmlns:a16="http://schemas.microsoft.com/office/drawing/2014/main" id="{F87E0878-AFE1-BF48-8B75-E9CCAC0B1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8542" y="4641828"/>
            <a:ext cx="7568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ἐστέ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reek" panose="02020500000000000000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6" name="Rectangle 62">
            <a:extLst>
              <a:ext uri="{FF2B5EF4-FFF2-40B4-BE49-F238E27FC236}">
                <a16:creationId xmlns:a16="http://schemas.microsoft.com/office/drawing/2014/main" id="{5360461E-2C87-0A4A-ABD1-DCF8B4E1A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538" y="4662488"/>
            <a:ext cx="1193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sois / estáis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Rectangle 63">
            <a:extLst>
              <a:ext uri="{FF2B5EF4-FFF2-40B4-BE49-F238E27FC236}">
                <a16:creationId xmlns:a16="http://schemas.microsoft.com/office/drawing/2014/main" id="{C8037EBD-137B-0C45-99D1-83AE7CE67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1" y="5203826"/>
            <a:ext cx="10160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3ª Plural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8" name="Rectangle 64">
            <a:extLst>
              <a:ext uri="{FF2B5EF4-FFF2-40B4-BE49-F238E27FC236}">
                <a16:creationId xmlns:a16="http://schemas.microsoft.com/office/drawing/2014/main" id="{F95D566E-1332-2841-88AE-F87E1D39D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9782" y="5186339"/>
            <a:ext cx="7066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εἰσίν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Rectangle 65">
            <a:extLst>
              <a:ext uri="{FF2B5EF4-FFF2-40B4-BE49-F238E27FC236}">
                <a16:creationId xmlns:a16="http://schemas.microsoft.com/office/drawing/2014/main" id="{3C928082-99D9-DF47-A1F5-311E37A65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538" y="5207001"/>
            <a:ext cx="1152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son / están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89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9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stituto de Lideres Cristianos - Inicio | Facebook">
            <a:extLst>
              <a:ext uri="{FF2B5EF4-FFF2-40B4-BE49-F238E27FC236}">
                <a16:creationId xmlns:a16="http://schemas.microsoft.com/office/drawing/2014/main" id="{C349EBED-F369-433F-8CBB-378DD9442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B5094CA-E5C6-44AE-AB17-4C060CDDD489}"/>
              </a:ext>
            </a:extLst>
          </p:cNvPr>
          <p:cNvSpPr txBox="1"/>
          <p:nvPr/>
        </p:nvSpPr>
        <p:spPr>
          <a:xfrm>
            <a:off x="1317885" y="1012174"/>
            <a:ext cx="9556230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l-GR"/>
            </a:defPPr>
            <a:lvl1pPr algn="ctr">
              <a:lnSpc>
                <a:spcPct val="107000"/>
              </a:lnSpc>
              <a:spcAft>
                <a:spcPts val="800"/>
              </a:spcAft>
              <a:defRPr sz="2800">
                <a:solidFill>
                  <a:srgbClr val="0065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l-GR" b="1" dirty="0"/>
              <a:t>Formas de los sustantivos</a:t>
            </a:r>
            <a:r>
              <a:rPr lang="es-MX" b="1" dirty="0"/>
              <a:t> masculinos</a:t>
            </a:r>
            <a:r>
              <a:rPr lang="el-GR" b="1" dirty="0"/>
              <a:t> de </a:t>
            </a:r>
            <a:r>
              <a:rPr lang="es-MX" b="1" dirty="0"/>
              <a:t>la </a:t>
            </a:r>
            <a:r>
              <a:rPr lang="el-GR" b="1" dirty="0"/>
              <a:t>2ª declinación</a:t>
            </a:r>
          </a:p>
        </p:txBody>
      </p:sp>
      <p:grpSp>
        <p:nvGrpSpPr>
          <p:cNvPr id="12" name="Google Shape;1385;p42">
            <a:extLst>
              <a:ext uri="{FF2B5EF4-FFF2-40B4-BE49-F238E27FC236}">
                <a16:creationId xmlns:a16="http://schemas.microsoft.com/office/drawing/2014/main" id="{A3AFC04C-1563-41F5-A198-2E10C7084D37}"/>
              </a:ext>
            </a:extLst>
          </p:cNvPr>
          <p:cNvGrpSpPr/>
          <p:nvPr/>
        </p:nvGrpSpPr>
        <p:grpSpPr>
          <a:xfrm rot="4436271">
            <a:off x="9874810" y="2289846"/>
            <a:ext cx="2928624" cy="358006"/>
            <a:chOff x="2142525" y="3876725"/>
            <a:chExt cx="2414850" cy="295200"/>
          </a:xfrm>
        </p:grpSpPr>
        <p:sp>
          <p:nvSpPr>
            <p:cNvPr id="13" name="Google Shape;1386;p42">
              <a:extLst>
                <a:ext uri="{FF2B5EF4-FFF2-40B4-BE49-F238E27FC236}">
                  <a16:creationId xmlns:a16="http://schemas.microsoft.com/office/drawing/2014/main" id="{1CFC1E5A-C6A5-422F-847B-4E020278B1D3}"/>
                </a:ext>
              </a:extLst>
            </p:cNvPr>
            <p:cNvSpPr/>
            <p:nvPr/>
          </p:nvSpPr>
          <p:spPr>
            <a:xfrm>
              <a:off x="2147925" y="3884850"/>
              <a:ext cx="91075" cy="132625"/>
            </a:xfrm>
            <a:custGeom>
              <a:avLst/>
              <a:gdLst/>
              <a:ahLst/>
              <a:cxnLst/>
              <a:rect l="l" t="t" r="r" b="b"/>
              <a:pathLst>
                <a:path w="3643" h="5305" extrusionOk="0">
                  <a:moveTo>
                    <a:pt x="2786" y="1"/>
                  </a:moveTo>
                  <a:cubicBezTo>
                    <a:pt x="2678" y="1"/>
                    <a:pt x="2570" y="2"/>
                    <a:pt x="2462" y="4"/>
                  </a:cubicBezTo>
                  <a:cubicBezTo>
                    <a:pt x="992" y="94"/>
                    <a:pt x="208" y="897"/>
                    <a:pt x="118" y="2420"/>
                  </a:cubicBezTo>
                  <a:cubicBezTo>
                    <a:pt x="1" y="3961"/>
                    <a:pt x="659" y="4872"/>
                    <a:pt x="2101" y="5169"/>
                  </a:cubicBezTo>
                  <a:cubicBezTo>
                    <a:pt x="2498" y="5223"/>
                    <a:pt x="2894" y="5268"/>
                    <a:pt x="3282" y="5305"/>
                  </a:cubicBezTo>
                  <a:cubicBezTo>
                    <a:pt x="3174" y="3601"/>
                    <a:pt x="3291" y="1843"/>
                    <a:pt x="3643" y="22"/>
                  </a:cubicBezTo>
                  <a:cubicBezTo>
                    <a:pt x="3365" y="9"/>
                    <a:pt x="3079" y="1"/>
                    <a:pt x="2786" y="1"/>
                  </a:cubicBezTo>
                  <a:close/>
                </a:path>
              </a:pathLst>
            </a:custGeom>
            <a:solidFill>
              <a:srgbClr val="F7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87;p42">
              <a:extLst>
                <a:ext uri="{FF2B5EF4-FFF2-40B4-BE49-F238E27FC236}">
                  <a16:creationId xmlns:a16="http://schemas.microsoft.com/office/drawing/2014/main" id="{7C0D8054-3EFD-46AA-AA51-12DFB0C85AEA}"/>
                </a:ext>
              </a:extLst>
            </p:cNvPr>
            <p:cNvSpPr/>
            <p:nvPr/>
          </p:nvSpPr>
          <p:spPr>
            <a:xfrm>
              <a:off x="2227250" y="3885400"/>
              <a:ext cx="45775" cy="135000"/>
            </a:xfrm>
            <a:custGeom>
              <a:avLst/>
              <a:gdLst/>
              <a:ahLst/>
              <a:cxnLst/>
              <a:rect l="l" t="t" r="r" b="b"/>
              <a:pathLst>
                <a:path w="1831" h="5400" extrusionOk="0">
                  <a:moveTo>
                    <a:pt x="470" y="0"/>
                  </a:moveTo>
                  <a:cubicBezTo>
                    <a:pt x="118" y="1821"/>
                    <a:pt x="1" y="3579"/>
                    <a:pt x="109" y="5283"/>
                  </a:cubicBezTo>
                  <a:cubicBezTo>
                    <a:pt x="560" y="5337"/>
                    <a:pt x="1010" y="5373"/>
                    <a:pt x="1461" y="5400"/>
                  </a:cubicBezTo>
                  <a:cubicBezTo>
                    <a:pt x="1416" y="3669"/>
                    <a:pt x="1533" y="1902"/>
                    <a:pt x="1831" y="100"/>
                  </a:cubicBezTo>
                  <a:cubicBezTo>
                    <a:pt x="1389" y="54"/>
                    <a:pt x="938" y="18"/>
                    <a:pt x="470" y="0"/>
                  </a:cubicBezTo>
                  <a:close/>
                </a:path>
              </a:pathLst>
            </a:custGeom>
            <a:solidFill>
              <a:srgbClr val="D7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88;p42">
              <a:extLst>
                <a:ext uri="{FF2B5EF4-FFF2-40B4-BE49-F238E27FC236}">
                  <a16:creationId xmlns:a16="http://schemas.microsoft.com/office/drawing/2014/main" id="{B68AF6FC-EE11-49DA-BAB4-0DF084CFCB35}"/>
                </a:ext>
              </a:extLst>
            </p:cNvPr>
            <p:cNvSpPr/>
            <p:nvPr/>
          </p:nvSpPr>
          <p:spPr>
            <a:xfrm>
              <a:off x="2262625" y="3878875"/>
              <a:ext cx="121050" cy="159625"/>
            </a:xfrm>
            <a:custGeom>
              <a:avLst/>
              <a:gdLst/>
              <a:ahLst/>
              <a:cxnLst/>
              <a:rect l="l" t="t" r="r" b="b"/>
              <a:pathLst>
                <a:path w="4842" h="6385" extrusionOk="0">
                  <a:moveTo>
                    <a:pt x="3846" y="1837"/>
                  </a:moveTo>
                  <a:cubicBezTo>
                    <a:pt x="3853" y="1837"/>
                    <a:pt x="3860" y="1838"/>
                    <a:pt x="3868" y="1839"/>
                  </a:cubicBezTo>
                  <a:cubicBezTo>
                    <a:pt x="4075" y="1857"/>
                    <a:pt x="4156" y="2208"/>
                    <a:pt x="4111" y="2911"/>
                  </a:cubicBezTo>
                  <a:cubicBezTo>
                    <a:pt x="4129" y="3552"/>
                    <a:pt x="4010" y="3877"/>
                    <a:pt x="3754" y="3877"/>
                  </a:cubicBezTo>
                  <a:cubicBezTo>
                    <a:pt x="3747" y="3877"/>
                    <a:pt x="3740" y="3876"/>
                    <a:pt x="3733" y="3876"/>
                  </a:cubicBezTo>
                  <a:cubicBezTo>
                    <a:pt x="3561" y="3858"/>
                    <a:pt x="3471" y="3696"/>
                    <a:pt x="3453" y="3371"/>
                  </a:cubicBezTo>
                  <a:cubicBezTo>
                    <a:pt x="3471" y="3047"/>
                    <a:pt x="3489" y="2875"/>
                    <a:pt x="3489" y="2866"/>
                  </a:cubicBezTo>
                  <a:cubicBezTo>
                    <a:pt x="3533" y="2180"/>
                    <a:pt x="3652" y="1837"/>
                    <a:pt x="3846" y="1837"/>
                  </a:cubicBezTo>
                  <a:close/>
                  <a:moveTo>
                    <a:pt x="2439" y="1490"/>
                  </a:moveTo>
                  <a:cubicBezTo>
                    <a:pt x="2468" y="1490"/>
                    <a:pt x="2500" y="1504"/>
                    <a:pt x="2534" y="1532"/>
                  </a:cubicBezTo>
                  <a:cubicBezTo>
                    <a:pt x="2551" y="1524"/>
                    <a:pt x="2567" y="1520"/>
                    <a:pt x="2582" y="1520"/>
                  </a:cubicBezTo>
                  <a:cubicBezTo>
                    <a:pt x="2752" y="1520"/>
                    <a:pt x="2807" y="2039"/>
                    <a:pt x="2732" y="3083"/>
                  </a:cubicBezTo>
                  <a:cubicBezTo>
                    <a:pt x="2723" y="4084"/>
                    <a:pt x="2586" y="4589"/>
                    <a:pt x="2321" y="4589"/>
                  </a:cubicBezTo>
                  <a:cubicBezTo>
                    <a:pt x="2314" y="4589"/>
                    <a:pt x="2307" y="4589"/>
                    <a:pt x="2300" y="4588"/>
                  </a:cubicBezTo>
                  <a:cubicBezTo>
                    <a:pt x="2119" y="4579"/>
                    <a:pt x="2029" y="4318"/>
                    <a:pt x="2038" y="3813"/>
                  </a:cubicBezTo>
                  <a:cubicBezTo>
                    <a:pt x="2074" y="3308"/>
                    <a:pt x="2092" y="3056"/>
                    <a:pt x="2092" y="3038"/>
                  </a:cubicBezTo>
                  <a:cubicBezTo>
                    <a:pt x="2110" y="2695"/>
                    <a:pt x="2137" y="2380"/>
                    <a:pt x="2182" y="2109"/>
                  </a:cubicBezTo>
                  <a:cubicBezTo>
                    <a:pt x="2239" y="1695"/>
                    <a:pt x="2325" y="1490"/>
                    <a:pt x="2439" y="1490"/>
                  </a:cubicBezTo>
                  <a:close/>
                  <a:moveTo>
                    <a:pt x="961" y="1020"/>
                  </a:moveTo>
                  <a:cubicBezTo>
                    <a:pt x="977" y="1020"/>
                    <a:pt x="994" y="1026"/>
                    <a:pt x="1011" y="1037"/>
                  </a:cubicBezTo>
                  <a:cubicBezTo>
                    <a:pt x="1013" y="1036"/>
                    <a:pt x="1016" y="1036"/>
                    <a:pt x="1019" y="1036"/>
                  </a:cubicBezTo>
                  <a:cubicBezTo>
                    <a:pt x="1220" y="1036"/>
                    <a:pt x="1280" y="1659"/>
                    <a:pt x="1191" y="2920"/>
                  </a:cubicBezTo>
                  <a:cubicBezTo>
                    <a:pt x="1164" y="4156"/>
                    <a:pt x="1024" y="4778"/>
                    <a:pt x="760" y="4778"/>
                  </a:cubicBezTo>
                  <a:cubicBezTo>
                    <a:pt x="757" y="4778"/>
                    <a:pt x="753" y="4778"/>
                    <a:pt x="749" y="4777"/>
                  </a:cubicBezTo>
                  <a:cubicBezTo>
                    <a:pt x="578" y="4768"/>
                    <a:pt x="497" y="4444"/>
                    <a:pt x="506" y="3822"/>
                  </a:cubicBezTo>
                  <a:cubicBezTo>
                    <a:pt x="551" y="3209"/>
                    <a:pt x="569" y="2893"/>
                    <a:pt x="569" y="2875"/>
                  </a:cubicBezTo>
                  <a:cubicBezTo>
                    <a:pt x="651" y="1639"/>
                    <a:pt x="787" y="1020"/>
                    <a:pt x="961" y="1020"/>
                  </a:cubicBezTo>
                  <a:close/>
                  <a:moveTo>
                    <a:pt x="3609" y="4159"/>
                  </a:moveTo>
                  <a:cubicBezTo>
                    <a:pt x="3633" y="4159"/>
                    <a:pt x="3660" y="4161"/>
                    <a:pt x="3688" y="4164"/>
                  </a:cubicBezTo>
                  <a:cubicBezTo>
                    <a:pt x="3904" y="4191"/>
                    <a:pt x="4012" y="4309"/>
                    <a:pt x="3994" y="4516"/>
                  </a:cubicBezTo>
                  <a:cubicBezTo>
                    <a:pt x="3986" y="4714"/>
                    <a:pt x="3878" y="4805"/>
                    <a:pt x="3688" y="4805"/>
                  </a:cubicBezTo>
                  <a:cubicBezTo>
                    <a:pt x="3679" y="4805"/>
                    <a:pt x="3670" y="4805"/>
                    <a:pt x="3661" y="4804"/>
                  </a:cubicBezTo>
                  <a:cubicBezTo>
                    <a:pt x="3534" y="4795"/>
                    <a:pt x="3444" y="4732"/>
                    <a:pt x="3381" y="4624"/>
                  </a:cubicBezTo>
                  <a:cubicBezTo>
                    <a:pt x="3336" y="4543"/>
                    <a:pt x="3318" y="4480"/>
                    <a:pt x="3318" y="4426"/>
                  </a:cubicBezTo>
                  <a:cubicBezTo>
                    <a:pt x="3334" y="4244"/>
                    <a:pt x="3433" y="4159"/>
                    <a:pt x="3609" y="4159"/>
                  </a:cubicBezTo>
                  <a:close/>
                  <a:moveTo>
                    <a:pt x="1193" y="0"/>
                  </a:moveTo>
                  <a:cubicBezTo>
                    <a:pt x="966" y="0"/>
                    <a:pt x="719" y="42"/>
                    <a:pt x="452" y="126"/>
                  </a:cubicBezTo>
                  <a:cubicBezTo>
                    <a:pt x="434" y="207"/>
                    <a:pt x="416" y="279"/>
                    <a:pt x="416" y="361"/>
                  </a:cubicBezTo>
                  <a:cubicBezTo>
                    <a:pt x="118" y="2163"/>
                    <a:pt x="1" y="3930"/>
                    <a:pt x="46" y="5661"/>
                  </a:cubicBezTo>
                  <a:cubicBezTo>
                    <a:pt x="37" y="5751"/>
                    <a:pt x="37" y="5841"/>
                    <a:pt x="46" y="5931"/>
                  </a:cubicBezTo>
                  <a:cubicBezTo>
                    <a:pt x="376" y="6070"/>
                    <a:pt x="691" y="6139"/>
                    <a:pt x="991" y="6139"/>
                  </a:cubicBezTo>
                  <a:cubicBezTo>
                    <a:pt x="1200" y="6139"/>
                    <a:pt x="1401" y="6106"/>
                    <a:pt x="1596" y="6039"/>
                  </a:cubicBezTo>
                  <a:cubicBezTo>
                    <a:pt x="1886" y="6173"/>
                    <a:pt x="2179" y="6240"/>
                    <a:pt x="2475" y="6240"/>
                  </a:cubicBezTo>
                  <a:cubicBezTo>
                    <a:pt x="2677" y="6240"/>
                    <a:pt x="2879" y="6209"/>
                    <a:pt x="3084" y="6147"/>
                  </a:cubicBezTo>
                  <a:cubicBezTo>
                    <a:pt x="3292" y="6305"/>
                    <a:pt x="3525" y="6385"/>
                    <a:pt x="3784" y="6385"/>
                  </a:cubicBezTo>
                  <a:cubicBezTo>
                    <a:pt x="3986" y="6385"/>
                    <a:pt x="4203" y="6336"/>
                    <a:pt x="4436" y="6238"/>
                  </a:cubicBezTo>
                  <a:cubicBezTo>
                    <a:pt x="4418" y="5769"/>
                    <a:pt x="4418" y="5309"/>
                    <a:pt x="4418" y="4858"/>
                  </a:cubicBezTo>
                  <a:cubicBezTo>
                    <a:pt x="4427" y="3975"/>
                    <a:pt x="4481" y="3101"/>
                    <a:pt x="4580" y="2244"/>
                  </a:cubicBezTo>
                  <a:cubicBezTo>
                    <a:pt x="4652" y="1640"/>
                    <a:pt x="4733" y="1037"/>
                    <a:pt x="4841" y="433"/>
                  </a:cubicBezTo>
                  <a:cubicBezTo>
                    <a:pt x="4604" y="322"/>
                    <a:pt x="4342" y="266"/>
                    <a:pt x="4057" y="266"/>
                  </a:cubicBezTo>
                  <a:cubicBezTo>
                    <a:pt x="3877" y="266"/>
                    <a:pt x="3688" y="288"/>
                    <a:pt x="3489" y="333"/>
                  </a:cubicBezTo>
                  <a:cubicBezTo>
                    <a:pt x="3200" y="184"/>
                    <a:pt x="2913" y="108"/>
                    <a:pt x="2630" y="108"/>
                  </a:cubicBezTo>
                  <a:cubicBezTo>
                    <a:pt x="2419" y="108"/>
                    <a:pt x="2210" y="150"/>
                    <a:pt x="2002" y="234"/>
                  </a:cubicBezTo>
                  <a:cubicBezTo>
                    <a:pt x="1773" y="78"/>
                    <a:pt x="1502" y="0"/>
                    <a:pt x="1193" y="0"/>
                  </a:cubicBezTo>
                  <a:close/>
                </a:path>
              </a:pathLst>
            </a:custGeom>
            <a:solidFill>
              <a:srgbClr val="FCAD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89;p42">
              <a:extLst>
                <a:ext uri="{FF2B5EF4-FFF2-40B4-BE49-F238E27FC236}">
                  <a16:creationId xmlns:a16="http://schemas.microsoft.com/office/drawing/2014/main" id="{B78FC744-8679-4070-8091-870FCC8074C8}"/>
                </a:ext>
              </a:extLst>
            </p:cNvPr>
            <p:cNvSpPr/>
            <p:nvPr/>
          </p:nvSpPr>
          <p:spPr>
            <a:xfrm>
              <a:off x="2275025" y="3904375"/>
              <a:ext cx="91525" cy="94625"/>
            </a:xfrm>
            <a:custGeom>
              <a:avLst/>
              <a:gdLst/>
              <a:ahLst/>
              <a:cxnLst/>
              <a:rect l="l" t="t" r="r" b="b"/>
              <a:pathLst>
                <a:path w="3661" h="3785" extrusionOk="0">
                  <a:moveTo>
                    <a:pt x="3350" y="817"/>
                  </a:moveTo>
                  <a:cubicBezTo>
                    <a:pt x="3156" y="817"/>
                    <a:pt x="3037" y="1160"/>
                    <a:pt x="2993" y="1846"/>
                  </a:cubicBezTo>
                  <a:cubicBezTo>
                    <a:pt x="2993" y="1855"/>
                    <a:pt x="2975" y="2027"/>
                    <a:pt x="2957" y="2351"/>
                  </a:cubicBezTo>
                  <a:cubicBezTo>
                    <a:pt x="2975" y="2676"/>
                    <a:pt x="3065" y="2847"/>
                    <a:pt x="3237" y="2856"/>
                  </a:cubicBezTo>
                  <a:cubicBezTo>
                    <a:pt x="3244" y="2856"/>
                    <a:pt x="3251" y="2857"/>
                    <a:pt x="3258" y="2857"/>
                  </a:cubicBezTo>
                  <a:cubicBezTo>
                    <a:pt x="3514" y="2857"/>
                    <a:pt x="3633" y="2532"/>
                    <a:pt x="3615" y="1891"/>
                  </a:cubicBezTo>
                  <a:cubicBezTo>
                    <a:pt x="3660" y="1188"/>
                    <a:pt x="3579" y="837"/>
                    <a:pt x="3372" y="819"/>
                  </a:cubicBezTo>
                  <a:cubicBezTo>
                    <a:pt x="3364" y="818"/>
                    <a:pt x="3357" y="817"/>
                    <a:pt x="3350" y="817"/>
                  </a:cubicBezTo>
                  <a:close/>
                  <a:moveTo>
                    <a:pt x="1943" y="470"/>
                  </a:moveTo>
                  <a:cubicBezTo>
                    <a:pt x="1829" y="470"/>
                    <a:pt x="1743" y="675"/>
                    <a:pt x="1686" y="1089"/>
                  </a:cubicBezTo>
                  <a:cubicBezTo>
                    <a:pt x="1641" y="1360"/>
                    <a:pt x="1614" y="1675"/>
                    <a:pt x="1596" y="2018"/>
                  </a:cubicBezTo>
                  <a:cubicBezTo>
                    <a:pt x="1596" y="2036"/>
                    <a:pt x="1578" y="2288"/>
                    <a:pt x="1542" y="2793"/>
                  </a:cubicBezTo>
                  <a:cubicBezTo>
                    <a:pt x="1533" y="3298"/>
                    <a:pt x="1623" y="3559"/>
                    <a:pt x="1804" y="3568"/>
                  </a:cubicBezTo>
                  <a:cubicBezTo>
                    <a:pt x="1811" y="3569"/>
                    <a:pt x="1818" y="3569"/>
                    <a:pt x="1825" y="3569"/>
                  </a:cubicBezTo>
                  <a:cubicBezTo>
                    <a:pt x="2090" y="3569"/>
                    <a:pt x="2227" y="3064"/>
                    <a:pt x="2236" y="2063"/>
                  </a:cubicBezTo>
                  <a:cubicBezTo>
                    <a:pt x="2311" y="1019"/>
                    <a:pt x="2256" y="500"/>
                    <a:pt x="2086" y="500"/>
                  </a:cubicBezTo>
                  <a:cubicBezTo>
                    <a:pt x="2071" y="500"/>
                    <a:pt x="2055" y="504"/>
                    <a:pt x="2038" y="512"/>
                  </a:cubicBezTo>
                  <a:cubicBezTo>
                    <a:pt x="2004" y="484"/>
                    <a:pt x="1972" y="470"/>
                    <a:pt x="1943" y="470"/>
                  </a:cubicBezTo>
                  <a:close/>
                  <a:moveTo>
                    <a:pt x="465" y="0"/>
                  </a:moveTo>
                  <a:cubicBezTo>
                    <a:pt x="291" y="0"/>
                    <a:pt x="155" y="619"/>
                    <a:pt x="73" y="1855"/>
                  </a:cubicBezTo>
                  <a:cubicBezTo>
                    <a:pt x="73" y="1873"/>
                    <a:pt x="55" y="2189"/>
                    <a:pt x="10" y="2802"/>
                  </a:cubicBezTo>
                  <a:cubicBezTo>
                    <a:pt x="1" y="3424"/>
                    <a:pt x="82" y="3748"/>
                    <a:pt x="253" y="3757"/>
                  </a:cubicBezTo>
                  <a:cubicBezTo>
                    <a:pt x="257" y="3758"/>
                    <a:pt x="261" y="3758"/>
                    <a:pt x="264" y="3758"/>
                  </a:cubicBezTo>
                  <a:cubicBezTo>
                    <a:pt x="528" y="3758"/>
                    <a:pt x="668" y="3136"/>
                    <a:pt x="695" y="1900"/>
                  </a:cubicBezTo>
                  <a:cubicBezTo>
                    <a:pt x="784" y="639"/>
                    <a:pt x="724" y="16"/>
                    <a:pt x="523" y="16"/>
                  </a:cubicBezTo>
                  <a:cubicBezTo>
                    <a:pt x="520" y="16"/>
                    <a:pt x="517" y="16"/>
                    <a:pt x="515" y="17"/>
                  </a:cubicBezTo>
                  <a:cubicBezTo>
                    <a:pt x="498" y="6"/>
                    <a:pt x="481" y="0"/>
                    <a:pt x="465" y="0"/>
                  </a:cubicBezTo>
                  <a:close/>
                  <a:moveTo>
                    <a:pt x="3113" y="3139"/>
                  </a:moveTo>
                  <a:cubicBezTo>
                    <a:pt x="2937" y="3139"/>
                    <a:pt x="2838" y="3224"/>
                    <a:pt x="2822" y="3406"/>
                  </a:cubicBezTo>
                  <a:cubicBezTo>
                    <a:pt x="2822" y="3460"/>
                    <a:pt x="2840" y="3523"/>
                    <a:pt x="2885" y="3604"/>
                  </a:cubicBezTo>
                  <a:cubicBezTo>
                    <a:pt x="2948" y="3712"/>
                    <a:pt x="3038" y="3775"/>
                    <a:pt x="3165" y="3784"/>
                  </a:cubicBezTo>
                  <a:cubicBezTo>
                    <a:pt x="3174" y="3785"/>
                    <a:pt x="3183" y="3785"/>
                    <a:pt x="3192" y="3785"/>
                  </a:cubicBezTo>
                  <a:cubicBezTo>
                    <a:pt x="3382" y="3785"/>
                    <a:pt x="3490" y="3694"/>
                    <a:pt x="3498" y="3496"/>
                  </a:cubicBezTo>
                  <a:cubicBezTo>
                    <a:pt x="3516" y="3289"/>
                    <a:pt x="3408" y="3171"/>
                    <a:pt x="3192" y="3144"/>
                  </a:cubicBezTo>
                  <a:cubicBezTo>
                    <a:pt x="3164" y="3141"/>
                    <a:pt x="3137" y="3139"/>
                    <a:pt x="3113" y="3139"/>
                  </a:cubicBezTo>
                  <a:close/>
                </a:path>
              </a:pathLst>
            </a:custGeom>
            <a:solidFill>
              <a:srgbClr val="FFD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90;p42">
              <a:extLst>
                <a:ext uri="{FF2B5EF4-FFF2-40B4-BE49-F238E27FC236}">
                  <a16:creationId xmlns:a16="http://schemas.microsoft.com/office/drawing/2014/main" id="{0C1066AF-DC38-4533-90B0-F1D3720FCB4F}"/>
                </a:ext>
              </a:extLst>
            </p:cNvPr>
            <p:cNvSpPr/>
            <p:nvPr/>
          </p:nvSpPr>
          <p:spPr>
            <a:xfrm>
              <a:off x="4200850" y="4019700"/>
              <a:ext cx="243175" cy="145150"/>
            </a:xfrm>
            <a:custGeom>
              <a:avLst/>
              <a:gdLst/>
              <a:ahLst/>
              <a:cxnLst/>
              <a:rect l="l" t="t" r="r" b="b"/>
              <a:pathLst>
                <a:path w="9727" h="5806" extrusionOk="0">
                  <a:moveTo>
                    <a:pt x="2290" y="1"/>
                  </a:moveTo>
                  <a:cubicBezTo>
                    <a:pt x="1821" y="289"/>
                    <a:pt x="1299" y="632"/>
                    <a:pt x="731" y="1019"/>
                  </a:cubicBezTo>
                  <a:cubicBezTo>
                    <a:pt x="334" y="1290"/>
                    <a:pt x="91" y="1506"/>
                    <a:pt x="1" y="1668"/>
                  </a:cubicBezTo>
                  <a:cubicBezTo>
                    <a:pt x="73" y="1767"/>
                    <a:pt x="325" y="1885"/>
                    <a:pt x="758" y="2029"/>
                  </a:cubicBezTo>
                  <a:cubicBezTo>
                    <a:pt x="1181" y="2164"/>
                    <a:pt x="1803" y="2371"/>
                    <a:pt x="2597" y="2669"/>
                  </a:cubicBezTo>
                  <a:cubicBezTo>
                    <a:pt x="3390" y="2939"/>
                    <a:pt x="4075" y="3128"/>
                    <a:pt x="4634" y="3237"/>
                  </a:cubicBezTo>
                  <a:cubicBezTo>
                    <a:pt x="3516" y="3489"/>
                    <a:pt x="2579" y="3696"/>
                    <a:pt x="1812" y="3832"/>
                  </a:cubicBezTo>
                  <a:cubicBezTo>
                    <a:pt x="1037" y="3967"/>
                    <a:pt x="559" y="4129"/>
                    <a:pt x="379" y="4318"/>
                  </a:cubicBezTo>
                  <a:cubicBezTo>
                    <a:pt x="343" y="4354"/>
                    <a:pt x="541" y="4598"/>
                    <a:pt x="992" y="5039"/>
                  </a:cubicBezTo>
                  <a:cubicBezTo>
                    <a:pt x="1443" y="5499"/>
                    <a:pt x="1740" y="5752"/>
                    <a:pt x="1894" y="5806"/>
                  </a:cubicBezTo>
                  <a:lnTo>
                    <a:pt x="9591" y="4399"/>
                  </a:lnTo>
                  <a:cubicBezTo>
                    <a:pt x="9195" y="3777"/>
                    <a:pt x="9240" y="3011"/>
                    <a:pt x="9727" y="2110"/>
                  </a:cubicBezTo>
                  <a:lnTo>
                    <a:pt x="2290" y="1"/>
                  </a:lnTo>
                  <a:close/>
                </a:path>
              </a:pathLst>
            </a:custGeom>
            <a:solidFill>
              <a:srgbClr val="DEA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91;p42">
              <a:extLst>
                <a:ext uri="{FF2B5EF4-FFF2-40B4-BE49-F238E27FC236}">
                  <a16:creationId xmlns:a16="http://schemas.microsoft.com/office/drawing/2014/main" id="{629D04C6-E3FF-4870-801C-C1E3DBED7E1B}"/>
                </a:ext>
              </a:extLst>
            </p:cNvPr>
            <p:cNvSpPr/>
            <p:nvPr/>
          </p:nvSpPr>
          <p:spPr>
            <a:xfrm>
              <a:off x="4430700" y="4072425"/>
              <a:ext cx="121050" cy="57275"/>
            </a:xfrm>
            <a:custGeom>
              <a:avLst/>
              <a:gdLst/>
              <a:ahLst/>
              <a:cxnLst/>
              <a:rect l="l" t="t" r="r" b="b"/>
              <a:pathLst>
                <a:path w="4842" h="2291" extrusionOk="0">
                  <a:moveTo>
                    <a:pt x="533" y="1"/>
                  </a:moveTo>
                  <a:cubicBezTo>
                    <a:pt x="46" y="902"/>
                    <a:pt x="1" y="1668"/>
                    <a:pt x="397" y="2290"/>
                  </a:cubicBezTo>
                  <a:lnTo>
                    <a:pt x="4841" y="1164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92;p42">
              <a:extLst>
                <a:ext uri="{FF2B5EF4-FFF2-40B4-BE49-F238E27FC236}">
                  <a16:creationId xmlns:a16="http://schemas.microsoft.com/office/drawing/2014/main" id="{A28153DA-F7E6-4585-B36F-EA3F71FA439A}"/>
                </a:ext>
              </a:extLst>
            </p:cNvPr>
            <p:cNvSpPr/>
            <p:nvPr/>
          </p:nvSpPr>
          <p:spPr>
            <a:xfrm>
              <a:off x="2373050" y="3934975"/>
              <a:ext cx="1943650" cy="192700"/>
            </a:xfrm>
            <a:custGeom>
              <a:avLst/>
              <a:gdLst/>
              <a:ahLst/>
              <a:cxnLst/>
              <a:rect l="l" t="t" r="r" b="b"/>
              <a:pathLst>
                <a:path w="77746" h="7708" extrusionOk="0">
                  <a:moveTo>
                    <a:pt x="1228" y="844"/>
                  </a:moveTo>
                  <a:cubicBezTo>
                    <a:pt x="1302" y="844"/>
                    <a:pt x="1386" y="857"/>
                    <a:pt x="1479" y="884"/>
                  </a:cubicBezTo>
                  <a:lnTo>
                    <a:pt x="17298" y="2020"/>
                  </a:lnTo>
                  <a:cubicBezTo>
                    <a:pt x="17605" y="2065"/>
                    <a:pt x="17749" y="2227"/>
                    <a:pt x="17731" y="2497"/>
                  </a:cubicBezTo>
                  <a:cubicBezTo>
                    <a:pt x="17722" y="2605"/>
                    <a:pt x="17686" y="2705"/>
                    <a:pt x="17632" y="2804"/>
                  </a:cubicBezTo>
                  <a:cubicBezTo>
                    <a:pt x="17551" y="2907"/>
                    <a:pt x="17447" y="2956"/>
                    <a:pt x="17318" y="2956"/>
                  </a:cubicBezTo>
                  <a:cubicBezTo>
                    <a:pt x="17289" y="2956"/>
                    <a:pt x="17258" y="2953"/>
                    <a:pt x="17226" y="2948"/>
                  </a:cubicBezTo>
                  <a:lnTo>
                    <a:pt x="1245" y="1839"/>
                  </a:lnTo>
                  <a:cubicBezTo>
                    <a:pt x="938" y="1785"/>
                    <a:pt x="794" y="1605"/>
                    <a:pt x="812" y="1307"/>
                  </a:cubicBezTo>
                  <a:cubicBezTo>
                    <a:pt x="833" y="1000"/>
                    <a:pt x="973" y="844"/>
                    <a:pt x="1228" y="844"/>
                  </a:cubicBezTo>
                  <a:close/>
                  <a:moveTo>
                    <a:pt x="18849" y="2164"/>
                  </a:moveTo>
                  <a:cubicBezTo>
                    <a:pt x="18912" y="2164"/>
                    <a:pt x="18981" y="2170"/>
                    <a:pt x="19056" y="2182"/>
                  </a:cubicBezTo>
                  <a:cubicBezTo>
                    <a:pt x="19489" y="2254"/>
                    <a:pt x="19696" y="2443"/>
                    <a:pt x="19669" y="2768"/>
                  </a:cubicBezTo>
                  <a:cubicBezTo>
                    <a:pt x="19653" y="3057"/>
                    <a:pt x="19469" y="3195"/>
                    <a:pt x="19119" y="3195"/>
                  </a:cubicBezTo>
                  <a:cubicBezTo>
                    <a:pt x="19088" y="3195"/>
                    <a:pt x="19055" y="3194"/>
                    <a:pt x="19020" y="3191"/>
                  </a:cubicBezTo>
                  <a:cubicBezTo>
                    <a:pt x="18741" y="3173"/>
                    <a:pt x="18533" y="3083"/>
                    <a:pt x="18416" y="2912"/>
                  </a:cubicBezTo>
                  <a:cubicBezTo>
                    <a:pt x="18362" y="2822"/>
                    <a:pt x="18335" y="2723"/>
                    <a:pt x="18344" y="2623"/>
                  </a:cubicBezTo>
                  <a:cubicBezTo>
                    <a:pt x="18359" y="2315"/>
                    <a:pt x="18531" y="2164"/>
                    <a:pt x="18849" y="2164"/>
                  </a:cubicBezTo>
                  <a:close/>
                  <a:moveTo>
                    <a:pt x="163" y="0"/>
                  </a:moveTo>
                  <a:cubicBezTo>
                    <a:pt x="64" y="857"/>
                    <a:pt x="10" y="1731"/>
                    <a:pt x="1" y="2614"/>
                  </a:cubicBezTo>
                  <a:lnTo>
                    <a:pt x="73491" y="7707"/>
                  </a:lnTo>
                  <a:cubicBezTo>
                    <a:pt x="73671" y="7509"/>
                    <a:pt x="74149" y="7356"/>
                    <a:pt x="74924" y="7221"/>
                  </a:cubicBezTo>
                  <a:cubicBezTo>
                    <a:pt x="75691" y="7085"/>
                    <a:pt x="76628" y="6878"/>
                    <a:pt x="77746" y="6626"/>
                  </a:cubicBezTo>
                  <a:cubicBezTo>
                    <a:pt x="77187" y="6517"/>
                    <a:pt x="76502" y="6328"/>
                    <a:pt x="75709" y="6058"/>
                  </a:cubicBezTo>
                  <a:cubicBezTo>
                    <a:pt x="74915" y="5760"/>
                    <a:pt x="74293" y="5553"/>
                    <a:pt x="73870" y="5418"/>
                  </a:cubicBezTo>
                  <a:cubicBezTo>
                    <a:pt x="73437" y="5274"/>
                    <a:pt x="73185" y="5156"/>
                    <a:pt x="73113" y="5057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EC81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93;p42">
              <a:extLst>
                <a:ext uri="{FF2B5EF4-FFF2-40B4-BE49-F238E27FC236}">
                  <a16:creationId xmlns:a16="http://schemas.microsoft.com/office/drawing/2014/main" id="{38CFA7B0-67A5-4CEA-B4DD-BC8B81A69EDD}"/>
                </a:ext>
              </a:extLst>
            </p:cNvPr>
            <p:cNvSpPr/>
            <p:nvPr/>
          </p:nvSpPr>
          <p:spPr>
            <a:xfrm>
              <a:off x="2392900" y="3956075"/>
              <a:ext cx="472575" cy="58775"/>
            </a:xfrm>
            <a:custGeom>
              <a:avLst/>
              <a:gdLst/>
              <a:ahLst/>
              <a:cxnLst/>
              <a:rect l="l" t="t" r="r" b="b"/>
              <a:pathLst>
                <a:path w="18903" h="2351" extrusionOk="0">
                  <a:moveTo>
                    <a:pt x="434" y="0"/>
                  </a:moveTo>
                  <a:cubicBezTo>
                    <a:pt x="179" y="0"/>
                    <a:pt x="39" y="156"/>
                    <a:pt x="18" y="463"/>
                  </a:cubicBezTo>
                  <a:cubicBezTo>
                    <a:pt x="0" y="761"/>
                    <a:pt x="144" y="941"/>
                    <a:pt x="451" y="995"/>
                  </a:cubicBezTo>
                  <a:lnTo>
                    <a:pt x="16432" y="2104"/>
                  </a:lnTo>
                  <a:cubicBezTo>
                    <a:pt x="16464" y="2109"/>
                    <a:pt x="16495" y="2112"/>
                    <a:pt x="16524" y="2112"/>
                  </a:cubicBezTo>
                  <a:cubicBezTo>
                    <a:pt x="16653" y="2112"/>
                    <a:pt x="16757" y="2063"/>
                    <a:pt x="16838" y="1960"/>
                  </a:cubicBezTo>
                  <a:cubicBezTo>
                    <a:pt x="16892" y="1861"/>
                    <a:pt x="16928" y="1761"/>
                    <a:pt x="16937" y="1653"/>
                  </a:cubicBezTo>
                  <a:cubicBezTo>
                    <a:pt x="16955" y="1383"/>
                    <a:pt x="16811" y="1221"/>
                    <a:pt x="16495" y="1176"/>
                  </a:cubicBezTo>
                  <a:lnTo>
                    <a:pt x="685" y="40"/>
                  </a:lnTo>
                  <a:cubicBezTo>
                    <a:pt x="592" y="13"/>
                    <a:pt x="508" y="0"/>
                    <a:pt x="434" y="0"/>
                  </a:cubicBezTo>
                  <a:close/>
                  <a:moveTo>
                    <a:pt x="18055" y="1320"/>
                  </a:moveTo>
                  <a:cubicBezTo>
                    <a:pt x="17737" y="1320"/>
                    <a:pt x="17565" y="1471"/>
                    <a:pt x="17550" y="1779"/>
                  </a:cubicBezTo>
                  <a:cubicBezTo>
                    <a:pt x="17541" y="1879"/>
                    <a:pt x="17568" y="1978"/>
                    <a:pt x="17622" y="2068"/>
                  </a:cubicBezTo>
                  <a:cubicBezTo>
                    <a:pt x="17739" y="2239"/>
                    <a:pt x="17947" y="2329"/>
                    <a:pt x="18226" y="2347"/>
                  </a:cubicBezTo>
                  <a:cubicBezTo>
                    <a:pt x="18261" y="2350"/>
                    <a:pt x="18294" y="2351"/>
                    <a:pt x="18325" y="2351"/>
                  </a:cubicBezTo>
                  <a:cubicBezTo>
                    <a:pt x="18675" y="2351"/>
                    <a:pt x="18859" y="2213"/>
                    <a:pt x="18875" y="1924"/>
                  </a:cubicBezTo>
                  <a:cubicBezTo>
                    <a:pt x="18902" y="1599"/>
                    <a:pt x="18695" y="1410"/>
                    <a:pt x="18262" y="1338"/>
                  </a:cubicBezTo>
                  <a:cubicBezTo>
                    <a:pt x="18187" y="1326"/>
                    <a:pt x="18118" y="1320"/>
                    <a:pt x="18055" y="1320"/>
                  </a:cubicBezTo>
                  <a:close/>
                </a:path>
              </a:pathLst>
            </a:custGeom>
            <a:solidFill>
              <a:srgbClr val="FFB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94;p42">
              <a:extLst>
                <a:ext uri="{FF2B5EF4-FFF2-40B4-BE49-F238E27FC236}">
                  <a16:creationId xmlns:a16="http://schemas.microsoft.com/office/drawing/2014/main" id="{C642C25E-5506-41A9-862E-7C33ABC62B7D}"/>
                </a:ext>
              </a:extLst>
            </p:cNvPr>
            <p:cNvSpPr/>
            <p:nvPr/>
          </p:nvSpPr>
          <p:spPr>
            <a:xfrm>
              <a:off x="2373050" y="3889675"/>
              <a:ext cx="1885075" cy="275175"/>
            </a:xfrm>
            <a:custGeom>
              <a:avLst/>
              <a:gdLst/>
              <a:ahLst/>
              <a:cxnLst/>
              <a:rect l="l" t="t" r="r" b="b"/>
              <a:pathLst>
                <a:path w="75403" h="11007" extrusionOk="0">
                  <a:moveTo>
                    <a:pt x="424" y="1"/>
                  </a:moveTo>
                  <a:cubicBezTo>
                    <a:pt x="316" y="605"/>
                    <a:pt x="235" y="1208"/>
                    <a:pt x="163" y="1812"/>
                  </a:cubicBezTo>
                  <a:lnTo>
                    <a:pt x="73113" y="6869"/>
                  </a:lnTo>
                  <a:cubicBezTo>
                    <a:pt x="73203" y="6707"/>
                    <a:pt x="73446" y="6491"/>
                    <a:pt x="73843" y="6220"/>
                  </a:cubicBezTo>
                  <a:cubicBezTo>
                    <a:pt x="74411" y="5833"/>
                    <a:pt x="74933" y="5490"/>
                    <a:pt x="75402" y="5202"/>
                  </a:cubicBezTo>
                  <a:lnTo>
                    <a:pt x="424" y="1"/>
                  </a:lnTo>
                  <a:close/>
                  <a:moveTo>
                    <a:pt x="1" y="4426"/>
                  </a:moveTo>
                  <a:cubicBezTo>
                    <a:pt x="1" y="4877"/>
                    <a:pt x="1" y="5337"/>
                    <a:pt x="19" y="5806"/>
                  </a:cubicBezTo>
                  <a:lnTo>
                    <a:pt x="75006" y="11007"/>
                  </a:lnTo>
                  <a:cubicBezTo>
                    <a:pt x="74852" y="10953"/>
                    <a:pt x="74555" y="10700"/>
                    <a:pt x="74104" y="10240"/>
                  </a:cubicBezTo>
                  <a:cubicBezTo>
                    <a:pt x="73653" y="9799"/>
                    <a:pt x="73455" y="9555"/>
                    <a:pt x="73491" y="9519"/>
                  </a:cubicBezTo>
                  <a:lnTo>
                    <a:pt x="1" y="4426"/>
                  </a:lnTo>
                  <a:close/>
                </a:path>
              </a:pathLst>
            </a:custGeom>
            <a:solidFill>
              <a:srgbClr val="C45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95;p42">
              <a:extLst>
                <a:ext uri="{FF2B5EF4-FFF2-40B4-BE49-F238E27FC236}">
                  <a16:creationId xmlns:a16="http://schemas.microsoft.com/office/drawing/2014/main" id="{571A11B2-01C3-4517-9265-511AE00A9037}"/>
                </a:ext>
              </a:extLst>
            </p:cNvPr>
            <p:cNvSpPr/>
            <p:nvPr/>
          </p:nvSpPr>
          <p:spPr>
            <a:xfrm>
              <a:off x="2142525" y="3876725"/>
              <a:ext cx="2414850" cy="291950"/>
            </a:xfrm>
            <a:custGeom>
              <a:avLst/>
              <a:gdLst/>
              <a:ahLst/>
              <a:cxnLst/>
              <a:rect l="l" t="t" r="r" b="b"/>
              <a:pathLst>
                <a:path w="96594" h="11678" extrusionOk="0">
                  <a:moveTo>
                    <a:pt x="3079" y="479"/>
                  </a:moveTo>
                  <a:cubicBezTo>
                    <a:pt x="3263" y="479"/>
                    <a:pt x="3448" y="485"/>
                    <a:pt x="3633" y="492"/>
                  </a:cubicBezTo>
                  <a:cubicBezTo>
                    <a:pt x="4094" y="507"/>
                    <a:pt x="4554" y="537"/>
                    <a:pt x="5014" y="606"/>
                  </a:cubicBezTo>
                  <a:lnTo>
                    <a:pt x="5014" y="606"/>
                  </a:lnTo>
                  <a:cubicBezTo>
                    <a:pt x="4945" y="1432"/>
                    <a:pt x="4863" y="2251"/>
                    <a:pt x="4805" y="3079"/>
                  </a:cubicBezTo>
                  <a:cubicBezTo>
                    <a:pt x="4738" y="3903"/>
                    <a:pt x="4703" y="4719"/>
                    <a:pt x="4669" y="5549"/>
                  </a:cubicBezTo>
                  <a:lnTo>
                    <a:pt x="4669" y="5549"/>
                  </a:lnTo>
                  <a:lnTo>
                    <a:pt x="4075" y="5521"/>
                  </a:lnTo>
                  <a:cubicBezTo>
                    <a:pt x="3813" y="5512"/>
                    <a:pt x="3552" y="5503"/>
                    <a:pt x="3291" y="5467"/>
                  </a:cubicBezTo>
                  <a:cubicBezTo>
                    <a:pt x="3029" y="5440"/>
                    <a:pt x="2777" y="5413"/>
                    <a:pt x="2515" y="5368"/>
                  </a:cubicBezTo>
                  <a:cubicBezTo>
                    <a:pt x="2452" y="5359"/>
                    <a:pt x="2380" y="5350"/>
                    <a:pt x="2326" y="5341"/>
                  </a:cubicBezTo>
                  <a:cubicBezTo>
                    <a:pt x="2263" y="5323"/>
                    <a:pt x="2200" y="5314"/>
                    <a:pt x="2146" y="5296"/>
                  </a:cubicBezTo>
                  <a:cubicBezTo>
                    <a:pt x="2020" y="5260"/>
                    <a:pt x="1903" y="5215"/>
                    <a:pt x="1794" y="5161"/>
                  </a:cubicBezTo>
                  <a:cubicBezTo>
                    <a:pt x="1335" y="4962"/>
                    <a:pt x="965" y="4620"/>
                    <a:pt x="794" y="4196"/>
                  </a:cubicBezTo>
                  <a:cubicBezTo>
                    <a:pt x="604" y="3764"/>
                    <a:pt x="577" y="3277"/>
                    <a:pt x="623" y="2781"/>
                  </a:cubicBezTo>
                  <a:cubicBezTo>
                    <a:pt x="650" y="2276"/>
                    <a:pt x="749" y="1799"/>
                    <a:pt x="992" y="1402"/>
                  </a:cubicBezTo>
                  <a:cubicBezTo>
                    <a:pt x="1226" y="1005"/>
                    <a:pt x="1632" y="726"/>
                    <a:pt x="2110" y="591"/>
                  </a:cubicBezTo>
                  <a:cubicBezTo>
                    <a:pt x="2227" y="555"/>
                    <a:pt x="2353" y="537"/>
                    <a:pt x="2479" y="510"/>
                  </a:cubicBezTo>
                  <a:cubicBezTo>
                    <a:pt x="2606" y="492"/>
                    <a:pt x="2714" y="483"/>
                    <a:pt x="2849" y="483"/>
                  </a:cubicBezTo>
                  <a:cubicBezTo>
                    <a:pt x="2926" y="480"/>
                    <a:pt x="3002" y="479"/>
                    <a:pt x="3079" y="479"/>
                  </a:cubicBezTo>
                  <a:close/>
                  <a:moveTo>
                    <a:pt x="6040" y="167"/>
                  </a:moveTo>
                  <a:cubicBezTo>
                    <a:pt x="6292" y="167"/>
                    <a:pt x="6554" y="266"/>
                    <a:pt x="6689" y="483"/>
                  </a:cubicBezTo>
                  <a:lnTo>
                    <a:pt x="6797" y="510"/>
                  </a:lnTo>
                  <a:cubicBezTo>
                    <a:pt x="6808" y="513"/>
                    <a:pt x="6819" y="516"/>
                    <a:pt x="6831" y="516"/>
                  </a:cubicBezTo>
                  <a:cubicBezTo>
                    <a:pt x="6847" y="516"/>
                    <a:pt x="6862" y="511"/>
                    <a:pt x="6878" y="501"/>
                  </a:cubicBezTo>
                  <a:cubicBezTo>
                    <a:pt x="7042" y="368"/>
                    <a:pt x="7246" y="317"/>
                    <a:pt x="7449" y="317"/>
                  </a:cubicBezTo>
                  <a:cubicBezTo>
                    <a:pt x="7481" y="317"/>
                    <a:pt x="7513" y="318"/>
                    <a:pt x="7545" y="320"/>
                  </a:cubicBezTo>
                  <a:cubicBezTo>
                    <a:pt x="7789" y="347"/>
                    <a:pt x="8014" y="438"/>
                    <a:pt x="8203" y="591"/>
                  </a:cubicBezTo>
                  <a:lnTo>
                    <a:pt x="8293" y="618"/>
                  </a:lnTo>
                  <a:cubicBezTo>
                    <a:pt x="8302" y="618"/>
                    <a:pt x="8320" y="618"/>
                    <a:pt x="8338" y="609"/>
                  </a:cubicBezTo>
                  <a:cubicBezTo>
                    <a:pt x="8520" y="518"/>
                    <a:pt x="8717" y="472"/>
                    <a:pt x="8915" y="472"/>
                  </a:cubicBezTo>
                  <a:cubicBezTo>
                    <a:pt x="8933" y="472"/>
                    <a:pt x="8951" y="473"/>
                    <a:pt x="8969" y="474"/>
                  </a:cubicBezTo>
                  <a:cubicBezTo>
                    <a:pt x="9186" y="483"/>
                    <a:pt x="9402" y="546"/>
                    <a:pt x="9564" y="690"/>
                  </a:cubicBezTo>
                  <a:lnTo>
                    <a:pt x="9582" y="699"/>
                  </a:lnTo>
                  <a:cubicBezTo>
                    <a:pt x="9600" y="708"/>
                    <a:pt x="9618" y="708"/>
                    <a:pt x="9636" y="708"/>
                  </a:cubicBezTo>
                  <a:cubicBezTo>
                    <a:pt x="12764" y="789"/>
                    <a:pt x="15883" y="1068"/>
                    <a:pt x="19011" y="1276"/>
                  </a:cubicBezTo>
                  <a:lnTo>
                    <a:pt x="28385" y="1934"/>
                  </a:lnTo>
                  <a:lnTo>
                    <a:pt x="47125" y="3241"/>
                  </a:lnTo>
                  <a:lnTo>
                    <a:pt x="84614" y="5873"/>
                  </a:lnTo>
                  <a:lnTo>
                    <a:pt x="84587" y="5873"/>
                  </a:lnTo>
                  <a:lnTo>
                    <a:pt x="87517" y="6702"/>
                  </a:lnTo>
                  <a:cubicBezTo>
                    <a:pt x="88003" y="6846"/>
                    <a:pt x="88490" y="6982"/>
                    <a:pt x="88986" y="7117"/>
                  </a:cubicBezTo>
                  <a:cubicBezTo>
                    <a:pt x="89473" y="7252"/>
                    <a:pt x="89959" y="7387"/>
                    <a:pt x="90455" y="7522"/>
                  </a:cubicBezTo>
                  <a:lnTo>
                    <a:pt x="91924" y="7919"/>
                  </a:lnTo>
                  <a:lnTo>
                    <a:pt x="93403" y="8307"/>
                  </a:lnTo>
                  <a:cubicBezTo>
                    <a:pt x="94178" y="8513"/>
                    <a:pt x="94948" y="8725"/>
                    <a:pt x="95712" y="8973"/>
                  </a:cubicBezTo>
                  <a:lnTo>
                    <a:pt x="95712" y="8973"/>
                  </a:lnTo>
                  <a:cubicBezTo>
                    <a:pt x="94921" y="9193"/>
                    <a:pt x="94126" y="9408"/>
                    <a:pt x="93331" y="9623"/>
                  </a:cubicBezTo>
                  <a:cubicBezTo>
                    <a:pt x="92835" y="9758"/>
                    <a:pt x="92330" y="9893"/>
                    <a:pt x="91834" y="10010"/>
                  </a:cubicBezTo>
                  <a:cubicBezTo>
                    <a:pt x="91321" y="10109"/>
                    <a:pt x="90816" y="10209"/>
                    <a:pt x="90311" y="10299"/>
                  </a:cubicBezTo>
                  <a:cubicBezTo>
                    <a:pt x="89292" y="10488"/>
                    <a:pt x="88265" y="10641"/>
                    <a:pt x="87246" y="10822"/>
                  </a:cubicBezTo>
                  <a:cubicBezTo>
                    <a:pt x="86231" y="10992"/>
                    <a:pt x="85224" y="11181"/>
                    <a:pt x="84209" y="11370"/>
                  </a:cubicBezTo>
                  <a:lnTo>
                    <a:pt x="84209" y="11370"/>
                  </a:lnTo>
                  <a:lnTo>
                    <a:pt x="46747" y="8811"/>
                  </a:lnTo>
                  <a:lnTo>
                    <a:pt x="27998" y="7522"/>
                  </a:lnTo>
                  <a:cubicBezTo>
                    <a:pt x="21751" y="7090"/>
                    <a:pt x="15495" y="6684"/>
                    <a:pt x="9258" y="6134"/>
                  </a:cubicBezTo>
                  <a:cubicBezTo>
                    <a:pt x="9250" y="6132"/>
                    <a:pt x="9242" y="6131"/>
                    <a:pt x="9234" y="6131"/>
                  </a:cubicBezTo>
                  <a:cubicBezTo>
                    <a:pt x="9216" y="6131"/>
                    <a:pt x="9198" y="6137"/>
                    <a:pt x="9186" y="6143"/>
                  </a:cubicBezTo>
                  <a:lnTo>
                    <a:pt x="9168" y="6143"/>
                  </a:lnTo>
                  <a:cubicBezTo>
                    <a:pt x="8978" y="6260"/>
                    <a:pt x="8762" y="6324"/>
                    <a:pt x="8555" y="6324"/>
                  </a:cubicBezTo>
                  <a:cubicBezTo>
                    <a:pt x="8347" y="6315"/>
                    <a:pt x="8140" y="6233"/>
                    <a:pt x="8005" y="6080"/>
                  </a:cubicBezTo>
                  <a:cubicBezTo>
                    <a:pt x="7987" y="6053"/>
                    <a:pt x="7951" y="6035"/>
                    <a:pt x="7906" y="6035"/>
                  </a:cubicBezTo>
                  <a:lnTo>
                    <a:pt x="7834" y="6044"/>
                  </a:lnTo>
                  <a:cubicBezTo>
                    <a:pt x="7655" y="6153"/>
                    <a:pt x="7450" y="6201"/>
                    <a:pt x="7242" y="6201"/>
                  </a:cubicBezTo>
                  <a:cubicBezTo>
                    <a:pt x="7208" y="6201"/>
                    <a:pt x="7174" y="6200"/>
                    <a:pt x="7140" y="6197"/>
                  </a:cubicBezTo>
                  <a:cubicBezTo>
                    <a:pt x="7022" y="6188"/>
                    <a:pt x="6905" y="6161"/>
                    <a:pt x="6797" y="6116"/>
                  </a:cubicBezTo>
                  <a:cubicBezTo>
                    <a:pt x="6680" y="6080"/>
                    <a:pt x="6581" y="6026"/>
                    <a:pt x="6482" y="5954"/>
                  </a:cubicBezTo>
                  <a:lnTo>
                    <a:pt x="6464" y="5945"/>
                  </a:lnTo>
                  <a:cubicBezTo>
                    <a:pt x="6446" y="5927"/>
                    <a:pt x="6423" y="5918"/>
                    <a:pt x="6400" y="5918"/>
                  </a:cubicBezTo>
                  <a:cubicBezTo>
                    <a:pt x="6378" y="5918"/>
                    <a:pt x="6355" y="5927"/>
                    <a:pt x="6337" y="5945"/>
                  </a:cubicBezTo>
                  <a:cubicBezTo>
                    <a:pt x="6172" y="6073"/>
                    <a:pt x="5962" y="6132"/>
                    <a:pt x="5750" y="6132"/>
                  </a:cubicBezTo>
                  <a:cubicBezTo>
                    <a:pt x="5708" y="6132"/>
                    <a:pt x="5667" y="6130"/>
                    <a:pt x="5625" y="6125"/>
                  </a:cubicBezTo>
                  <a:cubicBezTo>
                    <a:pt x="5499" y="6116"/>
                    <a:pt x="5373" y="6080"/>
                    <a:pt x="5256" y="6035"/>
                  </a:cubicBezTo>
                  <a:cubicBezTo>
                    <a:pt x="5183" y="6007"/>
                    <a:pt x="5110" y="5972"/>
                    <a:pt x="5042" y="5928"/>
                  </a:cubicBezTo>
                  <a:lnTo>
                    <a:pt x="5042" y="5928"/>
                  </a:lnTo>
                  <a:cubicBezTo>
                    <a:pt x="5040" y="5891"/>
                    <a:pt x="5040" y="5853"/>
                    <a:pt x="5039" y="5815"/>
                  </a:cubicBezTo>
                  <a:lnTo>
                    <a:pt x="5039" y="5815"/>
                  </a:lnTo>
                  <a:cubicBezTo>
                    <a:pt x="5047" y="5791"/>
                    <a:pt x="5051" y="5764"/>
                    <a:pt x="5048" y="5738"/>
                  </a:cubicBezTo>
                  <a:cubicBezTo>
                    <a:pt x="5048" y="5736"/>
                    <a:pt x="5048" y="5735"/>
                    <a:pt x="5048" y="5733"/>
                  </a:cubicBezTo>
                  <a:lnTo>
                    <a:pt x="5048" y="5733"/>
                  </a:lnTo>
                  <a:cubicBezTo>
                    <a:pt x="5048" y="5729"/>
                    <a:pt x="5047" y="5724"/>
                    <a:pt x="5046" y="5719"/>
                  </a:cubicBezTo>
                  <a:lnTo>
                    <a:pt x="5046" y="5719"/>
                  </a:lnTo>
                  <a:cubicBezTo>
                    <a:pt x="4949" y="4851"/>
                    <a:pt x="4959" y="3974"/>
                    <a:pt x="5012" y="3097"/>
                  </a:cubicBezTo>
                  <a:cubicBezTo>
                    <a:pt x="5075" y="2213"/>
                    <a:pt x="5193" y="1330"/>
                    <a:pt x="5409" y="474"/>
                  </a:cubicBezTo>
                  <a:cubicBezTo>
                    <a:pt x="5409" y="465"/>
                    <a:pt x="5418" y="447"/>
                    <a:pt x="5418" y="438"/>
                  </a:cubicBezTo>
                  <a:cubicBezTo>
                    <a:pt x="5418" y="428"/>
                    <a:pt x="5417" y="418"/>
                    <a:pt x="5416" y="408"/>
                  </a:cubicBezTo>
                  <a:lnTo>
                    <a:pt x="5416" y="408"/>
                  </a:lnTo>
                  <a:cubicBezTo>
                    <a:pt x="5420" y="381"/>
                    <a:pt x="5424" y="352"/>
                    <a:pt x="5429" y="324"/>
                  </a:cubicBezTo>
                  <a:lnTo>
                    <a:pt x="5429" y="324"/>
                  </a:lnTo>
                  <a:cubicBezTo>
                    <a:pt x="5503" y="283"/>
                    <a:pt x="5580" y="250"/>
                    <a:pt x="5661" y="221"/>
                  </a:cubicBezTo>
                  <a:cubicBezTo>
                    <a:pt x="5787" y="185"/>
                    <a:pt x="5914" y="167"/>
                    <a:pt x="6040" y="167"/>
                  </a:cubicBezTo>
                  <a:close/>
                  <a:moveTo>
                    <a:pt x="5907" y="1"/>
                  </a:moveTo>
                  <a:cubicBezTo>
                    <a:pt x="5814" y="1"/>
                    <a:pt x="5721" y="5"/>
                    <a:pt x="5625" y="5"/>
                  </a:cubicBezTo>
                  <a:cubicBezTo>
                    <a:pt x="5509" y="12"/>
                    <a:pt x="5398" y="25"/>
                    <a:pt x="5279" y="25"/>
                  </a:cubicBezTo>
                  <a:cubicBezTo>
                    <a:pt x="5250" y="25"/>
                    <a:pt x="5222" y="25"/>
                    <a:pt x="5193" y="23"/>
                  </a:cubicBezTo>
                  <a:cubicBezTo>
                    <a:pt x="5166" y="23"/>
                    <a:pt x="5129" y="41"/>
                    <a:pt x="5111" y="77"/>
                  </a:cubicBezTo>
                  <a:lnTo>
                    <a:pt x="5066" y="167"/>
                  </a:lnTo>
                  <a:cubicBezTo>
                    <a:pt x="5061" y="193"/>
                    <a:pt x="5056" y="217"/>
                    <a:pt x="5051" y="242"/>
                  </a:cubicBezTo>
                  <a:lnTo>
                    <a:pt x="5051" y="242"/>
                  </a:lnTo>
                  <a:lnTo>
                    <a:pt x="3642" y="194"/>
                  </a:lnTo>
                  <a:lnTo>
                    <a:pt x="2849" y="167"/>
                  </a:lnTo>
                  <a:cubicBezTo>
                    <a:pt x="2812" y="164"/>
                    <a:pt x="2773" y="163"/>
                    <a:pt x="2732" y="163"/>
                  </a:cubicBezTo>
                  <a:cubicBezTo>
                    <a:pt x="2635" y="163"/>
                    <a:pt x="2530" y="170"/>
                    <a:pt x="2434" y="176"/>
                  </a:cubicBezTo>
                  <a:cubicBezTo>
                    <a:pt x="2299" y="194"/>
                    <a:pt x="2164" y="212"/>
                    <a:pt x="2020" y="239"/>
                  </a:cubicBezTo>
                  <a:cubicBezTo>
                    <a:pt x="1749" y="293"/>
                    <a:pt x="1479" y="383"/>
                    <a:pt x="1217" y="528"/>
                  </a:cubicBezTo>
                  <a:cubicBezTo>
                    <a:pt x="965" y="681"/>
                    <a:pt x="740" y="879"/>
                    <a:pt x="568" y="1114"/>
                  </a:cubicBezTo>
                  <a:cubicBezTo>
                    <a:pt x="208" y="1600"/>
                    <a:pt x="82" y="2195"/>
                    <a:pt x="46" y="2736"/>
                  </a:cubicBezTo>
                  <a:cubicBezTo>
                    <a:pt x="1" y="3286"/>
                    <a:pt x="64" y="3890"/>
                    <a:pt x="343" y="4413"/>
                  </a:cubicBezTo>
                  <a:cubicBezTo>
                    <a:pt x="487" y="4674"/>
                    <a:pt x="686" y="4899"/>
                    <a:pt x="920" y="5080"/>
                  </a:cubicBezTo>
                  <a:cubicBezTo>
                    <a:pt x="1145" y="5260"/>
                    <a:pt x="1407" y="5386"/>
                    <a:pt x="1668" y="5476"/>
                  </a:cubicBezTo>
                  <a:cubicBezTo>
                    <a:pt x="1794" y="5521"/>
                    <a:pt x="1930" y="5557"/>
                    <a:pt x="2065" y="5593"/>
                  </a:cubicBezTo>
                  <a:cubicBezTo>
                    <a:pt x="2128" y="5611"/>
                    <a:pt x="2200" y="5620"/>
                    <a:pt x="2272" y="5639"/>
                  </a:cubicBezTo>
                  <a:cubicBezTo>
                    <a:pt x="2335" y="5648"/>
                    <a:pt x="2398" y="5648"/>
                    <a:pt x="2470" y="5657"/>
                  </a:cubicBezTo>
                  <a:cubicBezTo>
                    <a:pt x="2732" y="5684"/>
                    <a:pt x="2993" y="5720"/>
                    <a:pt x="3255" y="5756"/>
                  </a:cubicBezTo>
                  <a:cubicBezTo>
                    <a:pt x="3723" y="5827"/>
                    <a:pt x="4184" y="5885"/>
                    <a:pt x="4651" y="5928"/>
                  </a:cubicBezTo>
                  <a:lnTo>
                    <a:pt x="4651" y="5928"/>
                  </a:lnTo>
                  <a:cubicBezTo>
                    <a:pt x="4651" y="5964"/>
                    <a:pt x="4654" y="6000"/>
                    <a:pt x="4661" y="6035"/>
                  </a:cubicBezTo>
                  <a:lnTo>
                    <a:pt x="4661" y="6080"/>
                  </a:lnTo>
                  <a:cubicBezTo>
                    <a:pt x="4670" y="6143"/>
                    <a:pt x="4715" y="6188"/>
                    <a:pt x="4778" y="6197"/>
                  </a:cubicBezTo>
                  <a:cubicBezTo>
                    <a:pt x="4922" y="6215"/>
                    <a:pt x="5057" y="6242"/>
                    <a:pt x="5193" y="6260"/>
                  </a:cubicBezTo>
                  <a:cubicBezTo>
                    <a:pt x="5337" y="6279"/>
                    <a:pt x="5472" y="6297"/>
                    <a:pt x="5607" y="6306"/>
                  </a:cubicBezTo>
                  <a:cubicBezTo>
                    <a:pt x="5742" y="6315"/>
                    <a:pt x="5887" y="6324"/>
                    <a:pt x="6022" y="6324"/>
                  </a:cubicBezTo>
                  <a:cubicBezTo>
                    <a:pt x="6133" y="6324"/>
                    <a:pt x="6243" y="6318"/>
                    <a:pt x="6358" y="6316"/>
                  </a:cubicBezTo>
                  <a:lnTo>
                    <a:pt x="6358" y="6316"/>
                  </a:lnTo>
                  <a:cubicBezTo>
                    <a:pt x="6479" y="6347"/>
                    <a:pt x="6594" y="6371"/>
                    <a:pt x="6716" y="6396"/>
                  </a:cubicBezTo>
                  <a:cubicBezTo>
                    <a:pt x="6851" y="6423"/>
                    <a:pt x="6986" y="6441"/>
                    <a:pt x="7122" y="6450"/>
                  </a:cubicBezTo>
                  <a:cubicBezTo>
                    <a:pt x="7185" y="6454"/>
                    <a:pt x="7247" y="6456"/>
                    <a:pt x="7308" y="6456"/>
                  </a:cubicBezTo>
                  <a:cubicBezTo>
                    <a:pt x="7485" y="6456"/>
                    <a:pt x="7658" y="6441"/>
                    <a:pt x="7841" y="6424"/>
                  </a:cubicBezTo>
                  <a:lnTo>
                    <a:pt x="7841" y="6424"/>
                  </a:lnTo>
                  <a:cubicBezTo>
                    <a:pt x="8064" y="6538"/>
                    <a:pt x="8301" y="6612"/>
                    <a:pt x="8546" y="6612"/>
                  </a:cubicBezTo>
                  <a:cubicBezTo>
                    <a:pt x="8578" y="6614"/>
                    <a:pt x="8609" y="6615"/>
                    <a:pt x="8641" y="6615"/>
                  </a:cubicBezTo>
                  <a:cubicBezTo>
                    <a:pt x="8860" y="6615"/>
                    <a:pt x="9068" y="6567"/>
                    <a:pt x="9276" y="6515"/>
                  </a:cubicBezTo>
                  <a:lnTo>
                    <a:pt x="9276" y="6515"/>
                  </a:lnTo>
                  <a:cubicBezTo>
                    <a:pt x="15516" y="6831"/>
                    <a:pt x="21748" y="7298"/>
                    <a:pt x="27980" y="7730"/>
                  </a:cubicBezTo>
                  <a:lnTo>
                    <a:pt x="46729" y="9037"/>
                  </a:lnTo>
                  <a:lnTo>
                    <a:pt x="84218" y="11678"/>
                  </a:lnTo>
                  <a:lnTo>
                    <a:pt x="84254" y="11678"/>
                  </a:lnTo>
                  <a:cubicBezTo>
                    <a:pt x="85272" y="11489"/>
                    <a:pt x="86291" y="11308"/>
                    <a:pt x="87309" y="11110"/>
                  </a:cubicBezTo>
                  <a:cubicBezTo>
                    <a:pt x="88328" y="10921"/>
                    <a:pt x="89337" y="10704"/>
                    <a:pt x="90356" y="10515"/>
                  </a:cubicBezTo>
                  <a:cubicBezTo>
                    <a:pt x="90861" y="10416"/>
                    <a:pt x="91375" y="10335"/>
                    <a:pt x="91879" y="10245"/>
                  </a:cubicBezTo>
                  <a:cubicBezTo>
                    <a:pt x="92384" y="10127"/>
                    <a:pt x="92889" y="10001"/>
                    <a:pt x="93394" y="9875"/>
                  </a:cubicBezTo>
                  <a:cubicBezTo>
                    <a:pt x="94403" y="9641"/>
                    <a:pt x="95404" y="9397"/>
                    <a:pt x="96422" y="9181"/>
                  </a:cubicBezTo>
                  <a:lnTo>
                    <a:pt x="96431" y="9172"/>
                  </a:lnTo>
                  <a:cubicBezTo>
                    <a:pt x="96504" y="9163"/>
                    <a:pt x="96558" y="9100"/>
                    <a:pt x="96576" y="9028"/>
                  </a:cubicBezTo>
                  <a:cubicBezTo>
                    <a:pt x="96594" y="8920"/>
                    <a:pt x="96522" y="8820"/>
                    <a:pt x="96422" y="8802"/>
                  </a:cubicBezTo>
                  <a:cubicBezTo>
                    <a:pt x="95422" y="8613"/>
                    <a:pt x="94439" y="8361"/>
                    <a:pt x="93457" y="8090"/>
                  </a:cubicBezTo>
                  <a:cubicBezTo>
                    <a:pt x="92970" y="7955"/>
                    <a:pt x="92474" y="7829"/>
                    <a:pt x="91988" y="7685"/>
                  </a:cubicBezTo>
                  <a:lnTo>
                    <a:pt x="90527" y="7252"/>
                  </a:lnTo>
                  <a:cubicBezTo>
                    <a:pt x="90041" y="7099"/>
                    <a:pt x="89554" y="6955"/>
                    <a:pt x="89067" y="6819"/>
                  </a:cubicBezTo>
                  <a:cubicBezTo>
                    <a:pt x="88580" y="6675"/>
                    <a:pt x="88094" y="6531"/>
                    <a:pt x="87607" y="6396"/>
                  </a:cubicBezTo>
                  <a:lnTo>
                    <a:pt x="84668" y="5566"/>
                  </a:lnTo>
                  <a:cubicBezTo>
                    <a:pt x="84659" y="5557"/>
                    <a:pt x="84650" y="5557"/>
                    <a:pt x="84641" y="5557"/>
                  </a:cubicBezTo>
                  <a:lnTo>
                    <a:pt x="47143" y="2988"/>
                  </a:lnTo>
                  <a:lnTo>
                    <a:pt x="28403" y="1708"/>
                  </a:lnTo>
                  <a:lnTo>
                    <a:pt x="19029" y="1059"/>
                  </a:lnTo>
                  <a:cubicBezTo>
                    <a:pt x="15901" y="834"/>
                    <a:pt x="12773" y="672"/>
                    <a:pt x="9663" y="320"/>
                  </a:cubicBezTo>
                  <a:lnTo>
                    <a:pt x="9663" y="320"/>
                  </a:lnTo>
                  <a:lnTo>
                    <a:pt x="9727" y="338"/>
                  </a:lnTo>
                  <a:cubicBezTo>
                    <a:pt x="9474" y="293"/>
                    <a:pt x="9231" y="248"/>
                    <a:pt x="8987" y="239"/>
                  </a:cubicBezTo>
                  <a:cubicBezTo>
                    <a:pt x="8898" y="233"/>
                    <a:pt x="8808" y="231"/>
                    <a:pt x="8717" y="231"/>
                  </a:cubicBezTo>
                  <a:cubicBezTo>
                    <a:pt x="8618" y="231"/>
                    <a:pt x="8519" y="233"/>
                    <a:pt x="8419" y="233"/>
                  </a:cubicBezTo>
                  <a:cubicBezTo>
                    <a:pt x="8391" y="233"/>
                    <a:pt x="8363" y="233"/>
                    <a:pt x="8335" y="232"/>
                  </a:cubicBezTo>
                  <a:lnTo>
                    <a:pt x="8335" y="232"/>
                  </a:lnTo>
                  <a:cubicBezTo>
                    <a:pt x="8081" y="150"/>
                    <a:pt x="7827" y="85"/>
                    <a:pt x="7572" y="68"/>
                  </a:cubicBezTo>
                  <a:cubicBezTo>
                    <a:pt x="7534" y="66"/>
                    <a:pt x="7496" y="64"/>
                    <a:pt x="7458" y="64"/>
                  </a:cubicBezTo>
                  <a:cubicBezTo>
                    <a:pt x="7355" y="64"/>
                    <a:pt x="7254" y="73"/>
                    <a:pt x="7149" y="86"/>
                  </a:cubicBezTo>
                  <a:cubicBezTo>
                    <a:pt x="7039" y="93"/>
                    <a:pt x="6930" y="112"/>
                    <a:pt x="6811" y="129"/>
                  </a:cubicBezTo>
                  <a:lnTo>
                    <a:pt x="6811" y="129"/>
                  </a:lnTo>
                  <a:cubicBezTo>
                    <a:pt x="6696" y="97"/>
                    <a:pt x="6584" y="71"/>
                    <a:pt x="6473" y="50"/>
                  </a:cubicBezTo>
                  <a:cubicBezTo>
                    <a:pt x="6328" y="23"/>
                    <a:pt x="6184" y="5"/>
                    <a:pt x="6049" y="5"/>
                  </a:cubicBezTo>
                  <a:cubicBezTo>
                    <a:pt x="6001" y="2"/>
                    <a:pt x="5954" y="1"/>
                    <a:pt x="59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96;p42">
              <a:extLst>
                <a:ext uri="{FF2B5EF4-FFF2-40B4-BE49-F238E27FC236}">
                  <a16:creationId xmlns:a16="http://schemas.microsoft.com/office/drawing/2014/main" id="{B2EC91F0-D4CC-4A7D-8865-A2D95A91EF89}"/>
                </a:ext>
              </a:extLst>
            </p:cNvPr>
            <p:cNvSpPr/>
            <p:nvPr/>
          </p:nvSpPr>
          <p:spPr>
            <a:xfrm>
              <a:off x="2297125" y="3977050"/>
              <a:ext cx="10375" cy="58250"/>
            </a:xfrm>
            <a:custGeom>
              <a:avLst/>
              <a:gdLst/>
              <a:ahLst/>
              <a:cxnLst/>
              <a:rect l="l" t="t" r="r" b="b"/>
              <a:pathLst>
                <a:path w="415" h="2330" extrusionOk="0">
                  <a:moveTo>
                    <a:pt x="214" y="0"/>
                  </a:moveTo>
                  <a:cubicBezTo>
                    <a:pt x="203" y="0"/>
                    <a:pt x="192" y="1"/>
                    <a:pt x="180" y="3"/>
                  </a:cubicBezTo>
                  <a:cubicBezTo>
                    <a:pt x="72" y="12"/>
                    <a:pt x="0" y="111"/>
                    <a:pt x="18" y="219"/>
                  </a:cubicBezTo>
                  <a:cubicBezTo>
                    <a:pt x="63" y="535"/>
                    <a:pt x="63" y="850"/>
                    <a:pt x="63" y="1175"/>
                  </a:cubicBezTo>
                  <a:cubicBezTo>
                    <a:pt x="54" y="1490"/>
                    <a:pt x="45" y="1806"/>
                    <a:pt x="18" y="2121"/>
                  </a:cubicBezTo>
                  <a:cubicBezTo>
                    <a:pt x="18" y="2130"/>
                    <a:pt x="18" y="2139"/>
                    <a:pt x="18" y="2157"/>
                  </a:cubicBezTo>
                  <a:cubicBezTo>
                    <a:pt x="27" y="2251"/>
                    <a:pt x="116" y="2329"/>
                    <a:pt x="218" y="2329"/>
                  </a:cubicBezTo>
                  <a:cubicBezTo>
                    <a:pt x="223" y="2329"/>
                    <a:pt x="229" y="2329"/>
                    <a:pt x="234" y="2329"/>
                  </a:cubicBezTo>
                  <a:cubicBezTo>
                    <a:pt x="343" y="2320"/>
                    <a:pt x="415" y="2229"/>
                    <a:pt x="406" y="2121"/>
                  </a:cubicBezTo>
                  <a:lnTo>
                    <a:pt x="406" y="2103"/>
                  </a:lnTo>
                  <a:cubicBezTo>
                    <a:pt x="379" y="1797"/>
                    <a:pt x="370" y="1481"/>
                    <a:pt x="361" y="1166"/>
                  </a:cubicBezTo>
                  <a:cubicBezTo>
                    <a:pt x="361" y="859"/>
                    <a:pt x="361" y="544"/>
                    <a:pt x="406" y="228"/>
                  </a:cubicBezTo>
                  <a:lnTo>
                    <a:pt x="406" y="219"/>
                  </a:lnTo>
                  <a:cubicBezTo>
                    <a:pt x="406" y="201"/>
                    <a:pt x="406" y="183"/>
                    <a:pt x="406" y="165"/>
                  </a:cubicBezTo>
                  <a:cubicBezTo>
                    <a:pt x="390" y="68"/>
                    <a:pt x="308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97;p42">
              <a:extLst>
                <a:ext uri="{FF2B5EF4-FFF2-40B4-BE49-F238E27FC236}">
                  <a16:creationId xmlns:a16="http://schemas.microsoft.com/office/drawing/2014/main" id="{CF37B804-DAE4-4E4E-B200-BDF70A6287A4}"/>
                </a:ext>
              </a:extLst>
            </p:cNvPr>
            <p:cNvSpPr/>
            <p:nvPr/>
          </p:nvSpPr>
          <p:spPr>
            <a:xfrm>
              <a:off x="2334525" y="3993050"/>
              <a:ext cx="10850" cy="45625"/>
            </a:xfrm>
            <a:custGeom>
              <a:avLst/>
              <a:gdLst/>
              <a:ahLst/>
              <a:cxnLst/>
              <a:rect l="l" t="t" r="r" b="b"/>
              <a:pathLst>
                <a:path w="434" h="1825" extrusionOk="0">
                  <a:moveTo>
                    <a:pt x="211" y="0"/>
                  </a:moveTo>
                  <a:cubicBezTo>
                    <a:pt x="201" y="0"/>
                    <a:pt x="191" y="1"/>
                    <a:pt x="181" y="3"/>
                  </a:cubicBezTo>
                  <a:cubicBezTo>
                    <a:pt x="73" y="21"/>
                    <a:pt x="0" y="120"/>
                    <a:pt x="9" y="228"/>
                  </a:cubicBezTo>
                  <a:cubicBezTo>
                    <a:pt x="45" y="454"/>
                    <a:pt x="55" y="679"/>
                    <a:pt x="55" y="904"/>
                  </a:cubicBezTo>
                  <a:cubicBezTo>
                    <a:pt x="64" y="1130"/>
                    <a:pt x="64" y="1355"/>
                    <a:pt x="18" y="1589"/>
                  </a:cubicBezTo>
                  <a:cubicBezTo>
                    <a:pt x="9" y="1616"/>
                    <a:pt x="9" y="1653"/>
                    <a:pt x="18" y="1680"/>
                  </a:cubicBezTo>
                  <a:cubicBezTo>
                    <a:pt x="48" y="1767"/>
                    <a:pt x="124" y="1825"/>
                    <a:pt x="209" y="1825"/>
                  </a:cubicBezTo>
                  <a:cubicBezTo>
                    <a:pt x="229" y="1825"/>
                    <a:pt x="250" y="1822"/>
                    <a:pt x="271" y="1815"/>
                  </a:cubicBezTo>
                  <a:cubicBezTo>
                    <a:pt x="370" y="1788"/>
                    <a:pt x="433" y="1671"/>
                    <a:pt x="406" y="1571"/>
                  </a:cubicBezTo>
                  <a:cubicBezTo>
                    <a:pt x="343" y="1346"/>
                    <a:pt x="325" y="1130"/>
                    <a:pt x="325" y="904"/>
                  </a:cubicBezTo>
                  <a:cubicBezTo>
                    <a:pt x="334" y="679"/>
                    <a:pt x="352" y="463"/>
                    <a:pt x="397" y="246"/>
                  </a:cubicBezTo>
                  <a:cubicBezTo>
                    <a:pt x="406" y="219"/>
                    <a:pt x="406" y="192"/>
                    <a:pt x="406" y="174"/>
                  </a:cubicBezTo>
                  <a:cubicBezTo>
                    <a:pt x="390" y="76"/>
                    <a:pt x="307" y="0"/>
                    <a:pt x="211" y="0"/>
                  </a:cubicBezTo>
                  <a:close/>
                </a:path>
              </a:pathLst>
            </a:custGeom>
            <a:solidFill>
              <a:srgbClr val="42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98;p42">
              <a:extLst>
                <a:ext uri="{FF2B5EF4-FFF2-40B4-BE49-F238E27FC236}">
                  <a16:creationId xmlns:a16="http://schemas.microsoft.com/office/drawing/2014/main" id="{03DE5B2A-71EA-4977-973B-6A779D92DFDD}"/>
                </a:ext>
              </a:extLst>
            </p:cNvPr>
            <p:cNvSpPr/>
            <p:nvPr/>
          </p:nvSpPr>
          <p:spPr>
            <a:xfrm>
              <a:off x="2368775" y="3930000"/>
              <a:ext cx="1895650" cy="136475"/>
            </a:xfrm>
            <a:custGeom>
              <a:avLst/>
              <a:gdLst/>
              <a:ahLst/>
              <a:cxnLst/>
              <a:rect l="l" t="t" r="r" b="b"/>
              <a:pathLst>
                <a:path w="75826" h="5459" extrusionOk="0">
                  <a:moveTo>
                    <a:pt x="334" y="0"/>
                  </a:moveTo>
                  <a:cubicBezTo>
                    <a:pt x="234" y="0"/>
                    <a:pt x="153" y="70"/>
                    <a:pt x="145" y="163"/>
                  </a:cubicBezTo>
                  <a:lnTo>
                    <a:pt x="145" y="172"/>
                  </a:lnTo>
                  <a:cubicBezTo>
                    <a:pt x="154" y="848"/>
                    <a:pt x="91" y="1515"/>
                    <a:pt x="64" y="2191"/>
                  </a:cubicBezTo>
                  <a:cubicBezTo>
                    <a:pt x="46" y="2525"/>
                    <a:pt x="37" y="2859"/>
                    <a:pt x="28" y="3192"/>
                  </a:cubicBezTo>
                  <a:lnTo>
                    <a:pt x="1" y="4202"/>
                  </a:lnTo>
                  <a:cubicBezTo>
                    <a:pt x="1" y="4211"/>
                    <a:pt x="1" y="4220"/>
                    <a:pt x="1" y="4229"/>
                  </a:cubicBezTo>
                  <a:cubicBezTo>
                    <a:pt x="9" y="4331"/>
                    <a:pt x="98" y="4401"/>
                    <a:pt x="199" y="4401"/>
                  </a:cubicBezTo>
                  <a:cubicBezTo>
                    <a:pt x="205" y="4401"/>
                    <a:pt x="211" y="4400"/>
                    <a:pt x="217" y="4400"/>
                  </a:cubicBezTo>
                  <a:cubicBezTo>
                    <a:pt x="325" y="4391"/>
                    <a:pt x="397" y="4292"/>
                    <a:pt x="388" y="4184"/>
                  </a:cubicBezTo>
                  <a:cubicBezTo>
                    <a:pt x="352" y="3850"/>
                    <a:pt x="325" y="3526"/>
                    <a:pt x="316" y="3192"/>
                  </a:cubicBezTo>
                  <a:cubicBezTo>
                    <a:pt x="307" y="2859"/>
                    <a:pt x="307" y="2525"/>
                    <a:pt x="316" y="2191"/>
                  </a:cubicBezTo>
                  <a:cubicBezTo>
                    <a:pt x="332" y="1593"/>
                    <a:pt x="356" y="988"/>
                    <a:pt x="482" y="395"/>
                  </a:cubicBezTo>
                  <a:lnTo>
                    <a:pt x="482" y="395"/>
                  </a:lnTo>
                  <a:cubicBezTo>
                    <a:pt x="3476" y="513"/>
                    <a:pt x="6462" y="726"/>
                    <a:pt x="9447" y="930"/>
                  </a:cubicBezTo>
                  <a:lnTo>
                    <a:pt x="18569" y="1552"/>
                  </a:lnTo>
                  <a:lnTo>
                    <a:pt x="36804" y="2804"/>
                  </a:lnTo>
                  <a:lnTo>
                    <a:pt x="55039" y="4075"/>
                  </a:lnTo>
                  <a:lnTo>
                    <a:pt x="64162" y="4715"/>
                  </a:lnTo>
                  <a:lnTo>
                    <a:pt x="68714" y="5031"/>
                  </a:lnTo>
                  <a:lnTo>
                    <a:pt x="70994" y="5193"/>
                  </a:lnTo>
                  <a:cubicBezTo>
                    <a:pt x="71760" y="5256"/>
                    <a:pt x="72517" y="5265"/>
                    <a:pt x="73275" y="5446"/>
                  </a:cubicBezTo>
                  <a:lnTo>
                    <a:pt x="73284" y="5455"/>
                  </a:lnTo>
                  <a:cubicBezTo>
                    <a:pt x="73296" y="5457"/>
                    <a:pt x="73307" y="5458"/>
                    <a:pt x="73319" y="5458"/>
                  </a:cubicBezTo>
                  <a:cubicBezTo>
                    <a:pt x="73385" y="5458"/>
                    <a:pt x="73440" y="5416"/>
                    <a:pt x="73455" y="5346"/>
                  </a:cubicBezTo>
                  <a:cubicBezTo>
                    <a:pt x="73473" y="5274"/>
                    <a:pt x="73545" y="5175"/>
                    <a:pt x="73617" y="5094"/>
                  </a:cubicBezTo>
                  <a:cubicBezTo>
                    <a:pt x="73689" y="5013"/>
                    <a:pt x="73770" y="4932"/>
                    <a:pt x="73861" y="4851"/>
                  </a:cubicBezTo>
                  <a:cubicBezTo>
                    <a:pt x="74041" y="4706"/>
                    <a:pt x="74239" y="4571"/>
                    <a:pt x="74428" y="4436"/>
                  </a:cubicBezTo>
                  <a:cubicBezTo>
                    <a:pt x="74627" y="4301"/>
                    <a:pt x="74825" y="4175"/>
                    <a:pt x="75032" y="4057"/>
                  </a:cubicBezTo>
                  <a:cubicBezTo>
                    <a:pt x="75240" y="3949"/>
                    <a:pt x="75456" y="3841"/>
                    <a:pt x="75681" y="3751"/>
                  </a:cubicBezTo>
                  <a:cubicBezTo>
                    <a:pt x="75699" y="3742"/>
                    <a:pt x="75717" y="3733"/>
                    <a:pt x="75735" y="3715"/>
                  </a:cubicBezTo>
                  <a:cubicBezTo>
                    <a:pt x="75817" y="3643"/>
                    <a:pt x="75826" y="3517"/>
                    <a:pt x="75753" y="3435"/>
                  </a:cubicBezTo>
                  <a:cubicBezTo>
                    <a:pt x="75714" y="3391"/>
                    <a:pt x="75659" y="3368"/>
                    <a:pt x="75604" y="3368"/>
                  </a:cubicBezTo>
                  <a:cubicBezTo>
                    <a:pt x="75557" y="3368"/>
                    <a:pt x="75511" y="3384"/>
                    <a:pt x="75474" y="3417"/>
                  </a:cubicBezTo>
                  <a:cubicBezTo>
                    <a:pt x="75294" y="3580"/>
                    <a:pt x="75104" y="3733"/>
                    <a:pt x="74915" y="3868"/>
                  </a:cubicBezTo>
                  <a:cubicBezTo>
                    <a:pt x="74726" y="4012"/>
                    <a:pt x="74528" y="4148"/>
                    <a:pt x="74329" y="4283"/>
                  </a:cubicBezTo>
                  <a:lnTo>
                    <a:pt x="73725" y="4670"/>
                  </a:lnTo>
                  <a:cubicBezTo>
                    <a:pt x="73617" y="4733"/>
                    <a:pt x="73518" y="4806"/>
                    <a:pt x="73419" y="4878"/>
                  </a:cubicBezTo>
                  <a:cubicBezTo>
                    <a:pt x="73347" y="4937"/>
                    <a:pt x="73270" y="4991"/>
                    <a:pt x="73195" y="5068"/>
                  </a:cubicBezTo>
                  <a:lnTo>
                    <a:pt x="73195" y="5068"/>
                  </a:lnTo>
                  <a:cubicBezTo>
                    <a:pt x="73017" y="5083"/>
                    <a:pt x="72839" y="5089"/>
                    <a:pt x="72662" y="5089"/>
                  </a:cubicBezTo>
                  <a:cubicBezTo>
                    <a:pt x="72107" y="5089"/>
                    <a:pt x="71560" y="5030"/>
                    <a:pt x="71012" y="5004"/>
                  </a:cubicBezTo>
                  <a:lnTo>
                    <a:pt x="68732" y="4842"/>
                  </a:lnTo>
                  <a:lnTo>
                    <a:pt x="64171" y="4535"/>
                  </a:lnTo>
                  <a:lnTo>
                    <a:pt x="55048" y="3904"/>
                  </a:lnTo>
                  <a:lnTo>
                    <a:pt x="36813" y="2651"/>
                  </a:lnTo>
                  <a:lnTo>
                    <a:pt x="18578" y="1371"/>
                  </a:lnTo>
                  <a:lnTo>
                    <a:pt x="9456" y="731"/>
                  </a:lnTo>
                  <a:cubicBezTo>
                    <a:pt x="6418" y="515"/>
                    <a:pt x="3381" y="308"/>
                    <a:pt x="352" y="1"/>
                  </a:cubicBezTo>
                  <a:cubicBezTo>
                    <a:pt x="346" y="1"/>
                    <a:pt x="340" y="0"/>
                    <a:pt x="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99;p42">
              <a:extLst>
                <a:ext uri="{FF2B5EF4-FFF2-40B4-BE49-F238E27FC236}">
                  <a16:creationId xmlns:a16="http://schemas.microsoft.com/office/drawing/2014/main" id="{7F981870-22BB-4547-A038-42E4862AC846}"/>
                </a:ext>
              </a:extLst>
            </p:cNvPr>
            <p:cNvSpPr/>
            <p:nvPr/>
          </p:nvSpPr>
          <p:spPr>
            <a:xfrm>
              <a:off x="4430700" y="4072425"/>
              <a:ext cx="13325" cy="57275"/>
            </a:xfrm>
            <a:custGeom>
              <a:avLst/>
              <a:gdLst/>
              <a:ahLst/>
              <a:cxnLst/>
              <a:rect l="l" t="t" r="r" b="b"/>
              <a:pathLst>
                <a:path w="533" h="2291" fill="none" extrusionOk="0">
                  <a:moveTo>
                    <a:pt x="533" y="1"/>
                  </a:moveTo>
                  <a:cubicBezTo>
                    <a:pt x="46" y="902"/>
                    <a:pt x="1" y="1668"/>
                    <a:pt x="397" y="2290"/>
                  </a:cubicBezTo>
                </a:path>
              </a:pathLst>
            </a:custGeom>
            <a:noFill/>
            <a:ln w="9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00;p42">
              <a:extLst>
                <a:ext uri="{FF2B5EF4-FFF2-40B4-BE49-F238E27FC236}">
                  <a16:creationId xmlns:a16="http://schemas.microsoft.com/office/drawing/2014/main" id="{6FCDE546-2D97-4F58-BF2F-BA0BA7B34F78}"/>
                </a:ext>
              </a:extLst>
            </p:cNvPr>
            <p:cNvSpPr/>
            <p:nvPr/>
          </p:nvSpPr>
          <p:spPr>
            <a:xfrm>
              <a:off x="4195450" y="4056625"/>
              <a:ext cx="126900" cy="115300"/>
            </a:xfrm>
            <a:custGeom>
              <a:avLst/>
              <a:gdLst/>
              <a:ahLst/>
              <a:cxnLst/>
              <a:rect l="l" t="t" r="r" b="b"/>
              <a:pathLst>
                <a:path w="5076" h="4612" extrusionOk="0">
                  <a:moveTo>
                    <a:pt x="660" y="2885"/>
                  </a:moveTo>
                  <a:cubicBezTo>
                    <a:pt x="657" y="2892"/>
                    <a:pt x="655" y="2895"/>
                    <a:pt x="649" y="2895"/>
                  </a:cubicBezTo>
                  <a:cubicBezTo>
                    <a:pt x="653" y="2892"/>
                    <a:pt x="656" y="2888"/>
                    <a:pt x="660" y="2885"/>
                  </a:cubicBezTo>
                  <a:close/>
                  <a:moveTo>
                    <a:pt x="218" y="0"/>
                  </a:moveTo>
                  <a:cubicBezTo>
                    <a:pt x="177" y="0"/>
                    <a:pt x="136" y="12"/>
                    <a:pt x="99" y="38"/>
                  </a:cubicBezTo>
                  <a:cubicBezTo>
                    <a:pt x="18" y="101"/>
                    <a:pt x="0" y="218"/>
                    <a:pt x="63" y="308"/>
                  </a:cubicBezTo>
                  <a:cubicBezTo>
                    <a:pt x="126" y="381"/>
                    <a:pt x="190" y="408"/>
                    <a:pt x="244" y="444"/>
                  </a:cubicBezTo>
                  <a:cubicBezTo>
                    <a:pt x="298" y="471"/>
                    <a:pt x="343" y="489"/>
                    <a:pt x="397" y="516"/>
                  </a:cubicBezTo>
                  <a:cubicBezTo>
                    <a:pt x="496" y="552"/>
                    <a:pt x="604" y="588"/>
                    <a:pt x="703" y="624"/>
                  </a:cubicBezTo>
                  <a:lnTo>
                    <a:pt x="1289" y="804"/>
                  </a:lnTo>
                  <a:cubicBezTo>
                    <a:pt x="1686" y="921"/>
                    <a:pt x="2074" y="1048"/>
                    <a:pt x="2461" y="1183"/>
                  </a:cubicBezTo>
                  <a:cubicBezTo>
                    <a:pt x="2840" y="1318"/>
                    <a:pt x="3236" y="1453"/>
                    <a:pt x="3624" y="1588"/>
                  </a:cubicBezTo>
                  <a:cubicBezTo>
                    <a:pt x="3795" y="1643"/>
                    <a:pt x="3964" y="1697"/>
                    <a:pt x="4135" y="1750"/>
                  </a:cubicBezTo>
                  <a:lnTo>
                    <a:pt x="4135" y="1750"/>
                  </a:lnTo>
                  <a:cubicBezTo>
                    <a:pt x="4004" y="1784"/>
                    <a:pt x="3873" y="1817"/>
                    <a:pt x="3741" y="1850"/>
                  </a:cubicBezTo>
                  <a:lnTo>
                    <a:pt x="2668" y="2111"/>
                  </a:lnTo>
                  <a:lnTo>
                    <a:pt x="2137" y="2237"/>
                  </a:lnTo>
                  <a:cubicBezTo>
                    <a:pt x="1956" y="2282"/>
                    <a:pt x="1776" y="2309"/>
                    <a:pt x="1596" y="2355"/>
                  </a:cubicBezTo>
                  <a:cubicBezTo>
                    <a:pt x="1406" y="2391"/>
                    <a:pt x="1226" y="2445"/>
                    <a:pt x="1055" y="2508"/>
                  </a:cubicBezTo>
                  <a:cubicBezTo>
                    <a:pt x="875" y="2571"/>
                    <a:pt x="694" y="2643"/>
                    <a:pt x="541" y="2787"/>
                  </a:cubicBezTo>
                  <a:lnTo>
                    <a:pt x="550" y="2787"/>
                  </a:lnTo>
                  <a:cubicBezTo>
                    <a:pt x="541" y="2796"/>
                    <a:pt x="523" y="2814"/>
                    <a:pt x="523" y="2823"/>
                  </a:cubicBezTo>
                  <a:cubicBezTo>
                    <a:pt x="514" y="2850"/>
                    <a:pt x="523" y="2850"/>
                    <a:pt x="514" y="2859"/>
                  </a:cubicBezTo>
                  <a:cubicBezTo>
                    <a:pt x="514" y="2877"/>
                    <a:pt x="523" y="2886"/>
                    <a:pt x="523" y="2895"/>
                  </a:cubicBezTo>
                  <a:cubicBezTo>
                    <a:pt x="532" y="2913"/>
                    <a:pt x="541" y="2931"/>
                    <a:pt x="541" y="2940"/>
                  </a:cubicBezTo>
                  <a:cubicBezTo>
                    <a:pt x="559" y="2967"/>
                    <a:pt x="577" y="2986"/>
                    <a:pt x="586" y="3004"/>
                  </a:cubicBezTo>
                  <a:cubicBezTo>
                    <a:pt x="613" y="3040"/>
                    <a:pt x="649" y="3076"/>
                    <a:pt x="676" y="3112"/>
                  </a:cubicBezTo>
                  <a:cubicBezTo>
                    <a:pt x="739" y="3184"/>
                    <a:pt x="794" y="3247"/>
                    <a:pt x="857" y="3319"/>
                  </a:cubicBezTo>
                  <a:cubicBezTo>
                    <a:pt x="983" y="3445"/>
                    <a:pt x="1109" y="3571"/>
                    <a:pt x="1226" y="3707"/>
                  </a:cubicBezTo>
                  <a:cubicBezTo>
                    <a:pt x="1352" y="3833"/>
                    <a:pt x="1488" y="3959"/>
                    <a:pt x="1605" y="4094"/>
                  </a:cubicBezTo>
                  <a:lnTo>
                    <a:pt x="1794" y="4293"/>
                  </a:lnTo>
                  <a:cubicBezTo>
                    <a:pt x="1830" y="4329"/>
                    <a:pt x="1866" y="4365"/>
                    <a:pt x="1902" y="4401"/>
                  </a:cubicBezTo>
                  <a:cubicBezTo>
                    <a:pt x="1947" y="4437"/>
                    <a:pt x="1983" y="4473"/>
                    <a:pt x="2046" y="4509"/>
                  </a:cubicBezTo>
                  <a:lnTo>
                    <a:pt x="2173" y="4581"/>
                  </a:lnTo>
                  <a:cubicBezTo>
                    <a:pt x="2211" y="4600"/>
                    <a:pt x="2254" y="4611"/>
                    <a:pt x="2298" y="4611"/>
                  </a:cubicBezTo>
                  <a:cubicBezTo>
                    <a:pt x="2337" y="4611"/>
                    <a:pt x="2378" y="4602"/>
                    <a:pt x="2416" y="4581"/>
                  </a:cubicBezTo>
                  <a:cubicBezTo>
                    <a:pt x="2533" y="4509"/>
                    <a:pt x="2578" y="4356"/>
                    <a:pt x="2506" y="4238"/>
                  </a:cubicBezTo>
                  <a:cubicBezTo>
                    <a:pt x="2462" y="4157"/>
                    <a:pt x="2376" y="4111"/>
                    <a:pt x="2284" y="4111"/>
                  </a:cubicBezTo>
                  <a:cubicBezTo>
                    <a:pt x="2244" y="4111"/>
                    <a:pt x="2202" y="4120"/>
                    <a:pt x="2164" y="4139"/>
                  </a:cubicBezTo>
                  <a:cubicBezTo>
                    <a:pt x="2160" y="4146"/>
                    <a:pt x="2151" y="4149"/>
                    <a:pt x="2140" y="4149"/>
                  </a:cubicBezTo>
                  <a:cubicBezTo>
                    <a:pt x="2122" y="4149"/>
                    <a:pt x="2096" y="4141"/>
                    <a:pt x="2074" y="4130"/>
                  </a:cubicBezTo>
                  <a:cubicBezTo>
                    <a:pt x="2037" y="4121"/>
                    <a:pt x="2001" y="4103"/>
                    <a:pt x="1956" y="4085"/>
                  </a:cubicBezTo>
                  <a:cubicBezTo>
                    <a:pt x="1884" y="4049"/>
                    <a:pt x="1812" y="3995"/>
                    <a:pt x="1740" y="3941"/>
                  </a:cubicBezTo>
                  <a:cubicBezTo>
                    <a:pt x="1596" y="3842"/>
                    <a:pt x="1470" y="3716"/>
                    <a:pt x="1343" y="3589"/>
                  </a:cubicBezTo>
                  <a:cubicBezTo>
                    <a:pt x="1217" y="3463"/>
                    <a:pt x="1091" y="3337"/>
                    <a:pt x="965" y="3211"/>
                  </a:cubicBezTo>
                  <a:cubicBezTo>
                    <a:pt x="902" y="3148"/>
                    <a:pt x="848" y="3085"/>
                    <a:pt x="785" y="3013"/>
                  </a:cubicBezTo>
                  <a:cubicBezTo>
                    <a:pt x="757" y="2986"/>
                    <a:pt x="730" y="2949"/>
                    <a:pt x="703" y="2913"/>
                  </a:cubicBezTo>
                  <a:cubicBezTo>
                    <a:pt x="695" y="2896"/>
                    <a:pt x="686" y="2887"/>
                    <a:pt x="677" y="2870"/>
                  </a:cubicBezTo>
                  <a:lnTo>
                    <a:pt x="677" y="2870"/>
                  </a:lnTo>
                  <a:cubicBezTo>
                    <a:pt x="792" y="2769"/>
                    <a:pt x="950" y="2710"/>
                    <a:pt x="1100" y="2652"/>
                  </a:cubicBezTo>
                  <a:cubicBezTo>
                    <a:pt x="1271" y="2598"/>
                    <a:pt x="1452" y="2562"/>
                    <a:pt x="1632" y="2526"/>
                  </a:cubicBezTo>
                  <a:cubicBezTo>
                    <a:pt x="1803" y="2490"/>
                    <a:pt x="1992" y="2472"/>
                    <a:pt x="2173" y="2427"/>
                  </a:cubicBezTo>
                  <a:lnTo>
                    <a:pt x="2713" y="2328"/>
                  </a:lnTo>
                  <a:lnTo>
                    <a:pt x="3804" y="2120"/>
                  </a:lnTo>
                  <a:cubicBezTo>
                    <a:pt x="4165" y="2057"/>
                    <a:pt x="4534" y="1994"/>
                    <a:pt x="4895" y="1949"/>
                  </a:cubicBezTo>
                  <a:cubicBezTo>
                    <a:pt x="4985" y="1931"/>
                    <a:pt x="5048" y="1868"/>
                    <a:pt x="5057" y="1778"/>
                  </a:cubicBezTo>
                  <a:cubicBezTo>
                    <a:pt x="5075" y="1669"/>
                    <a:pt x="4994" y="1579"/>
                    <a:pt x="4895" y="1570"/>
                  </a:cubicBezTo>
                  <a:lnTo>
                    <a:pt x="4886" y="1570"/>
                  </a:lnTo>
                  <a:lnTo>
                    <a:pt x="4886" y="1561"/>
                  </a:lnTo>
                  <a:cubicBezTo>
                    <a:pt x="4489" y="1525"/>
                    <a:pt x="4093" y="1444"/>
                    <a:pt x="3696" y="1336"/>
                  </a:cubicBezTo>
                  <a:cubicBezTo>
                    <a:pt x="3299" y="1237"/>
                    <a:pt x="2921" y="1111"/>
                    <a:pt x="2533" y="975"/>
                  </a:cubicBezTo>
                  <a:cubicBezTo>
                    <a:pt x="2146" y="840"/>
                    <a:pt x="1758" y="705"/>
                    <a:pt x="1370" y="561"/>
                  </a:cubicBezTo>
                  <a:cubicBezTo>
                    <a:pt x="1181" y="489"/>
                    <a:pt x="992" y="417"/>
                    <a:pt x="812" y="335"/>
                  </a:cubicBezTo>
                  <a:cubicBezTo>
                    <a:pt x="712" y="290"/>
                    <a:pt x="631" y="254"/>
                    <a:pt x="541" y="200"/>
                  </a:cubicBezTo>
                  <a:cubicBezTo>
                    <a:pt x="505" y="182"/>
                    <a:pt x="460" y="155"/>
                    <a:pt x="433" y="128"/>
                  </a:cubicBezTo>
                  <a:cubicBezTo>
                    <a:pt x="397" y="110"/>
                    <a:pt x="370" y="74"/>
                    <a:pt x="370" y="74"/>
                  </a:cubicBezTo>
                  <a:cubicBezTo>
                    <a:pt x="332" y="26"/>
                    <a:pt x="27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01;p42">
              <a:extLst>
                <a:ext uri="{FF2B5EF4-FFF2-40B4-BE49-F238E27FC236}">
                  <a16:creationId xmlns:a16="http://schemas.microsoft.com/office/drawing/2014/main" id="{02EA6706-BD1E-4EF8-9972-27E33E8D2CD9}"/>
                </a:ext>
              </a:extLst>
            </p:cNvPr>
            <p:cNvSpPr/>
            <p:nvPr/>
          </p:nvSpPr>
          <p:spPr>
            <a:xfrm>
              <a:off x="2368100" y="3995375"/>
              <a:ext cx="1847425" cy="137250"/>
            </a:xfrm>
            <a:custGeom>
              <a:avLst/>
              <a:gdLst/>
              <a:ahLst/>
              <a:cxnLst/>
              <a:rect l="l" t="t" r="r" b="b"/>
              <a:pathLst>
                <a:path w="73897" h="5490" extrusionOk="0">
                  <a:moveTo>
                    <a:pt x="208" y="0"/>
                  </a:moveTo>
                  <a:cubicBezTo>
                    <a:pt x="100" y="0"/>
                    <a:pt x="10" y="81"/>
                    <a:pt x="0" y="189"/>
                  </a:cubicBezTo>
                  <a:cubicBezTo>
                    <a:pt x="0" y="289"/>
                    <a:pt x="82" y="388"/>
                    <a:pt x="190" y="388"/>
                  </a:cubicBezTo>
                  <a:cubicBezTo>
                    <a:pt x="6319" y="694"/>
                    <a:pt x="12440" y="1136"/>
                    <a:pt x="18569" y="1560"/>
                  </a:cubicBezTo>
                  <a:lnTo>
                    <a:pt x="36940" y="2840"/>
                  </a:lnTo>
                  <a:lnTo>
                    <a:pt x="55310" y="4138"/>
                  </a:lnTo>
                  <a:lnTo>
                    <a:pt x="64495" y="4787"/>
                  </a:lnTo>
                  <a:lnTo>
                    <a:pt x="69092" y="5111"/>
                  </a:lnTo>
                  <a:lnTo>
                    <a:pt x="71382" y="5273"/>
                  </a:lnTo>
                  <a:cubicBezTo>
                    <a:pt x="72148" y="5327"/>
                    <a:pt x="72914" y="5381"/>
                    <a:pt x="73680" y="5490"/>
                  </a:cubicBezTo>
                  <a:lnTo>
                    <a:pt x="73698" y="5490"/>
                  </a:lnTo>
                  <a:cubicBezTo>
                    <a:pt x="73806" y="5490"/>
                    <a:pt x="73897" y="5399"/>
                    <a:pt x="73897" y="5291"/>
                  </a:cubicBezTo>
                  <a:cubicBezTo>
                    <a:pt x="73897" y="5183"/>
                    <a:pt x="73815" y="5102"/>
                    <a:pt x="73707" y="5102"/>
                  </a:cubicBezTo>
                  <a:cubicBezTo>
                    <a:pt x="72932" y="5093"/>
                    <a:pt x="72166" y="5048"/>
                    <a:pt x="71409" y="4994"/>
                  </a:cubicBezTo>
                  <a:lnTo>
                    <a:pt x="69110" y="4832"/>
                  </a:lnTo>
                  <a:lnTo>
                    <a:pt x="64513" y="4525"/>
                  </a:lnTo>
                  <a:lnTo>
                    <a:pt x="55328" y="3903"/>
                  </a:lnTo>
                  <a:lnTo>
                    <a:pt x="36949" y="2650"/>
                  </a:lnTo>
                  <a:lnTo>
                    <a:pt x="18578" y="1379"/>
                  </a:lnTo>
                  <a:cubicBezTo>
                    <a:pt x="12458" y="956"/>
                    <a:pt x="6328" y="55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Picture 2" descr="Pila de libros - Descargar PNG/SVG transparente">
            <a:extLst>
              <a:ext uri="{FF2B5EF4-FFF2-40B4-BE49-F238E27FC236}">
                <a16:creationId xmlns:a16="http://schemas.microsoft.com/office/drawing/2014/main" id="{B7D8ACF4-70C2-458D-9752-2A4CA9262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98">
            <a:off x="10082811" y="4771462"/>
            <a:ext cx="2031560" cy="203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Planta Png, Vectores, PSD, e Clipart Para Descarga Gratuita | pngtree">
            <a:extLst>
              <a:ext uri="{FF2B5EF4-FFF2-40B4-BE49-F238E27FC236}">
                <a16:creationId xmlns:a16="http://schemas.microsoft.com/office/drawing/2014/main" id="{47937A4B-C955-4A1F-9E67-EB0855180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8889" l="10000" r="90000">
                        <a14:foregroundMark x1="33333" y1="87500" x2="41111" y2="99167"/>
                        <a14:foregroundMark x1="41111" y1="99167" x2="64167" y2="98889"/>
                        <a14:foregroundMark x1="64167" y1="98889" x2="64722" y2="88333"/>
                        <a14:foregroundMark x1="80833" y1="20000" x2="80833" y2="20000"/>
                        <a14:foregroundMark x1="83333" y1="18889" x2="86667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513" y="4100749"/>
            <a:ext cx="2212781" cy="221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3">
            <a:extLst>
              <a:ext uri="{FF2B5EF4-FFF2-40B4-BE49-F238E27FC236}">
                <a16:creationId xmlns:a16="http://schemas.microsoft.com/office/drawing/2014/main" id="{7F860279-AC3D-443D-A835-79DBA8B44A5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535036" y="2009775"/>
            <a:ext cx="8861425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11DD1D-B584-4EA2-A317-E63461B2A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688" y="2016125"/>
            <a:ext cx="1377950" cy="512763"/>
          </a:xfrm>
          <a:prstGeom prst="rect">
            <a:avLst/>
          </a:prstGeom>
          <a:solidFill>
            <a:srgbClr val="B59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69D879-24E0-45B2-B52A-DF36D0C6A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38" y="2016125"/>
            <a:ext cx="1958975" cy="512763"/>
          </a:xfrm>
          <a:prstGeom prst="rect">
            <a:avLst/>
          </a:prstGeom>
          <a:solidFill>
            <a:srgbClr val="B59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262184-6580-48D6-A924-2FA35A2D1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613" y="2016125"/>
            <a:ext cx="1543050" cy="512763"/>
          </a:xfrm>
          <a:prstGeom prst="rect">
            <a:avLst/>
          </a:prstGeom>
          <a:solidFill>
            <a:srgbClr val="B59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808FA039-7DD0-4D44-9DE3-D93A2725B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017713"/>
            <a:ext cx="2138363" cy="512763"/>
          </a:xfrm>
          <a:prstGeom prst="rect">
            <a:avLst/>
          </a:prstGeom>
          <a:solidFill>
            <a:srgbClr val="B59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2C4E5D66-FB1C-455B-B81E-4F939E4A6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2026" y="2017713"/>
            <a:ext cx="1811338" cy="512763"/>
          </a:xfrm>
          <a:prstGeom prst="rect">
            <a:avLst/>
          </a:prstGeom>
          <a:solidFill>
            <a:srgbClr val="B59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7915234B-ACF1-4EE6-8CC3-E033C08D9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688" y="2528888"/>
            <a:ext cx="1377950" cy="512763"/>
          </a:xfrm>
          <a:prstGeom prst="rect">
            <a:avLst/>
          </a:prstGeom>
          <a:solidFill>
            <a:srgbClr val="B59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DDCCA130-3D58-4A30-BBFB-F3C2A549D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38" y="2528888"/>
            <a:ext cx="1958975" cy="514350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4" name="Rectangle 12">
            <a:extLst>
              <a:ext uri="{FF2B5EF4-FFF2-40B4-BE49-F238E27FC236}">
                <a16:creationId xmlns:a16="http://schemas.microsoft.com/office/drawing/2014/main" id="{EDB45016-BCD0-4A04-BFD3-A03D3F6AC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613" y="2528888"/>
            <a:ext cx="1543050" cy="514350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5" name="Rectangle 13">
            <a:extLst>
              <a:ext uri="{FF2B5EF4-FFF2-40B4-BE49-F238E27FC236}">
                <a16:creationId xmlns:a16="http://schemas.microsoft.com/office/drawing/2014/main" id="{33E038AD-E704-49DB-9173-AD5D31695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530475"/>
            <a:ext cx="2138363" cy="512763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6" name="Rectangle 14">
            <a:extLst>
              <a:ext uri="{FF2B5EF4-FFF2-40B4-BE49-F238E27FC236}">
                <a16:creationId xmlns:a16="http://schemas.microsoft.com/office/drawing/2014/main" id="{ACD4D9D4-735A-47F8-A1DF-F3006F241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2026" y="2530475"/>
            <a:ext cx="1811338" cy="512763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7" name="Rectangle 15">
            <a:extLst>
              <a:ext uri="{FF2B5EF4-FFF2-40B4-BE49-F238E27FC236}">
                <a16:creationId xmlns:a16="http://schemas.microsoft.com/office/drawing/2014/main" id="{30E76280-D583-4814-B49A-C57F6D5BE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688" y="3041650"/>
            <a:ext cx="1377950" cy="512763"/>
          </a:xfrm>
          <a:prstGeom prst="rect">
            <a:avLst/>
          </a:prstGeom>
          <a:solidFill>
            <a:srgbClr val="B59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D7A8FB11-A034-4363-8B80-3529970AE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38" y="3043238"/>
            <a:ext cx="1958975" cy="511175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9" name="Rectangle 17">
            <a:extLst>
              <a:ext uri="{FF2B5EF4-FFF2-40B4-BE49-F238E27FC236}">
                <a16:creationId xmlns:a16="http://schemas.microsoft.com/office/drawing/2014/main" id="{ECE453F0-C5F8-43F1-A556-B5C7CC875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613" y="3043238"/>
            <a:ext cx="1543050" cy="511175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0" name="Rectangle 18">
            <a:extLst>
              <a:ext uri="{FF2B5EF4-FFF2-40B4-BE49-F238E27FC236}">
                <a16:creationId xmlns:a16="http://schemas.microsoft.com/office/drawing/2014/main" id="{2B2156ED-A274-4FBD-8A15-3D492BB2F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3043238"/>
            <a:ext cx="2138363" cy="511175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1" name="Rectangle 19">
            <a:extLst>
              <a:ext uri="{FF2B5EF4-FFF2-40B4-BE49-F238E27FC236}">
                <a16:creationId xmlns:a16="http://schemas.microsoft.com/office/drawing/2014/main" id="{2D399D7B-EFEA-4779-958F-25D29942F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2026" y="3043238"/>
            <a:ext cx="1811338" cy="511175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2" name="Rectangle 20">
            <a:extLst>
              <a:ext uri="{FF2B5EF4-FFF2-40B4-BE49-F238E27FC236}">
                <a16:creationId xmlns:a16="http://schemas.microsoft.com/office/drawing/2014/main" id="{82B4CAF5-DE9C-432E-A6A7-3CD7E5AAF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688" y="3554413"/>
            <a:ext cx="1377950" cy="512763"/>
          </a:xfrm>
          <a:prstGeom prst="rect">
            <a:avLst/>
          </a:prstGeom>
          <a:solidFill>
            <a:srgbClr val="B59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3" name="Rectangle 21">
            <a:extLst>
              <a:ext uri="{FF2B5EF4-FFF2-40B4-BE49-F238E27FC236}">
                <a16:creationId xmlns:a16="http://schemas.microsoft.com/office/drawing/2014/main" id="{5EA3AACA-608E-41EC-81F7-BC437AAFD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9336" y="3554413"/>
            <a:ext cx="1958975" cy="512763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4" name="Rectangle 22">
            <a:extLst>
              <a:ext uri="{FF2B5EF4-FFF2-40B4-BE49-F238E27FC236}">
                <a16:creationId xmlns:a16="http://schemas.microsoft.com/office/drawing/2014/main" id="{1B86D2B9-D498-44D2-BC43-761103EEB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613" y="3554413"/>
            <a:ext cx="1543050" cy="512763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5" name="Rectangle 23">
            <a:extLst>
              <a:ext uri="{FF2B5EF4-FFF2-40B4-BE49-F238E27FC236}">
                <a16:creationId xmlns:a16="http://schemas.microsoft.com/office/drawing/2014/main" id="{42628A96-66E6-4FCE-BDBE-06C4EA5BD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3554413"/>
            <a:ext cx="2138363" cy="512763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6" name="Rectangle 24">
            <a:extLst>
              <a:ext uri="{FF2B5EF4-FFF2-40B4-BE49-F238E27FC236}">
                <a16:creationId xmlns:a16="http://schemas.microsoft.com/office/drawing/2014/main" id="{078B3746-6EE9-448C-9B91-59DC8D876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2026" y="3554413"/>
            <a:ext cx="1811338" cy="512763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7" name="Rectangle 25">
            <a:extLst>
              <a:ext uri="{FF2B5EF4-FFF2-40B4-BE49-F238E27FC236}">
                <a16:creationId xmlns:a16="http://schemas.microsoft.com/office/drawing/2014/main" id="{EA0D5BC8-3958-4925-A56C-4F6B488A4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688" y="4067175"/>
            <a:ext cx="1377950" cy="514350"/>
          </a:xfrm>
          <a:prstGeom prst="rect">
            <a:avLst/>
          </a:prstGeom>
          <a:solidFill>
            <a:srgbClr val="B59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8" name="Rectangle 26">
            <a:extLst>
              <a:ext uri="{FF2B5EF4-FFF2-40B4-BE49-F238E27FC236}">
                <a16:creationId xmlns:a16="http://schemas.microsoft.com/office/drawing/2014/main" id="{39E16A90-273F-41AF-8CCC-A5FF7FD6D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38" y="4067175"/>
            <a:ext cx="1958975" cy="51435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9" name="Rectangle 27">
            <a:extLst>
              <a:ext uri="{FF2B5EF4-FFF2-40B4-BE49-F238E27FC236}">
                <a16:creationId xmlns:a16="http://schemas.microsoft.com/office/drawing/2014/main" id="{1216036C-E9BD-42A7-9D14-B8E47BD66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613" y="4067175"/>
            <a:ext cx="1543050" cy="51435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0" name="Rectangle 28">
            <a:extLst>
              <a:ext uri="{FF2B5EF4-FFF2-40B4-BE49-F238E27FC236}">
                <a16:creationId xmlns:a16="http://schemas.microsoft.com/office/drawing/2014/main" id="{1510B412-CE3F-4430-A53A-5486FC093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4067175"/>
            <a:ext cx="2138363" cy="51435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1" name="Rectangle 29">
            <a:extLst>
              <a:ext uri="{FF2B5EF4-FFF2-40B4-BE49-F238E27FC236}">
                <a16:creationId xmlns:a16="http://schemas.microsoft.com/office/drawing/2014/main" id="{CAC4F46F-E7C7-4169-896C-873E52F4A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2026" y="4067175"/>
            <a:ext cx="1811338" cy="51435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2" name="Rectangle 30">
            <a:extLst>
              <a:ext uri="{FF2B5EF4-FFF2-40B4-BE49-F238E27FC236}">
                <a16:creationId xmlns:a16="http://schemas.microsoft.com/office/drawing/2014/main" id="{317BA22E-946F-4226-B9BF-58E222971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688" y="4581525"/>
            <a:ext cx="1377950" cy="512763"/>
          </a:xfrm>
          <a:prstGeom prst="rect">
            <a:avLst/>
          </a:prstGeom>
          <a:solidFill>
            <a:srgbClr val="B59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3" name="Rectangle 31">
            <a:extLst>
              <a:ext uri="{FF2B5EF4-FFF2-40B4-BE49-F238E27FC236}">
                <a16:creationId xmlns:a16="http://schemas.microsoft.com/office/drawing/2014/main" id="{537CAC4D-001D-4D73-822E-A48E0ABD0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487" y="4581525"/>
            <a:ext cx="1958975" cy="512763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4" name="Rectangle 32">
            <a:extLst>
              <a:ext uri="{FF2B5EF4-FFF2-40B4-BE49-F238E27FC236}">
                <a16:creationId xmlns:a16="http://schemas.microsoft.com/office/drawing/2014/main" id="{097A3579-F9C9-4BE3-BC8F-80B0E1EBB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613" y="4581525"/>
            <a:ext cx="1543050" cy="512763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5" name="Rectangle 33">
            <a:extLst>
              <a:ext uri="{FF2B5EF4-FFF2-40B4-BE49-F238E27FC236}">
                <a16:creationId xmlns:a16="http://schemas.microsoft.com/office/drawing/2014/main" id="{16C615E4-F90F-4F20-9058-0B6CF117B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4581525"/>
            <a:ext cx="2138363" cy="512763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6" name="Rectangle 34">
            <a:extLst>
              <a:ext uri="{FF2B5EF4-FFF2-40B4-BE49-F238E27FC236}">
                <a16:creationId xmlns:a16="http://schemas.microsoft.com/office/drawing/2014/main" id="{ED2AD30E-697D-48F4-BD9D-27BC163F3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2026" y="4581525"/>
            <a:ext cx="1811338" cy="512763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7" name="Line 35">
            <a:extLst>
              <a:ext uri="{FF2B5EF4-FFF2-40B4-BE49-F238E27FC236}">
                <a16:creationId xmlns:a16="http://schemas.microsoft.com/office/drawing/2014/main" id="{843D7699-301F-493E-A1A0-054CEB92B3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1638" y="2009775"/>
            <a:ext cx="0" cy="309086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8" name="Line 36">
            <a:extLst>
              <a:ext uri="{FF2B5EF4-FFF2-40B4-BE49-F238E27FC236}">
                <a16:creationId xmlns:a16="http://schemas.microsoft.com/office/drawing/2014/main" id="{CEB0AFE4-E5B1-44A0-B9E4-A6E00563295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0613" y="2011363"/>
            <a:ext cx="0" cy="30892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9" name="Line 37">
            <a:extLst>
              <a:ext uri="{FF2B5EF4-FFF2-40B4-BE49-F238E27FC236}">
                <a16:creationId xmlns:a16="http://schemas.microsoft.com/office/drawing/2014/main" id="{823EA478-7D71-4702-9458-8519F4319C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3663" y="2011363"/>
            <a:ext cx="0" cy="3089275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0" name="Line 38">
            <a:extLst>
              <a:ext uri="{FF2B5EF4-FFF2-40B4-BE49-F238E27FC236}">
                <a16:creationId xmlns:a16="http://schemas.microsoft.com/office/drawing/2014/main" id="{D0E81BAB-0BCA-4110-97FA-73C603F33643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2026" y="2011363"/>
            <a:ext cx="0" cy="30892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1" name="Line 39">
            <a:extLst>
              <a:ext uri="{FF2B5EF4-FFF2-40B4-BE49-F238E27FC236}">
                <a16:creationId xmlns:a16="http://schemas.microsoft.com/office/drawing/2014/main" id="{FF975216-6C0D-4C3B-82DA-BD21EF9E81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8926" y="2530475"/>
            <a:ext cx="8840788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2" name="Line 40">
            <a:extLst>
              <a:ext uri="{FF2B5EF4-FFF2-40B4-BE49-F238E27FC236}">
                <a16:creationId xmlns:a16="http://schemas.microsoft.com/office/drawing/2014/main" id="{FB1DAC64-30C6-4701-986D-3FBF9A5595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8926" y="3043238"/>
            <a:ext cx="88407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3" name="Line 41">
            <a:extLst>
              <a:ext uri="{FF2B5EF4-FFF2-40B4-BE49-F238E27FC236}">
                <a16:creationId xmlns:a16="http://schemas.microsoft.com/office/drawing/2014/main" id="{479CCEAA-2A64-4C6F-9A2A-17D7A22E74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8926" y="3554413"/>
            <a:ext cx="88407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4" name="Line 42">
            <a:extLst>
              <a:ext uri="{FF2B5EF4-FFF2-40B4-BE49-F238E27FC236}">
                <a16:creationId xmlns:a16="http://schemas.microsoft.com/office/drawing/2014/main" id="{A232DC83-16F4-41A2-84FD-C2211D3469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8926" y="4067175"/>
            <a:ext cx="88407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5" name="Line 43">
            <a:extLst>
              <a:ext uri="{FF2B5EF4-FFF2-40B4-BE49-F238E27FC236}">
                <a16:creationId xmlns:a16="http://schemas.microsoft.com/office/drawing/2014/main" id="{06255AB2-E002-41C4-BF01-F3D764ABFD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8926" y="4581525"/>
            <a:ext cx="88407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6" name="Line 44">
            <a:extLst>
              <a:ext uri="{FF2B5EF4-FFF2-40B4-BE49-F238E27FC236}">
                <a16:creationId xmlns:a16="http://schemas.microsoft.com/office/drawing/2014/main" id="{B68B05DC-9A2B-47CE-B09A-C1C293C27F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3688" y="2009775"/>
            <a:ext cx="0" cy="309086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7" name="Line 45">
            <a:extLst>
              <a:ext uri="{FF2B5EF4-FFF2-40B4-BE49-F238E27FC236}">
                <a16:creationId xmlns:a16="http://schemas.microsoft.com/office/drawing/2014/main" id="{70A4FD34-3268-492B-9CEA-A6942A02DF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93363" y="2011363"/>
            <a:ext cx="0" cy="30892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8" name="Line 46">
            <a:extLst>
              <a:ext uri="{FF2B5EF4-FFF2-40B4-BE49-F238E27FC236}">
                <a16:creationId xmlns:a16="http://schemas.microsoft.com/office/drawing/2014/main" id="{110BC736-6521-4766-8861-1673F23CD0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8926" y="2017713"/>
            <a:ext cx="88407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9" name="Line 47">
            <a:extLst>
              <a:ext uri="{FF2B5EF4-FFF2-40B4-BE49-F238E27FC236}">
                <a16:creationId xmlns:a16="http://schemas.microsoft.com/office/drawing/2014/main" id="{2BE753F8-7224-4D7C-924A-ACF063D975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8926" y="5094288"/>
            <a:ext cx="88407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0" name="Rectangle 48">
            <a:extLst>
              <a:ext uri="{FF2B5EF4-FFF2-40B4-BE49-F238E27FC236}">
                <a16:creationId xmlns:a16="http://schemas.microsoft.com/office/drawing/2014/main" id="{28BD41A5-3B0A-4348-A1ED-9CEDF2E93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5013" y="2120900"/>
            <a:ext cx="6350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Caso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49">
            <a:extLst>
              <a:ext uri="{FF2B5EF4-FFF2-40B4-BE49-F238E27FC236}">
                <a16:creationId xmlns:a16="http://schemas.microsoft.com/office/drawing/2014/main" id="{87E66F26-E01C-4A6F-97FC-D6D2AFE54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4088" y="2120900"/>
            <a:ext cx="9906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Singular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50">
            <a:extLst>
              <a:ext uri="{FF2B5EF4-FFF2-40B4-BE49-F238E27FC236}">
                <a16:creationId xmlns:a16="http://schemas.microsoft.com/office/drawing/2014/main" id="{C55505F8-5EED-419B-AB01-DC977A6D8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9051" y="2120900"/>
            <a:ext cx="13001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Traducción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51">
            <a:extLst>
              <a:ext uri="{FF2B5EF4-FFF2-40B4-BE49-F238E27FC236}">
                <a16:creationId xmlns:a16="http://schemas.microsoft.com/office/drawing/2014/main" id="{F119A8BF-FE71-488A-A784-A403970EB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8838" y="2120900"/>
            <a:ext cx="7477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Plural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52">
            <a:extLst>
              <a:ext uri="{FF2B5EF4-FFF2-40B4-BE49-F238E27FC236}">
                <a16:creationId xmlns:a16="http://schemas.microsoft.com/office/drawing/2014/main" id="{1713E8F0-E203-42EE-8F57-9CCFF6953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3813" y="2120900"/>
            <a:ext cx="13001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Traducción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53">
            <a:extLst>
              <a:ext uri="{FF2B5EF4-FFF2-40B4-BE49-F238E27FC236}">
                <a16:creationId xmlns:a16="http://schemas.microsoft.com/office/drawing/2014/main" id="{044632E7-0F65-4A9D-ACBC-840478DCC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588" y="2535238"/>
            <a:ext cx="13446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Nominativo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54">
            <a:extLst>
              <a:ext uri="{FF2B5EF4-FFF2-40B4-BE49-F238E27FC236}">
                <a16:creationId xmlns:a16="http://schemas.microsoft.com/office/drawing/2014/main" id="{59F94F28-138B-4AC4-8B9F-F40726FF1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488" y="2608263"/>
            <a:ext cx="3587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Ð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Rectangle 55">
            <a:extLst>
              <a:ext uri="{FF2B5EF4-FFF2-40B4-BE49-F238E27FC236}">
                <a16:creationId xmlns:a16="http://schemas.microsoft.com/office/drawing/2014/main" id="{7534119C-DB2B-43BF-8764-F279012B2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8" y="2608263"/>
            <a:ext cx="8814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lÒg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Rectangle 56">
            <a:extLst>
              <a:ext uri="{FF2B5EF4-FFF2-40B4-BE49-F238E27FC236}">
                <a16:creationId xmlns:a16="http://schemas.microsoft.com/office/drawing/2014/main" id="{AA6BB345-F4EA-4309-8948-343EC604B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2608263"/>
            <a:ext cx="5159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oj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Rectangle 57">
            <a:extLst>
              <a:ext uri="{FF2B5EF4-FFF2-40B4-BE49-F238E27FC236}">
                <a16:creationId xmlns:a16="http://schemas.microsoft.com/office/drawing/2014/main" id="{0AEAE6D1-00F0-4B3D-9067-7EFA5DD71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913" y="2535238"/>
            <a:ext cx="12001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 palabra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58">
            <a:extLst>
              <a:ext uri="{FF2B5EF4-FFF2-40B4-BE49-F238E27FC236}">
                <a16:creationId xmlns:a16="http://schemas.microsoft.com/office/drawing/2014/main" id="{966A5AB4-7423-4A6F-B723-3B5F8D16E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513" y="2608263"/>
            <a:ext cx="4794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oƒ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Rectangle 59">
            <a:extLst>
              <a:ext uri="{FF2B5EF4-FFF2-40B4-BE49-F238E27FC236}">
                <a16:creationId xmlns:a16="http://schemas.microsoft.com/office/drawing/2014/main" id="{600786B4-8B6D-48F3-95FB-701914EA7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226" y="2608263"/>
            <a:ext cx="585787" cy="43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lÒg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60">
            <a:extLst>
              <a:ext uri="{FF2B5EF4-FFF2-40B4-BE49-F238E27FC236}">
                <a16:creationId xmlns:a16="http://schemas.microsoft.com/office/drawing/2014/main" id="{654CE897-460D-4A6E-BC27-C137DD7BA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4326" y="2608263"/>
            <a:ext cx="4794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oi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61">
            <a:extLst>
              <a:ext uri="{FF2B5EF4-FFF2-40B4-BE49-F238E27FC236}">
                <a16:creationId xmlns:a16="http://schemas.microsoft.com/office/drawing/2014/main" id="{018C9AAD-402D-4BB5-85A5-32E49BAD4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7463" y="2535238"/>
            <a:ext cx="12985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 palabras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62">
            <a:extLst>
              <a:ext uri="{FF2B5EF4-FFF2-40B4-BE49-F238E27FC236}">
                <a16:creationId xmlns:a16="http://schemas.microsoft.com/office/drawing/2014/main" id="{3B8CF57E-1715-41FD-8C50-ACEA0B980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863" y="3048000"/>
            <a:ext cx="10048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Genitivo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63">
            <a:extLst>
              <a:ext uri="{FF2B5EF4-FFF2-40B4-BE49-F238E27FC236}">
                <a16:creationId xmlns:a16="http://schemas.microsoft.com/office/drawing/2014/main" id="{1695169F-023F-4B6D-B3C7-0119FFBD1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488" y="3121025"/>
            <a:ext cx="70961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toà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64">
            <a:extLst>
              <a:ext uri="{FF2B5EF4-FFF2-40B4-BE49-F238E27FC236}">
                <a16:creationId xmlns:a16="http://schemas.microsoft.com/office/drawing/2014/main" id="{B439DBE2-DCFD-4BEC-8412-6F3074D48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1" y="3121025"/>
            <a:ext cx="7318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lÒg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Rectangle 65">
            <a:extLst>
              <a:ext uri="{FF2B5EF4-FFF2-40B4-BE49-F238E27FC236}">
                <a16:creationId xmlns:a16="http://schemas.microsoft.com/office/drawing/2014/main" id="{2555AA3E-1A27-4905-9423-B7E77B8B7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2301" y="3121025"/>
            <a:ext cx="5540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ou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66">
            <a:extLst>
              <a:ext uri="{FF2B5EF4-FFF2-40B4-BE49-F238E27FC236}">
                <a16:creationId xmlns:a16="http://schemas.microsoft.com/office/drawing/2014/main" id="{C52969CB-6B05-4468-9B1B-A5D9CE419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5863" y="3048000"/>
            <a:ext cx="14922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la palabra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Rectangle 67">
            <a:extLst>
              <a:ext uri="{FF2B5EF4-FFF2-40B4-BE49-F238E27FC236}">
                <a16:creationId xmlns:a16="http://schemas.microsoft.com/office/drawing/2014/main" id="{07F3E1D2-905F-43B8-A877-2F6A923F4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513" y="3121025"/>
            <a:ext cx="7429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tîn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Rectangle 68">
            <a:extLst>
              <a:ext uri="{FF2B5EF4-FFF2-40B4-BE49-F238E27FC236}">
                <a16:creationId xmlns:a16="http://schemas.microsoft.com/office/drawing/2014/main" id="{64F51E3A-052F-413F-8715-34A58922D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9976" y="3121024"/>
            <a:ext cx="62320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lÒg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69">
            <a:extLst>
              <a:ext uri="{FF2B5EF4-FFF2-40B4-BE49-F238E27FC236}">
                <a16:creationId xmlns:a16="http://schemas.microsoft.com/office/drawing/2014/main" id="{D5E2EEB6-4D7C-44DC-ACD1-4A96A4B9F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6076" y="3121025"/>
            <a:ext cx="5889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wn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Rectangle 70">
            <a:extLst>
              <a:ext uri="{FF2B5EF4-FFF2-40B4-BE49-F238E27FC236}">
                <a16:creationId xmlns:a16="http://schemas.microsoft.com/office/drawing/2014/main" id="{579ED8BA-F040-4D37-9993-27775C6FB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0613" y="3048000"/>
            <a:ext cx="16938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las palabras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71">
            <a:extLst>
              <a:ext uri="{FF2B5EF4-FFF2-40B4-BE49-F238E27FC236}">
                <a16:creationId xmlns:a16="http://schemas.microsoft.com/office/drawing/2014/main" id="{5D6DC467-A713-4A4C-B5A0-09AE51B6F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6" y="3560763"/>
            <a:ext cx="8064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Dativo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72">
            <a:extLst>
              <a:ext uri="{FF2B5EF4-FFF2-40B4-BE49-F238E27FC236}">
                <a16:creationId xmlns:a16="http://schemas.microsoft.com/office/drawing/2014/main" id="{13D37F65-C8D0-41C9-B84E-2532F5A58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488" y="3633788"/>
            <a:ext cx="5715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tù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73">
            <a:extLst>
              <a:ext uri="{FF2B5EF4-FFF2-40B4-BE49-F238E27FC236}">
                <a16:creationId xmlns:a16="http://schemas.microsoft.com/office/drawing/2014/main" id="{D0A4F60E-9464-4854-8618-A95F13830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1" y="3633788"/>
            <a:ext cx="7318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lÒg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Rectangle 74">
            <a:extLst>
              <a:ext uri="{FF2B5EF4-FFF2-40B4-BE49-F238E27FC236}">
                <a16:creationId xmlns:a16="http://schemas.microsoft.com/office/drawing/2014/main" id="{2B40243A-A9CB-4385-95DA-9E29A87F2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310" y="3633788"/>
            <a:ext cx="3730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J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Rectangle 75">
            <a:extLst>
              <a:ext uri="{FF2B5EF4-FFF2-40B4-BE49-F238E27FC236}">
                <a16:creationId xmlns:a16="http://schemas.microsoft.com/office/drawing/2014/main" id="{75809173-0DDB-4958-991B-560BCAD8E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538" y="3560763"/>
            <a:ext cx="13573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la palabra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76">
            <a:extLst>
              <a:ext uri="{FF2B5EF4-FFF2-40B4-BE49-F238E27FC236}">
                <a16:creationId xmlns:a16="http://schemas.microsoft.com/office/drawing/2014/main" id="{C9078BE4-E253-45BD-8326-8E82A0D20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513" y="3633788"/>
            <a:ext cx="7921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to‹j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Rectangle 77">
            <a:extLst>
              <a:ext uri="{FF2B5EF4-FFF2-40B4-BE49-F238E27FC236}">
                <a16:creationId xmlns:a16="http://schemas.microsoft.com/office/drawing/2014/main" id="{000F9789-7BB8-4EFB-96C7-BC65E2FC7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188" y="3633787"/>
            <a:ext cx="6334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lÒg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Rectangle 78">
            <a:extLst>
              <a:ext uri="{FF2B5EF4-FFF2-40B4-BE49-F238E27FC236}">
                <a16:creationId xmlns:a16="http://schemas.microsoft.com/office/drawing/2014/main" id="{AE94E148-D4A7-435A-8F21-1C06121EB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5288" y="3633788"/>
            <a:ext cx="6365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oij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Rectangle 79">
            <a:extLst>
              <a:ext uri="{FF2B5EF4-FFF2-40B4-BE49-F238E27FC236}">
                <a16:creationId xmlns:a16="http://schemas.microsoft.com/office/drawing/2014/main" id="{042AB519-700C-43B5-8C20-4BF7B0064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876" y="3560763"/>
            <a:ext cx="15557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las palabras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Rectangle 80">
            <a:extLst>
              <a:ext uri="{FF2B5EF4-FFF2-40B4-BE49-F238E27FC236}">
                <a16:creationId xmlns:a16="http://schemas.microsoft.com/office/drawing/2014/main" id="{CA28B38F-3C65-41A2-BA26-12CD1122E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88" y="4073525"/>
            <a:ext cx="11382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Acusativo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Rectangle 81">
            <a:extLst>
              <a:ext uri="{FF2B5EF4-FFF2-40B4-BE49-F238E27FC236}">
                <a16:creationId xmlns:a16="http://schemas.microsoft.com/office/drawing/2014/main" id="{4C482C95-C554-447E-8696-F00F6C8F2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488" y="4146550"/>
            <a:ext cx="3397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Rectangle 82">
            <a:extLst>
              <a:ext uri="{FF2B5EF4-FFF2-40B4-BE49-F238E27FC236}">
                <a16:creationId xmlns:a16="http://schemas.microsoft.com/office/drawing/2014/main" id="{48CEB094-2D61-4AC5-B704-C7B5DC9A8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821" y="4146551"/>
            <a:ext cx="1733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Ò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Rectangle 83">
            <a:extLst>
              <a:ext uri="{FF2B5EF4-FFF2-40B4-BE49-F238E27FC236}">
                <a16:creationId xmlns:a16="http://schemas.microsoft.com/office/drawing/2014/main" id="{D61F11D2-61E3-4F2E-80C4-D0ED0A8F7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844" y="4146550"/>
            <a:ext cx="29210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Rectangle 84">
            <a:extLst>
              <a:ext uri="{FF2B5EF4-FFF2-40B4-BE49-F238E27FC236}">
                <a16:creationId xmlns:a16="http://schemas.microsoft.com/office/drawing/2014/main" id="{0170A1DA-A8B3-4F51-A616-E01C4110E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9213" y="4146550"/>
            <a:ext cx="7318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lÒg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Rectangle 85">
            <a:extLst>
              <a:ext uri="{FF2B5EF4-FFF2-40B4-BE49-F238E27FC236}">
                <a16:creationId xmlns:a16="http://schemas.microsoft.com/office/drawing/2014/main" id="{5D1EB350-BE81-42BA-B8CF-23BCA5C4B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372" y="4146551"/>
            <a:ext cx="4937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on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Rectangle 86">
            <a:extLst>
              <a:ext uri="{FF2B5EF4-FFF2-40B4-BE49-F238E27FC236}">
                <a16:creationId xmlns:a16="http://schemas.microsoft.com/office/drawing/2014/main" id="{04728A2F-24F2-4160-9670-081868416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913" y="4073525"/>
            <a:ext cx="12001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 palabra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Rectangle 87">
            <a:extLst>
              <a:ext uri="{FF2B5EF4-FFF2-40B4-BE49-F238E27FC236}">
                <a16:creationId xmlns:a16="http://schemas.microsoft.com/office/drawing/2014/main" id="{366F6CDD-B274-4B10-8837-C1A217AFF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513" y="4146550"/>
            <a:ext cx="8667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toÚj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Rectangle 88">
            <a:extLst>
              <a:ext uri="{FF2B5EF4-FFF2-40B4-BE49-F238E27FC236}">
                <a16:creationId xmlns:a16="http://schemas.microsoft.com/office/drawing/2014/main" id="{62206CCC-A2E9-4A9D-8B95-0B60DAB94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1" y="4146550"/>
            <a:ext cx="7318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lÒg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Rectangle 89">
            <a:extLst>
              <a:ext uri="{FF2B5EF4-FFF2-40B4-BE49-F238E27FC236}">
                <a16:creationId xmlns:a16="http://schemas.microsoft.com/office/drawing/2014/main" id="{34B64E16-7272-4B28-9EB2-DDC3E9FA2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5492" y="4146550"/>
            <a:ext cx="603251" cy="43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ouj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Rectangle 90">
            <a:extLst>
              <a:ext uri="{FF2B5EF4-FFF2-40B4-BE49-F238E27FC236}">
                <a16:creationId xmlns:a16="http://schemas.microsoft.com/office/drawing/2014/main" id="{A73823A3-F3EE-45B0-8DC6-A82F65369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6663" y="4073525"/>
            <a:ext cx="13985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Las palabras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Rectangle 91">
            <a:extLst>
              <a:ext uri="{FF2B5EF4-FFF2-40B4-BE49-F238E27FC236}">
                <a16:creationId xmlns:a16="http://schemas.microsoft.com/office/drawing/2014/main" id="{4EA6F484-E92F-4AE6-803F-59BF5A7F4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6" y="4586288"/>
            <a:ext cx="10366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Vocativo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Rectangle 92">
            <a:extLst>
              <a:ext uri="{FF2B5EF4-FFF2-40B4-BE49-F238E27FC236}">
                <a16:creationId xmlns:a16="http://schemas.microsoft.com/office/drawing/2014/main" id="{C10E72AF-C501-434F-833E-863FF93B5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113" y="4659312"/>
            <a:ext cx="6064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lÒg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Rectangle 93">
            <a:extLst>
              <a:ext uri="{FF2B5EF4-FFF2-40B4-BE49-F238E27FC236}">
                <a16:creationId xmlns:a16="http://schemas.microsoft.com/office/drawing/2014/main" id="{A3CF1767-6EC1-4DEC-B7FB-0CB34703F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629" y="4659313"/>
            <a:ext cx="195108" cy="43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e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Rectangle 94">
            <a:extLst>
              <a:ext uri="{FF2B5EF4-FFF2-40B4-BE49-F238E27FC236}">
                <a16:creationId xmlns:a16="http://schemas.microsoft.com/office/drawing/2014/main" id="{10F0A31E-30CB-43CA-86EE-0A39B089B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1" y="4586288"/>
            <a:ext cx="10779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¡Palabra!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Rectangle 95">
            <a:extLst>
              <a:ext uri="{FF2B5EF4-FFF2-40B4-BE49-F238E27FC236}">
                <a16:creationId xmlns:a16="http://schemas.microsoft.com/office/drawing/2014/main" id="{A48A454A-F59C-4AA7-8381-AED9516A9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0613" y="4659313"/>
            <a:ext cx="6025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lÒg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Rectangle 96">
            <a:extLst>
              <a:ext uri="{FF2B5EF4-FFF2-40B4-BE49-F238E27FC236}">
                <a16:creationId xmlns:a16="http://schemas.microsoft.com/office/drawing/2014/main" id="{2FC78D5E-E377-442C-A1C0-42029D1A1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5126" y="4659313"/>
            <a:ext cx="48101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oi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Rectangle 97">
            <a:extLst>
              <a:ext uri="{FF2B5EF4-FFF2-40B4-BE49-F238E27FC236}">
                <a16:creationId xmlns:a16="http://schemas.microsoft.com/office/drawing/2014/main" id="{DB5058A5-3C12-4FCB-B9D4-C95A3506E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2551" y="4586288"/>
            <a:ext cx="11763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¡Palabras!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040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8" dur="20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77" grpId="0"/>
      <p:bldP spid="78" grpId="0"/>
      <p:bldP spid="79" grpId="0"/>
      <p:bldP spid="80" grpId="0"/>
      <p:bldP spid="81" grpId="0"/>
      <p:bldP spid="82" grpId="0"/>
      <p:bldP spid="86" grpId="0"/>
      <p:bldP spid="87" grpId="0"/>
      <p:bldP spid="89" grpId="0"/>
      <p:bldP spid="90" grpId="0"/>
      <p:bldP spid="91" grpId="0"/>
      <p:bldP spid="95" grpId="0"/>
      <p:bldP spid="96" grpId="0"/>
      <p:bldP spid="98" grpId="0"/>
      <p:bldP spid="99" grpId="0"/>
      <p:bldP spid="100" grpId="0"/>
      <p:bldP spid="103" grpId="0"/>
      <p:bldP spid="104" grpId="0"/>
      <p:bldP spid="105" grpId="0"/>
      <p:bldP spid="106" grpId="0"/>
      <p:bldP spid="107" grpId="0"/>
      <p:bldP spid="110" grpId="0"/>
      <p:bldP spid="111" grpId="0"/>
      <p:bldP spid="112" grpId="0"/>
      <p:bldP spid="114" grpId="0"/>
      <p:bldP spid="115" grpId="0"/>
      <p:bldP spid="117" grpId="0"/>
      <p:bldP spid="1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stituto de Lideres Cristianos - Inicio | Facebook">
            <a:extLst>
              <a:ext uri="{FF2B5EF4-FFF2-40B4-BE49-F238E27FC236}">
                <a16:creationId xmlns:a16="http://schemas.microsoft.com/office/drawing/2014/main" id="{5CA05989-D615-4379-8A8B-9E0805376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DD2CA95-251C-4D1F-B5DD-B91663E1B6BE}"/>
              </a:ext>
            </a:extLst>
          </p:cNvPr>
          <p:cNvSpPr txBox="1"/>
          <p:nvPr/>
        </p:nvSpPr>
        <p:spPr>
          <a:xfrm>
            <a:off x="1521941" y="1485858"/>
            <a:ext cx="10734205" cy="409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Vea el siguiente cuadro con el sustantivo neutro </a:t>
            </a:r>
            <a:r>
              <a:rPr lang="el-GR" sz="2000" dirty="0">
                <a:effectLst/>
                <a:latin typeface="Greek"/>
                <a:ea typeface="Calibri" panose="020F0502020204030204" pitchFamily="34" charset="0"/>
                <a:cs typeface="Times New Roman" panose="02020603050405020304" pitchFamily="18" charset="0"/>
              </a:rPr>
              <a:t>œrgon </a:t>
            </a:r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(obra):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8ACB38B-C921-471F-8EEC-81FE4840A4C6}"/>
              </a:ext>
            </a:extLst>
          </p:cNvPr>
          <p:cNvSpPr txBox="1"/>
          <p:nvPr/>
        </p:nvSpPr>
        <p:spPr>
          <a:xfrm>
            <a:off x="1802104" y="636291"/>
            <a:ext cx="9556230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l-GR"/>
            </a:defPPr>
            <a:lvl1pPr algn="ctr">
              <a:lnSpc>
                <a:spcPct val="107000"/>
              </a:lnSpc>
              <a:spcAft>
                <a:spcPts val="800"/>
              </a:spcAft>
              <a:defRPr sz="2800">
                <a:solidFill>
                  <a:srgbClr val="0065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l-GR" b="1" dirty="0"/>
              <a:t>Formas de los sustantivos</a:t>
            </a:r>
            <a:r>
              <a:rPr lang="es-MX" b="1" dirty="0"/>
              <a:t> neutros</a:t>
            </a:r>
            <a:r>
              <a:rPr lang="el-GR" b="1" dirty="0"/>
              <a:t> de </a:t>
            </a:r>
            <a:r>
              <a:rPr lang="es-MX" b="1" dirty="0"/>
              <a:t>la </a:t>
            </a:r>
            <a:r>
              <a:rPr lang="el-GR" b="1" dirty="0"/>
              <a:t>2ª declinación</a:t>
            </a:r>
          </a:p>
        </p:txBody>
      </p:sp>
      <p:grpSp>
        <p:nvGrpSpPr>
          <p:cNvPr id="12" name="Google Shape;1385;p42">
            <a:extLst>
              <a:ext uri="{FF2B5EF4-FFF2-40B4-BE49-F238E27FC236}">
                <a16:creationId xmlns:a16="http://schemas.microsoft.com/office/drawing/2014/main" id="{838A806D-BDB7-4363-85B6-0A0B1A1A138E}"/>
              </a:ext>
            </a:extLst>
          </p:cNvPr>
          <p:cNvGrpSpPr/>
          <p:nvPr/>
        </p:nvGrpSpPr>
        <p:grpSpPr>
          <a:xfrm rot="4436271">
            <a:off x="9874810" y="2289846"/>
            <a:ext cx="2928624" cy="358006"/>
            <a:chOff x="2142525" y="3876725"/>
            <a:chExt cx="2414850" cy="295200"/>
          </a:xfrm>
        </p:grpSpPr>
        <p:sp>
          <p:nvSpPr>
            <p:cNvPr id="13" name="Google Shape;1386;p42">
              <a:extLst>
                <a:ext uri="{FF2B5EF4-FFF2-40B4-BE49-F238E27FC236}">
                  <a16:creationId xmlns:a16="http://schemas.microsoft.com/office/drawing/2014/main" id="{9507108E-9AA2-440F-B3E8-5D3B35405688}"/>
                </a:ext>
              </a:extLst>
            </p:cNvPr>
            <p:cNvSpPr/>
            <p:nvPr/>
          </p:nvSpPr>
          <p:spPr>
            <a:xfrm>
              <a:off x="2147925" y="3884850"/>
              <a:ext cx="91075" cy="132625"/>
            </a:xfrm>
            <a:custGeom>
              <a:avLst/>
              <a:gdLst/>
              <a:ahLst/>
              <a:cxnLst/>
              <a:rect l="l" t="t" r="r" b="b"/>
              <a:pathLst>
                <a:path w="3643" h="5305" extrusionOk="0">
                  <a:moveTo>
                    <a:pt x="2786" y="1"/>
                  </a:moveTo>
                  <a:cubicBezTo>
                    <a:pt x="2678" y="1"/>
                    <a:pt x="2570" y="2"/>
                    <a:pt x="2462" y="4"/>
                  </a:cubicBezTo>
                  <a:cubicBezTo>
                    <a:pt x="992" y="94"/>
                    <a:pt x="208" y="897"/>
                    <a:pt x="118" y="2420"/>
                  </a:cubicBezTo>
                  <a:cubicBezTo>
                    <a:pt x="1" y="3961"/>
                    <a:pt x="659" y="4872"/>
                    <a:pt x="2101" y="5169"/>
                  </a:cubicBezTo>
                  <a:cubicBezTo>
                    <a:pt x="2498" y="5223"/>
                    <a:pt x="2894" y="5268"/>
                    <a:pt x="3282" y="5305"/>
                  </a:cubicBezTo>
                  <a:cubicBezTo>
                    <a:pt x="3174" y="3601"/>
                    <a:pt x="3291" y="1843"/>
                    <a:pt x="3643" y="22"/>
                  </a:cubicBezTo>
                  <a:cubicBezTo>
                    <a:pt x="3365" y="9"/>
                    <a:pt x="3079" y="1"/>
                    <a:pt x="2786" y="1"/>
                  </a:cubicBezTo>
                  <a:close/>
                </a:path>
              </a:pathLst>
            </a:custGeom>
            <a:solidFill>
              <a:srgbClr val="F7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87;p42">
              <a:extLst>
                <a:ext uri="{FF2B5EF4-FFF2-40B4-BE49-F238E27FC236}">
                  <a16:creationId xmlns:a16="http://schemas.microsoft.com/office/drawing/2014/main" id="{48704D09-FD9C-4D46-9EEF-DAE9EC6B3548}"/>
                </a:ext>
              </a:extLst>
            </p:cNvPr>
            <p:cNvSpPr/>
            <p:nvPr/>
          </p:nvSpPr>
          <p:spPr>
            <a:xfrm>
              <a:off x="2227250" y="3885400"/>
              <a:ext cx="45775" cy="135000"/>
            </a:xfrm>
            <a:custGeom>
              <a:avLst/>
              <a:gdLst/>
              <a:ahLst/>
              <a:cxnLst/>
              <a:rect l="l" t="t" r="r" b="b"/>
              <a:pathLst>
                <a:path w="1831" h="5400" extrusionOk="0">
                  <a:moveTo>
                    <a:pt x="470" y="0"/>
                  </a:moveTo>
                  <a:cubicBezTo>
                    <a:pt x="118" y="1821"/>
                    <a:pt x="1" y="3579"/>
                    <a:pt x="109" y="5283"/>
                  </a:cubicBezTo>
                  <a:cubicBezTo>
                    <a:pt x="560" y="5337"/>
                    <a:pt x="1010" y="5373"/>
                    <a:pt x="1461" y="5400"/>
                  </a:cubicBezTo>
                  <a:cubicBezTo>
                    <a:pt x="1416" y="3669"/>
                    <a:pt x="1533" y="1902"/>
                    <a:pt x="1831" y="100"/>
                  </a:cubicBezTo>
                  <a:cubicBezTo>
                    <a:pt x="1389" y="54"/>
                    <a:pt x="938" y="18"/>
                    <a:pt x="470" y="0"/>
                  </a:cubicBezTo>
                  <a:close/>
                </a:path>
              </a:pathLst>
            </a:custGeom>
            <a:solidFill>
              <a:srgbClr val="D7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88;p42">
              <a:extLst>
                <a:ext uri="{FF2B5EF4-FFF2-40B4-BE49-F238E27FC236}">
                  <a16:creationId xmlns:a16="http://schemas.microsoft.com/office/drawing/2014/main" id="{4C8BA7B7-9574-4192-8ADE-EE0B342B12D1}"/>
                </a:ext>
              </a:extLst>
            </p:cNvPr>
            <p:cNvSpPr/>
            <p:nvPr/>
          </p:nvSpPr>
          <p:spPr>
            <a:xfrm>
              <a:off x="2262625" y="3878875"/>
              <a:ext cx="121050" cy="159625"/>
            </a:xfrm>
            <a:custGeom>
              <a:avLst/>
              <a:gdLst/>
              <a:ahLst/>
              <a:cxnLst/>
              <a:rect l="l" t="t" r="r" b="b"/>
              <a:pathLst>
                <a:path w="4842" h="6385" extrusionOk="0">
                  <a:moveTo>
                    <a:pt x="3846" y="1837"/>
                  </a:moveTo>
                  <a:cubicBezTo>
                    <a:pt x="3853" y="1837"/>
                    <a:pt x="3860" y="1838"/>
                    <a:pt x="3868" y="1839"/>
                  </a:cubicBezTo>
                  <a:cubicBezTo>
                    <a:pt x="4075" y="1857"/>
                    <a:pt x="4156" y="2208"/>
                    <a:pt x="4111" y="2911"/>
                  </a:cubicBezTo>
                  <a:cubicBezTo>
                    <a:pt x="4129" y="3552"/>
                    <a:pt x="4010" y="3877"/>
                    <a:pt x="3754" y="3877"/>
                  </a:cubicBezTo>
                  <a:cubicBezTo>
                    <a:pt x="3747" y="3877"/>
                    <a:pt x="3740" y="3876"/>
                    <a:pt x="3733" y="3876"/>
                  </a:cubicBezTo>
                  <a:cubicBezTo>
                    <a:pt x="3561" y="3858"/>
                    <a:pt x="3471" y="3696"/>
                    <a:pt x="3453" y="3371"/>
                  </a:cubicBezTo>
                  <a:cubicBezTo>
                    <a:pt x="3471" y="3047"/>
                    <a:pt x="3489" y="2875"/>
                    <a:pt x="3489" y="2866"/>
                  </a:cubicBezTo>
                  <a:cubicBezTo>
                    <a:pt x="3533" y="2180"/>
                    <a:pt x="3652" y="1837"/>
                    <a:pt x="3846" y="1837"/>
                  </a:cubicBezTo>
                  <a:close/>
                  <a:moveTo>
                    <a:pt x="2439" y="1490"/>
                  </a:moveTo>
                  <a:cubicBezTo>
                    <a:pt x="2468" y="1490"/>
                    <a:pt x="2500" y="1504"/>
                    <a:pt x="2534" y="1532"/>
                  </a:cubicBezTo>
                  <a:cubicBezTo>
                    <a:pt x="2551" y="1524"/>
                    <a:pt x="2567" y="1520"/>
                    <a:pt x="2582" y="1520"/>
                  </a:cubicBezTo>
                  <a:cubicBezTo>
                    <a:pt x="2752" y="1520"/>
                    <a:pt x="2807" y="2039"/>
                    <a:pt x="2732" y="3083"/>
                  </a:cubicBezTo>
                  <a:cubicBezTo>
                    <a:pt x="2723" y="4084"/>
                    <a:pt x="2586" y="4589"/>
                    <a:pt x="2321" y="4589"/>
                  </a:cubicBezTo>
                  <a:cubicBezTo>
                    <a:pt x="2314" y="4589"/>
                    <a:pt x="2307" y="4589"/>
                    <a:pt x="2300" y="4588"/>
                  </a:cubicBezTo>
                  <a:cubicBezTo>
                    <a:pt x="2119" y="4579"/>
                    <a:pt x="2029" y="4318"/>
                    <a:pt x="2038" y="3813"/>
                  </a:cubicBezTo>
                  <a:cubicBezTo>
                    <a:pt x="2074" y="3308"/>
                    <a:pt x="2092" y="3056"/>
                    <a:pt x="2092" y="3038"/>
                  </a:cubicBezTo>
                  <a:cubicBezTo>
                    <a:pt x="2110" y="2695"/>
                    <a:pt x="2137" y="2380"/>
                    <a:pt x="2182" y="2109"/>
                  </a:cubicBezTo>
                  <a:cubicBezTo>
                    <a:pt x="2239" y="1695"/>
                    <a:pt x="2325" y="1490"/>
                    <a:pt x="2439" y="1490"/>
                  </a:cubicBezTo>
                  <a:close/>
                  <a:moveTo>
                    <a:pt x="961" y="1020"/>
                  </a:moveTo>
                  <a:cubicBezTo>
                    <a:pt x="977" y="1020"/>
                    <a:pt x="994" y="1026"/>
                    <a:pt x="1011" y="1037"/>
                  </a:cubicBezTo>
                  <a:cubicBezTo>
                    <a:pt x="1013" y="1036"/>
                    <a:pt x="1016" y="1036"/>
                    <a:pt x="1019" y="1036"/>
                  </a:cubicBezTo>
                  <a:cubicBezTo>
                    <a:pt x="1220" y="1036"/>
                    <a:pt x="1280" y="1659"/>
                    <a:pt x="1191" y="2920"/>
                  </a:cubicBezTo>
                  <a:cubicBezTo>
                    <a:pt x="1164" y="4156"/>
                    <a:pt x="1024" y="4778"/>
                    <a:pt x="760" y="4778"/>
                  </a:cubicBezTo>
                  <a:cubicBezTo>
                    <a:pt x="757" y="4778"/>
                    <a:pt x="753" y="4778"/>
                    <a:pt x="749" y="4777"/>
                  </a:cubicBezTo>
                  <a:cubicBezTo>
                    <a:pt x="578" y="4768"/>
                    <a:pt x="497" y="4444"/>
                    <a:pt x="506" y="3822"/>
                  </a:cubicBezTo>
                  <a:cubicBezTo>
                    <a:pt x="551" y="3209"/>
                    <a:pt x="569" y="2893"/>
                    <a:pt x="569" y="2875"/>
                  </a:cubicBezTo>
                  <a:cubicBezTo>
                    <a:pt x="651" y="1639"/>
                    <a:pt x="787" y="1020"/>
                    <a:pt x="961" y="1020"/>
                  </a:cubicBezTo>
                  <a:close/>
                  <a:moveTo>
                    <a:pt x="3609" y="4159"/>
                  </a:moveTo>
                  <a:cubicBezTo>
                    <a:pt x="3633" y="4159"/>
                    <a:pt x="3660" y="4161"/>
                    <a:pt x="3688" y="4164"/>
                  </a:cubicBezTo>
                  <a:cubicBezTo>
                    <a:pt x="3904" y="4191"/>
                    <a:pt x="4012" y="4309"/>
                    <a:pt x="3994" y="4516"/>
                  </a:cubicBezTo>
                  <a:cubicBezTo>
                    <a:pt x="3986" y="4714"/>
                    <a:pt x="3878" y="4805"/>
                    <a:pt x="3688" y="4805"/>
                  </a:cubicBezTo>
                  <a:cubicBezTo>
                    <a:pt x="3679" y="4805"/>
                    <a:pt x="3670" y="4805"/>
                    <a:pt x="3661" y="4804"/>
                  </a:cubicBezTo>
                  <a:cubicBezTo>
                    <a:pt x="3534" y="4795"/>
                    <a:pt x="3444" y="4732"/>
                    <a:pt x="3381" y="4624"/>
                  </a:cubicBezTo>
                  <a:cubicBezTo>
                    <a:pt x="3336" y="4543"/>
                    <a:pt x="3318" y="4480"/>
                    <a:pt x="3318" y="4426"/>
                  </a:cubicBezTo>
                  <a:cubicBezTo>
                    <a:pt x="3334" y="4244"/>
                    <a:pt x="3433" y="4159"/>
                    <a:pt x="3609" y="4159"/>
                  </a:cubicBezTo>
                  <a:close/>
                  <a:moveTo>
                    <a:pt x="1193" y="0"/>
                  </a:moveTo>
                  <a:cubicBezTo>
                    <a:pt x="966" y="0"/>
                    <a:pt x="719" y="42"/>
                    <a:pt x="452" y="126"/>
                  </a:cubicBezTo>
                  <a:cubicBezTo>
                    <a:pt x="434" y="207"/>
                    <a:pt x="416" y="279"/>
                    <a:pt x="416" y="361"/>
                  </a:cubicBezTo>
                  <a:cubicBezTo>
                    <a:pt x="118" y="2163"/>
                    <a:pt x="1" y="3930"/>
                    <a:pt x="46" y="5661"/>
                  </a:cubicBezTo>
                  <a:cubicBezTo>
                    <a:pt x="37" y="5751"/>
                    <a:pt x="37" y="5841"/>
                    <a:pt x="46" y="5931"/>
                  </a:cubicBezTo>
                  <a:cubicBezTo>
                    <a:pt x="376" y="6070"/>
                    <a:pt x="691" y="6139"/>
                    <a:pt x="991" y="6139"/>
                  </a:cubicBezTo>
                  <a:cubicBezTo>
                    <a:pt x="1200" y="6139"/>
                    <a:pt x="1401" y="6106"/>
                    <a:pt x="1596" y="6039"/>
                  </a:cubicBezTo>
                  <a:cubicBezTo>
                    <a:pt x="1886" y="6173"/>
                    <a:pt x="2179" y="6240"/>
                    <a:pt x="2475" y="6240"/>
                  </a:cubicBezTo>
                  <a:cubicBezTo>
                    <a:pt x="2677" y="6240"/>
                    <a:pt x="2879" y="6209"/>
                    <a:pt x="3084" y="6147"/>
                  </a:cubicBezTo>
                  <a:cubicBezTo>
                    <a:pt x="3292" y="6305"/>
                    <a:pt x="3525" y="6385"/>
                    <a:pt x="3784" y="6385"/>
                  </a:cubicBezTo>
                  <a:cubicBezTo>
                    <a:pt x="3986" y="6385"/>
                    <a:pt x="4203" y="6336"/>
                    <a:pt x="4436" y="6238"/>
                  </a:cubicBezTo>
                  <a:cubicBezTo>
                    <a:pt x="4418" y="5769"/>
                    <a:pt x="4418" y="5309"/>
                    <a:pt x="4418" y="4858"/>
                  </a:cubicBezTo>
                  <a:cubicBezTo>
                    <a:pt x="4427" y="3975"/>
                    <a:pt x="4481" y="3101"/>
                    <a:pt x="4580" y="2244"/>
                  </a:cubicBezTo>
                  <a:cubicBezTo>
                    <a:pt x="4652" y="1640"/>
                    <a:pt x="4733" y="1037"/>
                    <a:pt x="4841" y="433"/>
                  </a:cubicBezTo>
                  <a:cubicBezTo>
                    <a:pt x="4604" y="322"/>
                    <a:pt x="4342" y="266"/>
                    <a:pt x="4057" y="266"/>
                  </a:cubicBezTo>
                  <a:cubicBezTo>
                    <a:pt x="3877" y="266"/>
                    <a:pt x="3688" y="288"/>
                    <a:pt x="3489" y="333"/>
                  </a:cubicBezTo>
                  <a:cubicBezTo>
                    <a:pt x="3200" y="184"/>
                    <a:pt x="2913" y="108"/>
                    <a:pt x="2630" y="108"/>
                  </a:cubicBezTo>
                  <a:cubicBezTo>
                    <a:pt x="2419" y="108"/>
                    <a:pt x="2210" y="150"/>
                    <a:pt x="2002" y="234"/>
                  </a:cubicBezTo>
                  <a:cubicBezTo>
                    <a:pt x="1773" y="78"/>
                    <a:pt x="1502" y="0"/>
                    <a:pt x="1193" y="0"/>
                  </a:cubicBezTo>
                  <a:close/>
                </a:path>
              </a:pathLst>
            </a:custGeom>
            <a:solidFill>
              <a:srgbClr val="FCAD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89;p42">
              <a:extLst>
                <a:ext uri="{FF2B5EF4-FFF2-40B4-BE49-F238E27FC236}">
                  <a16:creationId xmlns:a16="http://schemas.microsoft.com/office/drawing/2014/main" id="{FE4390CC-61E9-4E52-8EDC-BF11A27B6E44}"/>
                </a:ext>
              </a:extLst>
            </p:cNvPr>
            <p:cNvSpPr/>
            <p:nvPr/>
          </p:nvSpPr>
          <p:spPr>
            <a:xfrm>
              <a:off x="2275025" y="3904375"/>
              <a:ext cx="91525" cy="94625"/>
            </a:xfrm>
            <a:custGeom>
              <a:avLst/>
              <a:gdLst/>
              <a:ahLst/>
              <a:cxnLst/>
              <a:rect l="l" t="t" r="r" b="b"/>
              <a:pathLst>
                <a:path w="3661" h="3785" extrusionOk="0">
                  <a:moveTo>
                    <a:pt x="3350" y="817"/>
                  </a:moveTo>
                  <a:cubicBezTo>
                    <a:pt x="3156" y="817"/>
                    <a:pt x="3037" y="1160"/>
                    <a:pt x="2993" y="1846"/>
                  </a:cubicBezTo>
                  <a:cubicBezTo>
                    <a:pt x="2993" y="1855"/>
                    <a:pt x="2975" y="2027"/>
                    <a:pt x="2957" y="2351"/>
                  </a:cubicBezTo>
                  <a:cubicBezTo>
                    <a:pt x="2975" y="2676"/>
                    <a:pt x="3065" y="2847"/>
                    <a:pt x="3237" y="2856"/>
                  </a:cubicBezTo>
                  <a:cubicBezTo>
                    <a:pt x="3244" y="2856"/>
                    <a:pt x="3251" y="2857"/>
                    <a:pt x="3258" y="2857"/>
                  </a:cubicBezTo>
                  <a:cubicBezTo>
                    <a:pt x="3514" y="2857"/>
                    <a:pt x="3633" y="2532"/>
                    <a:pt x="3615" y="1891"/>
                  </a:cubicBezTo>
                  <a:cubicBezTo>
                    <a:pt x="3660" y="1188"/>
                    <a:pt x="3579" y="837"/>
                    <a:pt x="3372" y="819"/>
                  </a:cubicBezTo>
                  <a:cubicBezTo>
                    <a:pt x="3364" y="818"/>
                    <a:pt x="3357" y="817"/>
                    <a:pt x="3350" y="817"/>
                  </a:cubicBezTo>
                  <a:close/>
                  <a:moveTo>
                    <a:pt x="1943" y="470"/>
                  </a:moveTo>
                  <a:cubicBezTo>
                    <a:pt x="1829" y="470"/>
                    <a:pt x="1743" y="675"/>
                    <a:pt x="1686" y="1089"/>
                  </a:cubicBezTo>
                  <a:cubicBezTo>
                    <a:pt x="1641" y="1360"/>
                    <a:pt x="1614" y="1675"/>
                    <a:pt x="1596" y="2018"/>
                  </a:cubicBezTo>
                  <a:cubicBezTo>
                    <a:pt x="1596" y="2036"/>
                    <a:pt x="1578" y="2288"/>
                    <a:pt x="1542" y="2793"/>
                  </a:cubicBezTo>
                  <a:cubicBezTo>
                    <a:pt x="1533" y="3298"/>
                    <a:pt x="1623" y="3559"/>
                    <a:pt x="1804" y="3568"/>
                  </a:cubicBezTo>
                  <a:cubicBezTo>
                    <a:pt x="1811" y="3569"/>
                    <a:pt x="1818" y="3569"/>
                    <a:pt x="1825" y="3569"/>
                  </a:cubicBezTo>
                  <a:cubicBezTo>
                    <a:pt x="2090" y="3569"/>
                    <a:pt x="2227" y="3064"/>
                    <a:pt x="2236" y="2063"/>
                  </a:cubicBezTo>
                  <a:cubicBezTo>
                    <a:pt x="2311" y="1019"/>
                    <a:pt x="2256" y="500"/>
                    <a:pt x="2086" y="500"/>
                  </a:cubicBezTo>
                  <a:cubicBezTo>
                    <a:pt x="2071" y="500"/>
                    <a:pt x="2055" y="504"/>
                    <a:pt x="2038" y="512"/>
                  </a:cubicBezTo>
                  <a:cubicBezTo>
                    <a:pt x="2004" y="484"/>
                    <a:pt x="1972" y="470"/>
                    <a:pt x="1943" y="470"/>
                  </a:cubicBezTo>
                  <a:close/>
                  <a:moveTo>
                    <a:pt x="465" y="0"/>
                  </a:moveTo>
                  <a:cubicBezTo>
                    <a:pt x="291" y="0"/>
                    <a:pt x="155" y="619"/>
                    <a:pt x="73" y="1855"/>
                  </a:cubicBezTo>
                  <a:cubicBezTo>
                    <a:pt x="73" y="1873"/>
                    <a:pt x="55" y="2189"/>
                    <a:pt x="10" y="2802"/>
                  </a:cubicBezTo>
                  <a:cubicBezTo>
                    <a:pt x="1" y="3424"/>
                    <a:pt x="82" y="3748"/>
                    <a:pt x="253" y="3757"/>
                  </a:cubicBezTo>
                  <a:cubicBezTo>
                    <a:pt x="257" y="3758"/>
                    <a:pt x="261" y="3758"/>
                    <a:pt x="264" y="3758"/>
                  </a:cubicBezTo>
                  <a:cubicBezTo>
                    <a:pt x="528" y="3758"/>
                    <a:pt x="668" y="3136"/>
                    <a:pt x="695" y="1900"/>
                  </a:cubicBezTo>
                  <a:cubicBezTo>
                    <a:pt x="784" y="639"/>
                    <a:pt x="724" y="16"/>
                    <a:pt x="523" y="16"/>
                  </a:cubicBezTo>
                  <a:cubicBezTo>
                    <a:pt x="520" y="16"/>
                    <a:pt x="517" y="16"/>
                    <a:pt x="515" y="17"/>
                  </a:cubicBezTo>
                  <a:cubicBezTo>
                    <a:pt x="498" y="6"/>
                    <a:pt x="481" y="0"/>
                    <a:pt x="465" y="0"/>
                  </a:cubicBezTo>
                  <a:close/>
                  <a:moveTo>
                    <a:pt x="3113" y="3139"/>
                  </a:moveTo>
                  <a:cubicBezTo>
                    <a:pt x="2937" y="3139"/>
                    <a:pt x="2838" y="3224"/>
                    <a:pt x="2822" y="3406"/>
                  </a:cubicBezTo>
                  <a:cubicBezTo>
                    <a:pt x="2822" y="3460"/>
                    <a:pt x="2840" y="3523"/>
                    <a:pt x="2885" y="3604"/>
                  </a:cubicBezTo>
                  <a:cubicBezTo>
                    <a:pt x="2948" y="3712"/>
                    <a:pt x="3038" y="3775"/>
                    <a:pt x="3165" y="3784"/>
                  </a:cubicBezTo>
                  <a:cubicBezTo>
                    <a:pt x="3174" y="3785"/>
                    <a:pt x="3183" y="3785"/>
                    <a:pt x="3192" y="3785"/>
                  </a:cubicBezTo>
                  <a:cubicBezTo>
                    <a:pt x="3382" y="3785"/>
                    <a:pt x="3490" y="3694"/>
                    <a:pt x="3498" y="3496"/>
                  </a:cubicBezTo>
                  <a:cubicBezTo>
                    <a:pt x="3516" y="3289"/>
                    <a:pt x="3408" y="3171"/>
                    <a:pt x="3192" y="3144"/>
                  </a:cubicBezTo>
                  <a:cubicBezTo>
                    <a:pt x="3164" y="3141"/>
                    <a:pt x="3137" y="3139"/>
                    <a:pt x="3113" y="3139"/>
                  </a:cubicBezTo>
                  <a:close/>
                </a:path>
              </a:pathLst>
            </a:custGeom>
            <a:solidFill>
              <a:srgbClr val="FFD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90;p42">
              <a:extLst>
                <a:ext uri="{FF2B5EF4-FFF2-40B4-BE49-F238E27FC236}">
                  <a16:creationId xmlns:a16="http://schemas.microsoft.com/office/drawing/2014/main" id="{BFAE5A33-53AE-46CE-BC1E-010FC9FF7F9B}"/>
                </a:ext>
              </a:extLst>
            </p:cNvPr>
            <p:cNvSpPr/>
            <p:nvPr/>
          </p:nvSpPr>
          <p:spPr>
            <a:xfrm>
              <a:off x="4200850" y="4019700"/>
              <a:ext cx="243175" cy="145150"/>
            </a:xfrm>
            <a:custGeom>
              <a:avLst/>
              <a:gdLst/>
              <a:ahLst/>
              <a:cxnLst/>
              <a:rect l="l" t="t" r="r" b="b"/>
              <a:pathLst>
                <a:path w="9727" h="5806" extrusionOk="0">
                  <a:moveTo>
                    <a:pt x="2290" y="1"/>
                  </a:moveTo>
                  <a:cubicBezTo>
                    <a:pt x="1821" y="289"/>
                    <a:pt x="1299" y="632"/>
                    <a:pt x="731" y="1019"/>
                  </a:cubicBezTo>
                  <a:cubicBezTo>
                    <a:pt x="334" y="1290"/>
                    <a:pt x="91" y="1506"/>
                    <a:pt x="1" y="1668"/>
                  </a:cubicBezTo>
                  <a:cubicBezTo>
                    <a:pt x="73" y="1767"/>
                    <a:pt x="325" y="1885"/>
                    <a:pt x="758" y="2029"/>
                  </a:cubicBezTo>
                  <a:cubicBezTo>
                    <a:pt x="1181" y="2164"/>
                    <a:pt x="1803" y="2371"/>
                    <a:pt x="2597" y="2669"/>
                  </a:cubicBezTo>
                  <a:cubicBezTo>
                    <a:pt x="3390" y="2939"/>
                    <a:pt x="4075" y="3128"/>
                    <a:pt x="4634" y="3237"/>
                  </a:cubicBezTo>
                  <a:cubicBezTo>
                    <a:pt x="3516" y="3489"/>
                    <a:pt x="2579" y="3696"/>
                    <a:pt x="1812" y="3832"/>
                  </a:cubicBezTo>
                  <a:cubicBezTo>
                    <a:pt x="1037" y="3967"/>
                    <a:pt x="559" y="4129"/>
                    <a:pt x="379" y="4318"/>
                  </a:cubicBezTo>
                  <a:cubicBezTo>
                    <a:pt x="343" y="4354"/>
                    <a:pt x="541" y="4598"/>
                    <a:pt x="992" y="5039"/>
                  </a:cubicBezTo>
                  <a:cubicBezTo>
                    <a:pt x="1443" y="5499"/>
                    <a:pt x="1740" y="5752"/>
                    <a:pt x="1894" y="5806"/>
                  </a:cubicBezTo>
                  <a:lnTo>
                    <a:pt x="9591" y="4399"/>
                  </a:lnTo>
                  <a:cubicBezTo>
                    <a:pt x="9195" y="3777"/>
                    <a:pt x="9240" y="3011"/>
                    <a:pt x="9727" y="2110"/>
                  </a:cubicBezTo>
                  <a:lnTo>
                    <a:pt x="2290" y="1"/>
                  </a:lnTo>
                  <a:close/>
                </a:path>
              </a:pathLst>
            </a:custGeom>
            <a:solidFill>
              <a:srgbClr val="DEA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91;p42">
              <a:extLst>
                <a:ext uri="{FF2B5EF4-FFF2-40B4-BE49-F238E27FC236}">
                  <a16:creationId xmlns:a16="http://schemas.microsoft.com/office/drawing/2014/main" id="{DA79B2E6-BFC0-4366-B95B-C2EABD15D7CD}"/>
                </a:ext>
              </a:extLst>
            </p:cNvPr>
            <p:cNvSpPr/>
            <p:nvPr/>
          </p:nvSpPr>
          <p:spPr>
            <a:xfrm>
              <a:off x="4430700" y="4072425"/>
              <a:ext cx="121050" cy="57275"/>
            </a:xfrm>
            <a:custGeom>
              <a:avLst/>
              <a:gdLst/>
              <a:ahLst/>
              <a:cxnLst/>
              <a:rect l="l" t="t" r="r" b="b"/>
              <a:pathLst>
                <a:path w="4842" h="2291" extrusionOk="0">
                  <a:moveTo>
                    <a:pt x="533" y="1"/>
                  </a:moveTo>
                  <a:cubicBezTo>
                    <a:pt x="46" y="902"/>
                    <a:pt x="1" y="1668"/>
                    <a:pt x="397" y="2290"/>
                  </a:cubicBezTo>
                  <a:lnTo>
                    <a:pt x="4841" y="1164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92;p42">
              <a:extLst>
                <a:ext uri="{FF2B5EF4-FFF2-40B4-BE49-F238E27FC236}">
                  <a16:creationId xmlns:a16="http://schemas.microsoft.com/office/drawing/2014/main" id="{68E4706D-7A4A-451A-A7CF-C8A16E795F99}"/>
                </a:ext>
              </a:extLst>
            </p:cNvPr>
            <p:cNvSpPr/>
            <p:nvPr/>
          </p:nvSpPr>
          <p:spPr>
            <a:xfrm>
              <a:off x="2373050" y="3934975"/>
              <a:ext cx="1943650" cy="192700"/>
            </a:xfrm>
            <a:custGeom>
              <a:avLst/>
              <a:gdLst/>
              <a:ahLst/>
              <a:cxnLst/>
              <a:rect l="l" t="t" r="r" b="b"/>
              <a:pathLst>
                <a:path w="77746" h="7708" extrusionOk="0">
                  <a:moveTo>
                    <a:pt x="1228" y="844"/>
                  </a:moveTo>
                  <a:cubicBezTo>
                    <a:pt x="1302" y="844"/>
                    <a:pt x="1386" y="857"/>
                    <a:pt x="1479" y="884"/>
                  </a:cubicBezTo>
                  <a:lnTo>
                    <a:pt x="17298" y="2020"/>
                  </a:lnTo>
                  <a:cubicBezTo>
                    <a:pt x="17605" y="2065"/>
                    <a:pt x="17749" y="2227"/>
                    <a:pt x="17731" y="2497"/>
                  </a:cubicBezTo>
                  <a:cubicBezTo>
                    <a:pt x="17722" y="2605"/>
                    <a:pt x="17686" y="2705"/>
                    <a:pt x="17632" y="2804"/>
                  </a:cubicBezTo>
                  <a:cubicBezTo>
                    <a:pt x="17551" y="2907"/>
                    <a:pt x="17447" y="2956"/>
                    <a:pt x="17318" y="2956"/>
                  </a:cubicBezTo>
                  <a:cubicBezTo>
                    <a:pt x="17289" y="2956"/>
                    <a:pt x="17258" y="2953"/>
                    <a:pt x="17226" y="2948"/>
                  </a:cubicBezTo>
                  <a:lnTo>
                    <a:pt x="1245" y="1839"/>
                  </a:lnTo>
                  <a:cubicBezTo>
                    <a:pt x="938" y="1785"/>
                    <a:pt x="794" y="1605"/>
                    <a:pt x="812" y="1307"/>
                  </a:cubicBezTo>
                  <a:cubicBezTo>
                    <a:pt x="833" y="1000"/>
                    <a:pt x="973" y="844"/>
                    <a:pt x="1228" y="844"/>
                  </a:cubicBezTo>
                  <a:close/>
                  <a:moveTo>
                    <a:pt x="18849" y="2164"/>
                  </a:moveTo>
                  <a:cubicBezTo>
                    <a:pt x="18912" y="2164"/>
                    <a:pt x="18981" y="2170"/>
                    <a:pt x="19056" y="2182"/>
                  </a:cubicBezTo>
                  <a:cubicBezTo>
                    <a:pt x="19489" y="2254"/>
                    <a:pt x="19696" y="2443"/>
                    <a:pt x="19669" y="2768"/>
                  </a:cubicBezTo>
                  <a:cubicBezTo>
                    <a:pt x="19653" y="3057"/>
                    <a:pt x="19469" y="3195"/>
                    <a:pt x="19119" y="3195"/>
                  </a:cubicBezTo>
                  <a:cubicBezTo>
                    <a:pt x="19088" y="3195"/>
                    <a:pt x="19055" y="3194"/>
                    <a:pt x="19020" y="3191"/>
                  </a:cubicBezTo>
                  <a:cubicBezTo>
                    <a:pt x="18741" y="3173"/>
                    <a:pt x="18533" y="3083"/>
                    <a:pt x="18416" y="2912"/>
                  </a:cubicBezTo>
                  <a:cubicBezTo>
                    <a:pt x="18362" y="2822"/>
                    <a:pt x="18335" y="2723"/>
                    <a:pt x="18344" y="2623"/>
                  </a:cubicBezTo>
                  <a:cubicBezTo>
                    <a:pt x="18359" y="2315"/>
                    <a:pt x="18531" y="2164"/>
                    <a:pt x="18849" y="2164"/>
                  </a:cubicBezTo>
                  <a:close/>
                  <a:moveTo>
                    <a:pt x="163" y="0"/>
                  </a:moveTo>
                  <a:cubicBezTo>
                    <a:pt x="64" y="857"/>
                    <a:pt x="10" y="1731"/>
                    <a:pt x="1" y="2614"/>
                  </a:cubicBezTo>
                  <a:lnTo>
                    <a:pt x="73491" y="7707"/>
                  </a:lnTo>
                  <a:cubicBezTo>
                    <a:pt x="73671" y="7509"/>
                    <a:pt x="74149" y="7356"/>
                    <a:pt x="74924" y="7221"/>
                  </a:cubicBezTo>
                  <a:cubicBezTo>
                    <a:pt x="75691" y="7085"/>
                    <a:pt x="76628" y="6878"/>
                    <a:pt x="77746" y="6626"/>
                  </a:cubicBezTo>
                  <a:cubicBezTo>
                    <a:pt x="77187" y="6517"/>
                    <a:pt x="76502" y="6328"/>
                    <a:pt x="75709" y="6058"/>
                  </a:cubicBezTo>
                  <a:cubicBezTo>
                    <a:pt x="74915" y="5760"/>
                    <a:pt x="74293" y="5553"/>
                    <a:pt x="73870" y="5418"/>
                  </a:cubicBezTo>
                  <a:cubicBezTo>
                    <a:pt x="73437" y="5274"/>
                    <a:pt x="73185" y="5156"/>
                    <a:pt x="73113" y="5057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EC81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93;p42">
              <a:extLst>
                <a:ext uri="{FF2B5EF4-FFF2-40B4-BE49-F238E27FC236}">
                  <a16:creationId xmlns:a16="http://schemas.microsoft.com/office/drawing/2014/main" id="{3CAEA37C-BCC1-47DE-8296-8FE7F537FD0E}"/>
                </a:ext>
              </a:extLst>
            </p:cNvPr>
            <p:cNvSpPr/>
            <p:nvPr/>
          </p:nvSpPr>
          <p:spPr>
            <a:xfrm>
              <a:off x="2392900" y="3956075"/>
              <a:ext cx="472575" cy="58775"/>
            </a:xfrm>
            <a:custGeom>
              <a:avLst/>
              <a:gdLst/>
              <a:ahLst/>
              <a:cxnLst/>
              <a:rect l="l" t="t" r="r" b="b"/>
              <a:pathLst>
                <a:path w="18903" h="2351" extrusionOk="0">
                  <a:moveTo>
                    <a:pt x="434" y="0"/>
                  </a:moveTo>
                  <a:cubicBezTo>
                    <a:pt x="179" y="0"/>
                    <a:pt x="39" y="156"/>
                    <a:pt x="18" y="463"/>
                  </a:cubicBezTo>
                  <a:cubicBezTo>
                    <a:pt x="0" y="761"/>
                    <a:pt x="144" y="941"/>
                    <a:pt x="451" y="995"/>
                  </a:cubicBezTo>
                  <a:lnTo>
                    <a:pt x="16432" y="2104"/>
                  </a:lnTo>
                  <a:cubicBezTo>
                    <a:pt x="16464" y="2109"/>
                    <a:pt x="16495" y="2112"/>
                    <a:pt x="16524" y="2112"/>
                  </a:cubicBezTo>
                  <a:cubicBezTo>
                    <a:pt x="16653" y="2112"/>
                    <a:pt x="16757" y="2063"/>
                    <a:pt x="16838" y="1960"/>
                  </a:cubicBezTo>
                  <a:cubicBezTo>
                    <a:pt x="16892" y="1861"/>
                    <a:pt x="16928" y="1761"/>
                    <a:pt x="16937" y="1653"/>
                  </a:cubicBezTo>
                  <a:cubicBezTo>
                    <a:pt x="16955" y="1383"/>
                    <a:pt x="16811" y="1221"/>
                    <a:pt x="16495" y="1176"/>
                  </a:cubicBezTo>
                  <a:lnTo>
                    <a:pt x="685" y="40"/>
                  </a:lnTo>
                  <a:cubicBezTo>
                    <a:pt x="592" y="13"/>
                    <a:pt x="508" y="0"/>
                    <a:pt x="434" y="0"/>
                  </a:cubicBezTo>
                  <a:close/>
                  <a:moveTo>
                    <a:pt x="18055" y="1320"/>
                  </a:moveTo>
                  <a:cubicBezTo>
                    <a:pt x="17737" y="1320"/>
                    <a:pt x="17565" y="1471"/>
                    <a:pt x="17550" y="1779"/>
                  </a:cubicBezTo>
                  <a:cubicBezTo>
                    <a:pt x="17541" y="1879"/>
                    <a:pt x="17568" y="1978"/>
                    <a:pt x="17622" y="2068"/>
                  </a:cubicBezTo>
                  <a:cubicBezTo>
                    <a:pt x="17739" y="2239"/>
                    <a:pt x="17947" y="2329"/>
                    <a:pt x="18226" y="2347"/>
                  </a:cubicBezTo>
                  <a:cubicBezTo>
                    <a:pt x="18261" y="2350"/>
                    <a:pt x="18294" y="2351"/>
                    <a:pt x="18325" y="2351"/>
                  </a:cubicBezTo>
                  <a:cubicBezTo>
                    <a:pt x="18675" y="2351"/>
                    <a:pt x="18859" y="2213"/>
                    <a:pt x="18875" y="1924"/>
                  </a:cubicBezTo>
                  <a:cubicBezTo>
                    <a:pt x="18902" y="1599"/>
                    <a:pt x="18695" y="1410"/>
                    <a:pt x="18262" y="1338"/>
                  </a:cubicBezTo>
                  <a:cubicBezTo>
                    <a:pt x="18187" y="1326"/>
                    <a:pt x="18118" y="1320"/>
                    <a:pt x="18055" y="1320"/>
                  </a:cubicBezTo>
                  <a:close/>
                </a:path>
              </a:pathLst>
            </a:custGeom>
            <a:solidFill>
              <a:srgbClr val="FFB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94;p42">
              <a:extLst>
                <a:ext uri="{FF2B5EF4-FFF2-40B4-BE49-F238E27FC236}">
                  <a16:creationId xmlns:a16="http://schemas.microsoft.com/office/drawing/2014/main" id="{6E78AF97-1B8D-4C8B-B4B9-93E7E4EC9333}"/>
                </a:ext>
              </a:extLst>
            </p:cNvPr>
            <p:cNvSpPr/>
            <p:nvPr/>
          </p:nvSpPr>
          <p:spPr>
            <a:xfrm>
              <a:off x="2373050" y="3889675"/>
              <a:ext cx="1885075" cy="275175"/>
            </a:xfrm>
            <a:custGeom>
              <a:avLst/>
              <a:gdLst/>
              <a:ahLst/>
              <a:cxnLst/>
              <a:rect l="l" t="t" r="r" b="b"/>
              <a:pathLst>
                <a:path w="75403" h="11007" extrusionOk="0">
                  <a:moveTo>
                    <a:pt x="424" y="1"/>
                  </a:moveTo>
                  <a:cubicBezTo>
                    <a:pt x="316" y="605"/>
                    <a:pt x="235" y="1208"/>
                    <a:pt x="163" y="1812"/>
                  </a:cubicBezTo>
                  <a:lnTo>
                    <a:pt x="73113" y="6869"/>
                  </a:lnTo>
                  <a:cubicBezTo>
                    <a:pt x="73203" y="6707"/>
                    <a:pt x="73446" y="6491"/>
                    <a:pt x="73843" y="6220"/>
                  </a:cubicBezTo>
                  <a:cubicBezTo>
                    <a:pt x="74411" y="5833"/>
                    <a:pt x="74933" y="5490"/>
                    <a:pt x="75402" y="5202"/>
                  </a:cubicBezTo>
                  <a:lnTo>
                    <a:pt x="424" y="1"/>
                  </a:lnTo>
                  <a:close/>
                  <a:moveTo>
                    <a:pt x="1" y="4426"/>
                  </a:moveTo>
                  <a:cubicBezTo>
                    <a:pt x="1" y="4877"/>
                    <a:pt x="1" y="5337"/>
                    <a:pt x="19" y="5806"/>
                  </a:cubicBezTo>
                  <a:lnTo>
                    <a:pt x="75006" y="11007"/>
                  </a:lnTo>
                  <a:cubicBezTo>
                    <a:pt x="74852" y="10953"/>
                    <a:pt x="74555" y="10700"/>
                    <a:pt x="74104" y="10240"/>
                  </a:cubicBezTo>
                  <a:cubicBezTo>
                    <a:pt x="73653" y="9799"/>
                    <a:pt x="73455" y="9555"/>
                    <a:pt x="73491" y="9519"/>
                  </a:cubicBezTo>
                  <a:lnTo>
                    <a:pt x="1" y="4426"/>
                  </a:lnTo>
                  <a:close/>
                </a:path>
              </a:pathLst>
            </a:custGeom>
            <a:solidFill>
              <a:srgbClr val="C45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95;p42">
              <a:extLst>
                <a:ext uri="{FF2B5EF4-FFF2-40B4-BE49-F238E27FC236}">
                  <a16:creationId xmlns:a16="http://schemas.microsoft.com/office/drawing/2014/main" id="{6EF9FDCD-5BC6-46AF-9E1B-A7B6A957ABED}"/>
                </a:ext>
              </a:extLst>
            </p:cNvPr>
            <p:cNvSpPr/>
            <p:nvPr/>
          </p:nvSpPr>
          <p:spPr>
            <a:xfrm>
              <a:off x="2142525" y="3876725"/>
              <a:ext cx="2414850" cy="291950"/>
            </a:xfrm>
            <a:custGeom>
              <a:avLst/>
              <a:gdLst/>
              <a:ahLst/>
              <a:cxnLst/>
              <a:rect l="l" t="t" r="r" b="b"/>
              <a:pathLst>
                <a:path w="96594" h="11678" extrusionOk="0">
                  <a:moveTo>
                    <a:pt x="3079" y="479"/>
                  </a:moveTo>
                  <a:cubicBezTo>
                    <a:pt x="3263" y="479"/>
                    <a:pt x="3448" y="485"/>
                    <a:pt x="3633" y="492"/>
                  </a:cubicBezTo>
                  <a:cubicBezTo>
                    <a:pt x="4094" y="507"/>
                    <a:pt x="4554" y="537"/>
                    <a:pt x="5014" y="606"/>
                  </a:cubicBezTo>
                  <a:lnTo>
                    <a:pt x="5014" y="606"/>
                  </a:lnTo>
                  <a:cubicBezTo>
                    <a:pt x="4945" y="1432"/>
                    <a:pt x="4863" y="2251"/>
                    <a:pt x="4805" y="3079"/>
                  </a:cubicBezTo>
                  <a:cubicBezTo>
                    <a:pt x="4738" y="3903"/>
                    <a:pt x="4703" y="4719"/>
                    <a:pt x="4669" y="5549"/>
                  </a:cubicBezTo>
                  <a:lnTo>
                    <a:pt x="4669" y="5549"/>
                  </a:lnTo>
                  <a:lnTo>
                    <a:pt x="4075" y="5521"/>
                  </a:lnTo>
                  <a:cubicBezTo>
                    <a:pt x="3813" y="5512"/>
                    <a:pt x="3552" y="5503"/>
                    <a:pt x="3291" y="5467"/>
                  </a:cubicBezTo>
                  <a:cubicBezTo>
                    <a:pt x="3029" y="5440"/>
                    <a:pt x="2777" y="5413"/>
                    <a:pt x="2515" y="5368"/>
                  </a:cubicBezTo>
                  <a:cubicBezTo>
                    <a:pt x="2452" y="5359"/>
                    <a:pt x="2380" y="5350"/>
                    <a:pt x="2326" y="5341"/>
                  </a:cubicBezTo>
                  <a:cubicBezTo>
                    <a:pt x="2263" y="5323"/>
                    <a:pt x="2200" y="5314"/>
                    <a:pt x="2146" y="5296"/>
                  </a:cubicBezTo>
                  <a:cubicBezTo>
                    <a:pt x="2020" y="5260"/>
                    <a:pt x="1903" y="5215"/>
                    <a:pt x="1794" y="5161"/>
                  </a:cubicBezTo>
                  <a:cubicBezTo>
                    <a:pt x="1335" y="4962"/>
                    <a:pt x="965" y="4620"/>
                    <a:pt x="794" y="4196"/>
                  </a:cubicBezTo>
                  <a:cubicBezTo>
                    <a:pt x="604" y="3764"/>
                    <a:pt x="577" y="3277"/>
                    <a:pt x="623" y="2781"/>
                  </a:cubicBezTo>
                  <a:cubicBezTo>
                    <a:pt x="650" y="2276"/>
                    <a:pt x="749" y="1799"/>
                    <a:pt x="992" y="1402"/>
                  </a:cubicBezTo>
                  <a:cubicBezTo>
                    <a:pt x="1226" y="1005"/>
                    <a:pt x="1632" y="726"/>
                    <a:pt x="2110" y="591"/>
                  </a:cubicBezTo>
                  <a:cubicBezTo>
                    <a:pt x="2227" y="555"/>
                    <a:pt x="2353" y="537"/>
                    <a:pt x="2479" y="510"/>
                  </a:cubicBezTo>
                  <a:cubicBezTo>
                    <a:pt x="2606" y="492"/>
                    <a:pt x="2714" y="483"/>
                    <a:pt x="2849" y="483"/>
                  </a:cubicBezTo>
                  <a:cubicBezTo>
                    <a:pt x="2926" y="480"/>
                    <a:pt x="3002" y="479"/>
                    <a:pt x="3079" y="479"/>
                  </a:cubicBezTo>
                  <a:close/>
                  <a:moveTo>
                    <a:pt x="6040" y="167"/>
                  </a:moveTo>
                  <a:cubicBezTo>
                    <a:pt x="6292" y="167"/>
                    <a:pt x="6554" y="266"/>
                    <a:pt x="6689" y="483"/>
                  </a:cubicBezTo>
                  <a:lnTo>
                    <a:pt x="6797" y="510"/>
                  </a:lnTo>
                  <a:cubicBezTo>
                    <a:pt x="6808" y="513"/>
                    <a:pt x="6819" y="516"/>
                    <a:pt x="6831" y="516"/>
                  </a:cubicBezTo>
                  <a:cubicBezTo>
                    <a:pt x="6847" y="516"/>
                    <a:pt x="6862" y="511"/>
                    <a:pt x="6878" y="501"/>
                  </a:cubicBezTo>
                  <a:cubicBezTo>
                    <a:pt x="7042" y="368"/>
                    <a:pt x="7246" y="317"/>
                    <a:pt x="7449" y="317"/>
                  </a:cubicBezTo>
                  <a:cubicBezTo>
                    <a:pt x="7481" y="317"/>
                    <a:pt x="7513" y="318"/>
                    <a:pt x="7545" y="320"/>
                  </a:cubicBezTo>
                  <a:cubicBezTo>
                    <a:pt x="7789" y="347"/>
                    <a:pt x="8014" y="438"/>
                    <a:pt x="8203" y="591"/>
                  </a:cubicBezTo>
                  <a:lnTo>
                    <a:pt x="8293" y="618"/>
                  </a:lnTo>
                  <a:cubicBezTo>
                    <a:pt x="8302" y="618"/>
                    <a:pt x="8320" y="618"/>
                    <a:pt x="8338" y="609"/>
                  </a:cubicBezTo>
                  <a:cubicBezTo>
                    <a:pt x="8520" y="518"/>
                    <a:pt x="8717" y="472"/>
                    <a:pt x="8915" y="472"/>
                  </a:cubicBezTo>
                  <a:cubicBezTo>
                    <a:pt x="8933" y="472"/>
                    <a:pt x="8951" y="473"/>
                    <a:pt x="8969" y="474"/>
                  </a:cubicBezTo>
                  <a:cubicBezTo>
                    <a:pt x="9186" y="483"/>
                    <a:pt x="9402" y="546"/>
                    <a:pt x="9564" y="690"/>
                  </a:cubicBezTo>
                  <a:lnTo>
                    <a:pt x="9582" y="699"/>
                  </a:lnTo>
                  <a:cubicBezTo>
                    <a:pt x="9600" y="708"/>
                    <a:pt x="9618" y="708"/>
                    <a:pt x="9636" y="708"/>
                  </a:cubicBezTo>
                  <a:cubicBezTo>
                    <a:pt x="12764" y="789"/>
                    <a:pt x="15883" y="1068"/>
                    <a:pt x="19011" y="1276"/>
                  </a:cubicBezTo>
                  <a:lnTo>
                    <a:pt x="28385" y="1934"/>
                  </a:lnTo>
                  <a:lnTo>
                    <a:pt x="47125" y="3241"/>
                  </a:lnTo>
                  <a:lnTo>
                    <a:pt x="84614" y="5873"/>
                  </a:lnTo>
                  <a:lnTo>
                    <a:pt x="84587" y="5873"/>
                  </a:lnTo>
                  <a:lnTo>
                    <a:pt x="87517" y="6702"/>
                  </a:lnTo>
                  <a:cubicBezTo>
                    <a:pt x="88003" y="6846"/>
                    <a:pt x="88490" y="6982"/>
                    <a:pt x="88986" y="7117"/>
                  </a:cubicBezTo>
                  <a:cubicBezTo>
                    <a:pt x="89473" y="7252"/>
                    <a:pt x="89959" y="7387"/>
                    <a:pt x="90455" y="7522"/>
                  </a:cubicBezTo>
                  <a:lnTo>
                    <a:pt x="91924" y="7919"/>
                  </a:lnTo>
                  <a:lnTo>
                    <a:pt x="93403" y="8307"/>
                  </a:lnTo>
                  <a:cubicBezTo>
                    <a:pt x="94178" y="8513"/>
                    <a:pt x="94948" y="8725"/>
                    <a:pt x="95712" y="8973"/>
                  </a:cubicBezTo>
                  <a:lnTo>
                    <a:pt x="95712" y="8973"/>
                  </a:lnTo>
                  <a:cubicBezTo>
                    <a:pt x="94921" y="9193"/>
                    <a:pt x="94126" y="9408"/>
                    <a:pt x="93331" y="9623"/>
                  </a:cubicBezTo>
                  <a:cubicBezTo>
                    <a:pt x="92835" y="9758"/>
                    <a:pt x="92330" y="9893"/>
                    <a:pt x="91834" y="10010"/>
                  </a:cubicBezTo>
                  <a:cubicBezTo>
                    <a:pt x="91321" y="10109"/>
                    <a:pt x="90816" y="10209"/>
                    <a:pt x="90311" y="10299"/>
                  </a:cubicBezTo>
                  <a:cubicBezTo>
                    <a:pt x="89292" y="10488"/>
                    <a:pt x="88265" y="10641"/>
                    <a:pt x="87246" y="10822"/>
                  </a:cubicBezTo>
                  <a:cubicBezTo>
                    <a:pt x="86231" y="10992"/>
                    <a:pt x="85224" y="11181"/>
                    <a:pt x="84209" y="11370"/>
                  </a:cubicBezTo>
                  <a:lnTo>
                    <a:pt x="84209" y="11370"/>
                  </a:lnTo>
                  <a:lnTo>
                    <a:pt x="46747" y="8811"/>
                  </a:lnTo>
                  <a:lnTo>
                    <a:pt x="27998" y="7522"/>
                  </a:lnTo>
                  <a:cubicBezTo>
                    <a:pt x="21751" y="7090"/>
                    <a:pt x="15495" y="6684"/>
                    <a:pt x="9258" y="6134"/>
                  </a:cubicBezTo>
                  <a:cubicBezTo>
                    <a:pt x="9250" y="6132"/>
                    <a:pt x="9242" y="6131"/>
                    <a:pt x="9234" y="6131"/>
                  </a:cubicBezTo>
                  <a:cubicBezTo>
                    <a:pt x="9216" y="6131"/>
                    <a:pt x="9198" y="6137"/>
                    <a:pt x="9186" y="6143"/>
                  </a:cubicBezTo>
                  <a:lnTo>
                    <a:pt x="9168" y="6143"/>
                  </a:lnTo>
                  <a:cubicBezTo>
                    <a:pt x="8978" y="6260"/>
                    <a:pt x="8762" y="6324"/>
                    <a:pt x="8555" y="6324"/>
                  </a:cubicBezTo>
                  <a:cubicBezTo>
                    <a:pt x="8347" y="6315"/>
                    <a:pt x="8140" y="6233"/>
                    <a:pt x="8005" y="6080"/>
                  </a:cubicBezTo>
                  <a:cubicBezTo>
                    <a:pt x="7987" y="6053"/>
                    <a:pt x="7951" y="6035"/>
                    <a:pt x="7906" y="6035"/>
                  </a:cubicBezTo>
                  <a:lnTo>
                    <a:pt x="7834" y="6044"/>
                  </a:lnTo>
                  <a:cubicBezTo>
                    <a:pt x="7655" y="6153"/>
                    <a:pt x="7450" y="6201"/>
                    <a:pt x="7242" y="6201"/>
                  </a:cubicBezTo>
                  <a:cubicBezTo>
                    <a:pt x="7208" y="6201"/>
                    <a:pt x="7174" y="6200"/>
                    <a:pt x="7140" y="6197"/>
                  </a:cubicBezTo>
                  <a:cubicBezTo>
                    <a:pt x="7022" y="6188"/>
                    <a:pt x="6905" y="6161"/>
                    <a:pt x="6797" y="6116"/>
                  </a:cubicBezTo>
                  <a:cubicBezTo>
                    <a:pt x="6680" y="6080"/>
                    <a:pt x="6581" y="6026"/>
                    <a:pt x="6482" y="5954"/>
                  </a:cubicBezTo>
                  <a:lnTo>
                    <a:pt x="6464" y="5945"/>
                  </a:lnTo>
                  <a:cubicBezTo>
                    <a:pt x="6446" y="5927"/>
                    <a:pt x="6423" y="5918"/>
                    <a:pt x="6400" y="5918"/>
                  </a:cubicBezTo>
                  <a:cubicBezTo>
                    <a:pt x="6378" y="5918"/>
                    <a:pt x="6355" y="5927"/>
                    <a:pt x="6337" y="5945"/>
                  </a:cubicBezTo>
                  <a:cubicBezTo>
                    <a:pt x="6172" y="6073"/>
                    <a:pt x="5962" y="6132"/>
                    <a:pt x="5750" y="6132"/>
                  </a:cubicBezTo>
                  <a:cubicBezTo>
                    <a:pt x="5708" y="6132"/>
                    <a:pt x="5667" y="6130"/>
                    <a:pt x="5625" y="6125"/>
                  </a:cubicBezTo>
                  <a:cubicBezTo>
                    <a:pt x="5499" y="6116"/>
                    <a:pt x="5373" y="6080"/>
                    <a:pt x="5256" y="6035"/>
                  </a:cubicBezTo>
                  <a:cubicBezTo>
                    <a:pt x="5183" y="6007"/>
                    <a:pt x="5110" y="5972"/>
                    <a:pt x="5042" y="5928"/>
                  </a:cubicBezTo>
                  <a:lnTo>
                    <a:pt x="5042" y="5928"/>
                  </a:lnTo>
                  <a:cubicBezTo>
                    <a:pt x="5040" y="5891"/>
                    <a:pt x="5040" y="5853"/>
                    <a:pt x="5039" y="5815"/>
                  </a:cubicBezTo>
                  <a:lnTo>
                    <a:pt x="5039" y="5815"/>
                  </a:lnTo>
                  <a:cubicBezTo>
                    <a:pt x="5047" y="5791"/>
                    <a:pt x="5051" y="5764"/>
                    <a:pt x="5048" y="5738"/>
                  </a:cubicBezTo>
                  <a:cubicBezTo>
                    <a:pt x="5048" y="5736"/>
                    <a:pt x="5048" y="5735"/>
                    <a:pt x="5048" y="5733"/>
                  </a:cubicBezTo>
                  <a:lnTo>
                    <a:pt x="5048" y="5733"/>
                  </a:lnTo>
                  <a:cubicBezTo>
                    <a:pt x="5048" y="5729"/>
                    <a:pt x="5047" y="5724"/>
                    <a:pt x="5046" y="5719"/>
                  </a:cubicBezTo>
                  <a:lnTo>
                    <a:pt x="5046" y="5719"/>
                  </a:lnTo>
                  <a:cubicBezTo>
                    <a:pt x="4949" y="4851"/>
                    <a:pt x="4959" y="3974"/>
                    <a:pt x="5012" y="3097"/>
                  </a:cubicBezTo>
                  <a:cubicBezTo>
                    <a:pt x="5075" y="2213"/>
                    <a:pt x="5193" y="1330"/>
                    <a:pt x="5409" y="474"/>
                  </a:cubicBezTo>
                  <a:cubicBezTo>
                    <a:pt x="5409" y="465"/>
                    <a:pt x="5418" y="447"/>
                    <a:pt x="5418" y="438"/>
                  </a:cubicBezTo>
                  <a:cubicBezTo>
                    <a:pt x="5418" y="428"/>
                    <a:pt x="5417" y="418"/>
                    <a:pt x="5416" y="408"/>
                  </a:cubicBezTo>
                  <a:lnTo>
                    <a:pt x="5416" y="408"/>
                  </a:lnTo>
                  <a:cubicBezTo>
                    <a:pt x="5420" y="381"/>
                    <a:pt x="5424" y="352"/>
                    <a:pt x="5429" y="324"/>
                  </a:cubicBezTo>
                  <a:lnTo>
                    <a:pt x="5429" y="324"/>
                  </a:lnTo>
                  <a:cubicBezTo>
                    <a:pt x="5503" y="283"/>
                    <a:pt x="5580" y="250"/>
                    <a:pt x="5661" y="221"/>
                  </a:cubicBezTo>
                  <a:cubicBezTo>
                    <a:pt x="5787" y="185"/>
                    <a:pt x="5914" y="167"/>
                    <a:pt x="6040" y="167"/>
                  </a:cubicBezTo>
                  <a:close/>
                  <a:moveTo>
                    <a:pt x="5907" y="1"/>
                  </a:moveTo>
                  <a:cubicBezTo>
                    <a:pt x="5814" y="1"/>
                    <a:pt x="5721" y="5"/>
                    <a:pt x="5625" y="5"/>
                  </a:cubicBezTo>
                  <a:cubicBezTo>
                    <a:pt x="5509" y="12"/>
                    <a:pt x="5398" y="25"/>
                    <a:pt x="5279" y="25"/>
                  </a:cubicBezTo>
                  <a:cubicBezTo>
                    <a:pt x="5250" y="25"/>
                    <a:pt x="5222" y="25"/>
                    <a:pt x="5193" y="23"/>
                  </a:cubicBezTo>
                  <a:cubicBezTo>
                    <a:pt x="5166" y="23"/>
                    <a:pt x="5129" y="41"/>
                    <a:pt x="5111" y="77"/>
                  </a:cubicBezTo>
                  <a:lnTo>
                    <a:pt x="5066" y="167"/>
                  </a:lnTo>
                  <a:cubicBezTo>
                    <a:pt x="5061" y="193"/>
                    <a:pt x="5056" y="217"/>
                    <a:pt x="5051" y="242"/>
                  </a:cubicBezTo>
                  <a:lnTo>
                    <a:pt x="5051" y="242"/>
                  </a:lnTo>
                  <a:lnTo>
                    <a:pt x="3642" y="194"/>
                  </a:lnTo>
                  <a:lnTo>
                    <a:pt x="2849" y="167"/>
                  </a:lnTo>
                  <a:cubicBezTo>
                    <a:pt x="2812" y="164"/>
                    <a:pt x="2773" y="163"/>
                    <a:pt x="2732" y="163"/>
                  </a:cubicBezTo>
                  <a:cubicBezTo>
                    <a:pt x="2635" y="163"/>
                    <a:pt x="2530" y="170"/>
                    <a:pt x="2434" y="176"/>
                  </a:cubicBezTo>
                  <a:cubicBezTo>
                    <a:pt x="2299" y="194"/>
                    <a:pt x="2164" y="212"/>
                    <a:pt x="2020" y="239"/>
                  </a:cubicBezTo>
                  <a:cubicBezTo>
                    <a:pt x="1749" y="293"/>
                    <a:pt x="1479" y="383"/>
                    <a:pt x="1217" y="528"/>
                  </a:cubicBezTo>
                  <a:cubicBezTo>
                    <a:pt x="965" y="681"/>
                    <a:pt x="740" y="879"/>
                    <a:pt x="568" y="1114"/>
                  </a:cubicBezTo>
                  <a:cubicBezTo>
                    <a:pt x="208" y="1600"/>
                    <a:pt x="82" y="2195"/>
                    <a:pt x="46" y="2736"/>
                  </a:cubicBezTo>
                  <a:cubicBezTo>
                    <a:pt x="1" y="3286"/>
                    <a:pt x="64" y="3890"/>
                    <a:pt x="343" y="4413"/>
                  </a:cubicBezTo>
                  <a:cubicBezTo>
                    <a:pt x="487" y="4674"/>
                    <a:pt x="686" y="4899"/>
                    <a:pt x="920" y="5080"/>
                  </a:cubicBezTo>
                  <a:cubicBezTo>
                    <a:pt x="1145" y="5260"/>
                    <a:pt x="1407" y="5386"/>
                    <a:pt x="1668" y="5476"/>
                  </a:cubicBezTo>
                  <a:cubicBezTo>
                    <a:pt x="1794" y="5521"/>
                    <a:pt x="1930" y="5557"/>
                    <a:pt x="2065" y="5593"/>
                  </a:cubicBezTo>
                  <a:cubicBezTo>
                    <a:pt x="2128" y="5611"/>
                    <a:pt x="2200" y="5620"/>
                    <a:pt x="2272" y="5639"/>
                  </a:cubicBezTo>
                  <a:cubicBezTo>
                    <a:pt x="2335" y="5648"/>
                    <a:pt x="2398" y="5648"/>
                    <a:pt x="2470" y="5657"/>
                  </a:cubicBezTo>
                  <a:cubicBezTo>
                    <a:pt x="2732" y="5684"/>
                    <a:pt x="2993" y="5720"/>
                    <a:pt x="3255" y="5756"/>
                  </a:cubicBezTo>
                  <a:cubicBezTo>
                    <a:pt x="3723" y="5827"/>
                    <a:pt x="4184" y="5885"/>
                    <a:pt x="4651" y="5928"/>
                  </a:cubicBezTo>
                  <a:lnTo>
                    <a:pt x="4651" y="5928"/>
                  </a:lnTo>
                  <a:cubicBezTo>
                    <a:pt x="4651" y="5964"/>
                    <a:pt x="4654" y="6000"/>
                    <a:pt x="4661" y="6035"/>
                  </a:cubicBezTo>
                  <a:lnTo>
                    <a:pt x="4661" y="6080"/>
                  </a:lnTo>
                  <a:cubicBezTo>
                    <a:pt x="4670" y="6143"/>
                    <a:pt x="4715" y="6188"/>
                    <a:pt x="4778" y="6197"/>
                  </a:cubicBezTo>
                  <a:cubicBezTo>
                    <a:pt x="4922" y="6215"/>
                    <a:pt x="5057" y="6242"/>
                    <a:pt x="5193" y="6260"/>
                  </a:cubicBezTo>
                  <a:cubicBezTo>
                    <a:pt x="5337" y="6279"/>
                    <a:pt x="5472" y="6297"/>
                    <a:pt x="5607" y="6306"/>
                  </a:cubicBezTo>
                  <a:cubicBezTo>
                    <a:pt x="5742" y="6315"/>
                    <a:pt x="5887" y="6324"/>
                    <a:pt x="6022" y="6324"/>
                  </a:cubicBezTo>
                  <a:cubicBezTo>
                    <a:pt x="6133" y="6324"/>
                    <a:pt x="6243" y="6318"/>
                    <a:pt x="6358" y="6316"/>
                  </a:cubicBezTo>
                  <a:lnTo>
                    <a:pt x="6358" y="6316"/>
                  </a:lnTo>
                  <a:cubicBezTo>
                    <a:pt x="6479" y="6347"/>
                    <a:pt x="6594" y="6371"/>
                    <a:pt x="6716" y="6396"/>
                  </a:cubicBezTo>
                  <a:cubicBezTo>
                    <a:pt x="6851" y="6423"/>
                    <a:pt x="6986" y="6441"/>
                    <a:pt x="7122" y="6450"/>
                  </a:cubicBezTo>
                  <a:cubicBezTo>
                    <a:pt x="7185" y="6454"/>
                    <a:pt x="7247" y="6456"/>
                    <a:pt x="7308" y="6456"/>
                  </a:cubicBezTo>
                  <a:cubicBezTo>
                    <a:pt x="7485" y="6456"/>
                    <a:pt x="7658" y="6441"/>
                    <a:pt x="7841" y="6424"/>
                  </a:cubicBezTo>
                  <a:lnTo>
                    <a:pt x="7841" y="6424"/>
                  </a:lnTo>
                  <a:cubicBezTo>
                    <a:pt x="8064" y="6538"/>
                    <a:pt x="8301" y="6612"/>
                    <a:pt x="8546" y="6612"/>
                  </a:cubicBezTo>
                  <a:cubicBezTo>
                    <a:pt x="8578" y="6614"/>
                    <a:pt x="8609" y="6615"/>
                    <a:pt x="8641" y="6615"/>
                  </a:cubicBezTo>
                  <a:cubicBezTo>
                    <a:pt x="8860" y="6615"/>
                    <a:pt x="9068" y="6567"/>
                    <a:pt x="9276" y="6515"/>
                  </a:cubicBezTo>
                  <a:lnTo>
                    <a:pt x="9276" y="6515"/>
                  </a:lnTo>
                  <a:cubicBezTo>
                    <a:pt x="15516" y="6831"/>
                    <a:pt x="21748" y="7298"/>
                    <a:pt x="27980" y="7730"/>
                  </a:cubicBezTo>
                  <a:lnTo>
                    <a:pt x="46729" y="9037"/>
                  </a:lnTo>
                  <a:lnTo>
                    <a:pt x="84218" y="11678"/>
                  </a:lnTo>
                  <a:lnTo>
                    <a:pt x="84254" y="11678"/>
                  </a:lnTo>
                  <a:cubicBezTo>
                    <a:pt x="85272" y="11489"/>
                    <a:pt x="86291" y="11308"/>
                    <a:pt x="87309" y="11110"/>
                  </a:cubicBezTo>
                  <a:cubicBezTo>
                    <a:pt x="88328" y="10921"/>
                    <a:pt x="89337" y="10704"/>
                    <a:pt x="90356" y="10515"/>
                  </a:cubicBezTo>
                  <a:cubicBezTo>
                    <a:pt x="90861" y="10416"/>
                    <a:pt x="91375" y="10335"/>
                    <a:pt x="91879" y="10245"/>
                  </a:cubicBezTo>
                  <a:cubicBezTo>
                    <a:pt x="92384" y="10127"/>
                    <a:pt x="92889" y="10001"/>
                    <a:pt x="93394" y="9875"/>
                  </a:cubicBezTo>
                  <a:cubicBezTo>
                    <a:pt x="94403" y="9641"/>
                    <a:pt x="95404" y="9397"/>
                    <a:pt x="96422" y="9181"/>
                  </a:cubicBezTo>
                  <a:lnTo>
                    <a:pt x="96431" y="9172"/>
                  </a:lnTo>
                  <a:cubicBezTo>
                    <a:pt x="96504" y="9163"/>
                    <a:pt x="96558" y="9100"/>
                    <a:pt x="96576" y="9028"/>
                  </a:cubicBezTo>
                  <a:cubicBezTo>
                    <a:pt x="96594" y="8920"/>
                    <a:pt x="96522" y="8820"/>
                    <a:pt x="96422" y="8802"/>
                  </a:cubicBezTo>
                  <a:cubicBezTo>
                    <a:pt x="95422" y="8613"/>
                    <a:pt x="94439" y="8361"/>
                    <a:pt x="93457" y="8090"/>
                  </a:cubicBezTo>
                  <a:cubicBezTo>
                    <a:pt x="92970" y="7955"/>
                    <a:pt x="92474" y="7829"/>
                    <a:pt x="91988" y="7685"/>
                  </a:cubicBezTo>
                  <a:lnTo>
                    <a:pt x="90527" y="7252"/>
                  </a:lnTo>
                  <a:cubicBezTo>
                    <a:pt x="90041" y="7099"/>
                    <a:pt x="89554" y="6955"/>
                    <a:pt x="89067" y="6819"/>
                  </a:cubicBezTo>
                  <a:cubicBezTo>
                    <a:pt x="88580" y="6675"/>
                    <a:pt x="88094" y="6531"/>
                    <a:pt x="87607" y="6396"/>
                  </a:cubicBezTo>
                  <a:lnTo>
                    <a:pt x="84668" y="5566"/>
                  </a:lnTo>
                  <a:cubicBezTo>
                    <a:pt x="84659" y="5557"/>
                    <a:pt x="84650" y="5557"/>
                    <a:pt x="84641" y="5557"/>
                  </a:cubicBezTo>
                  <a:lnTo>
                    <a:pt x="47143" y="2988"/>
                  </a:lnTo>
                  <a:lnTo>
                    <a:pt x="28403" y="1708"/>
                  </a:lnTo>
                  <a:lnTo>
                    <a:pt x="19029" y="1059"/>
                  </a:lnTo>
                  <a:cubicBezTo>
                    <a:pt x="15901" y="834"/>
                    <a:pt x="12773" y="672"/>
                    <a:pt x="9663" y="320"/>
                  </a:cubicBezTo>
                  <a:lnTo>
                    <a:pt x="9663" y="320"/>
                  </a:lnTo>
                  <a:lnTo>
                    <a:pt x="9727" y="338"/>
                  </a:lnTo>
                  <a:cubicBezTo>
                    <a:pt x="9474" y="293"/>
                    <a:pt x="9231" y="248"/>
                    <a:pt x="8987" y="239"/>
                  </a:cubicBezTo>
                  <a:cubicBezTo>
                    <a:pt x="8898" y="233"/>
                    <a:pt x="8808" y="231"/>
                    <a:pt x="8717" y="231"/>
                  </a:cubicBezTo>
                  <a:cubicBezTo>
                    <a:pt x="8618" y="231"/>
                    <a:pt x="8519" y="233"/>
                    <a:pt x="8419" y="233"/>
                  </a:cubicBezTo>
                  <a:cubicBezTo>
                    <a:pt x="8391" y="233"/>
                    <a:pt x="8363" y="233"/>
                    <a:pt x="8335" y="232"/>
                  </a:cubicBezTo>
                  <a:lnTo>
                    <a:pt x="8335" y="232"/>
                  </a:lnTo>
                  <a:cubicBezTo>
                    <a:pt x="8081" y="150"/>
                    <a:pt x="7827" y="85"/>
                    <a:pt x="7572" y="68"/>
                  </a:cubicBezTo>
                  <a:cubicBezTo>
                    <a:pt x="7534" y="66"/>
                    <a:pt x="7496" y="64"/>
                    <a:pt x="7458" y="64"/>
                  </a:cubicBezTo>
                  <a:cubicBezTo>
                    <a:pt x="7355" y="64"/>
                    <a:pt x="7254" y="73"/>
                    <a:pt x="7149" y="86"/>
                  </a:cubicBezTo>
                  <a:cubicBezTo>
                    <a:pt x="7039" y="93"/>
                    <a:pt x="6930" y="112"/>
                    <a:pt x="6811" y="129"/>
                  </a:cubicBezTo>
                  <a:lnTo>
                    <a:pt x="6811" y="129"/>
                  </a:lnTo>
                  <a:cubicBezTo>
                    <a:pt x="6696" y="97"/>
                    <a:pt x="6584" y="71"/>
                    <a:pt x="6473" y="50"/>
                  </a:cubicBezTo>
                  <a:cubicBezTo>
                    <a:pt x="6328" y="23"/>
                    <a:pt x="6184" y="5"/>
                    <a:pt x="6049" y="5"/>
                  </a:cubicBezTo>
                  <a:cubicBezTo>
                    <a:pt x="6001" y="2"/>
                    <a:pt x="5954" y="1"/>
                    <a:pt x="59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96;p42">
              <a:extLst>
                <a:ext uri="{FF2B5EF4-FFF2-40B4-BE49-F238E27FC236}">
                  <a16:creationId xmlns:a16="http://schemas.microsoft.com/office/drawing/2014/main" id="{8E3C3B43-FBDE-42F4-910B-567850DA7031}"/>
                </a:ext>
              </a:extLst>
            </p:cNvPr>
            <p:cNvSpPr/>
            <p:nvPr/>
          </p:nvSpPr>
          <p:spPr>
            <a:xfrm>
              <a:off x="2297125" y="3977050"/>
              <a:ext cx="10375" cy="58250"/>
            </a:xfrm>
            <a:custGeom>
              <a:avLst/>
              <a:gdLst/>
              <a:ahLst/>
              <a:cxnLst/>
              <a:rect l="l" t="t" r="r" b="b"/>
              <a:pathLst>
                <a:path w="415" h="2330" extrusionOk="0">
                  <a:moveTo>
                    <a:pt x="214" y="0"/>
                  </a:moveTo>
                  <a:cubicBezTo>
                    <a:pt x="203" y="0"/>
                    <a:pt x="192" y="1"/>
                    <a:pt x="180" y="3"/>
                  </a:cubicBezTo>
                  <a:cubicBezTo>
                    <a:pt x="72" y="12"/>
                    <a:pt x="0" y="111"/>
                    <a:pt x="18" y="219"/>
                  </a:cubicBezTo>
                  <a:cubicBezTo>
                    <a:pt x="63" y="535"/>
                    <a:pt x="63" y="850"/>
                    <a:pt x="63" y="1175"/>
                  </a:cubicBezTo>
                  <a:cubicBezTo>
                    <a:pt x="54" y="1490"/>
                    <a:pt x="45" y="1806"/>
                    <a:pt x="18" y="2121"/>
                  </a:cubicBezTo>
                  <a:cubicBezTo>
                    <a:pt x="18" y="2130"/>
                    <a:pt x="18" y="2139"/>
                    <a:pt x="18" y="2157"/>
                  </a:cubicBezTo>
                  <a:cubicBezTo>
                    <a:pt x="27" y="2251"/>
                    <a:pt x="116" y="2329"/>
                    <a:pt x="218" y="2329"/>
                  </a:cubicBezTo>
                  <a:cubicBezTo>
                    <a:pt x="223" y="2329"/>
                    <a:pt x="229" y="2329"/>
                    <a:pt x="234" y="2329"/>
                  </a:cubicBezTo>
                  <a:cubicBezTo>
                    <a:pt x="343" y="2320"/>
                    <a:pt x="415" y="2229"/>
                    <a:pt x="406" y="2121"/>
                  </a:cubicBezTo>
                  <a:lnTo>
                    <a:pt x="406" y="2103"/>
                  </a:lnTo>
                  <a:cubicBezTo>
                    <a:pt x="379" y="1797"/>
                    <a:pt x="370" y="1481"/>
                    <a:pt x="361" y="1166"/>
                  </a:cubicBezTo>
                  <a:cubicBezTo>
                    <a:pt x="361" y="859"/>
                    <a:pt x="361" y="544"/>
                    <a:pt x="406" y="228"/>
                  </a:cubicBezTo>
                  <a:lnTo>
                    <a:pt x="406" y="219"/>
                  </a:lnTo>
                  <a:cubicBezTo>
                    <a:pt x="406" y="201"/>
                    <a:pt x="406" y="183"/>
                    <a:pt x="406" y="165"/>
                  </a:cubicBezTo>
                  <a:cubicBezTo>
                    <a:pt x="390" y="68"/>
                    <a:pt x="308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97;p42">
              <a:extLst>
                <a:ext uri="{FF2B5EF4-FFF2-40B4-BE49-F238E27FC236}">
                  <a16:creationId xmlns:a16="http://schemas.microsoft.com/office/drawing/2014/main" id="{E448D5A8-A812-405F-803B-7B2C75489777}"/>
                </a:ext>
              </a:extLst>
            </p:cNvPr>
            <p:cNvSpPr/>
            <p:nvPr/>
          </p:nvSpPr>
          <p:spPr>
            <a:xfrm>
              <a:off x="2334525" y="3993050"/>
              <a:ext cx="10850" cy="45625"/>
            </a:xfrm>
            <a:custGeom>
              <a:avLst/>
              <a:gdLst/>
              <a:ahLst/>
              <a:cxnLst/>
              <a:rect l="l" t="t" r="r" b="b"/>
              <a:pathLst>
                <a:path w="434" h="1825" extrusionOk="0">
                  <a:moveTo>
                    <a:pt x="211" y="0"/>
                  </a:moveTo>
                  <a:cubicBezTo>
                    <a:pt x="201" y="0"/>
                    <a:pt x="191" y="1"/>
                    <a:pt x="181" y="3"/>
                  </a:cubicBezTo>
                  <a:cubicBezTo>
                    <a:pt x="73" y="21"/>
                    <a:pt x="0" y="120"/>
                    <a:pt x="9" y="228"/>
                  </a:cubicBezTo>
                  <a:cubicBezTo>
                    <a:pt x="45" y="454"/>
                    <a:pt x="55" y="679"/>
                    <a:pt x="55" y="904"/>
                  </a:cubicBezTo>
                  <a:cubicBezTo>
                    <a:pt x="64" y="1130"/>
                    <a:pt x="64" y="1355"/>
                    <a:pt x="18" y="1589"/>
                  </a:cubicBezTo>
                  <a:cubicBezTo>
                    <a:pt x="9" y="1616"/>
                    <a:pt x="9" y="1653"/>
                    <a:pt x="18" y="1680"/>
                  </a:cubicBezTo>
                  <a:cubicBezTo>
                    <a:pt x="48" y="1767"/>
                    <a:pt x="124" y="1825"/>
                    <a:pt x="209" y="1825"/>
                  </a:cubicBezTo>
                  <a:cubicBezTo>
                    <a:pt x="229" y="1825"/>
                    <a:pt x="250" y="1822"/>
                    <a:pt x="271" y="1815"/>
                  </a:cubicBezTo>
                  <a:cubicBezTo>
                    <a:pt x="370" y="1788"/>
                    <a:pt x="433" y="1671"/>
                    <a:pt x="406" y="1571"/>
                  </a:cubicBezTo>
                  <a:cubicBezTo>
                    <a:pt x="343" y="1346"/>
                    <a:pt x="325" y="1130"/>
                    <a:pt x="325" y="904"/>
                  </a:cubicBezTo>
                  <a:cubicBezTo>
                    <a:pt x="334" y="679"/>
                    <a:pt x="352" y="463"/>
                    <a:pt x="397" y="246"/>
                  </a:cubicBezTo>
                  <a:cubicBezTo>
                    <a:pt x="406" y="219"/>
                    <a:pt x="406" y="192"/>
                    <a:pt x="406" y="174"/>
                  </a:cubicBezTo>
                  <a:cubicBezTo>
                    <a:pt x="390" y="76"/>
                    <a:pt x="307" y="0"/>
                    <a:pt x="211" y="0"/>
                  </a:cubicBezTo>
                  <a:close/>
                </a:path>
              </a:pathLst>
            </a:custGeom>
            <a:solidFill>
              <a:srgbClr val="42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98;p42">
              <a:extLst>
                <a:ext uri="{FF2B5EF4-FFF2-40B4-BE49-F238E27FC236}">
                  <a16:creationId xmlns:a16="http://schemas.microsoft.com/office/drawing/2014/main" id="{4539DFE5-3427-4F15-AC89-827BF6EB6BAD}"/>
                </a:ext>
              </a:extLst>
            </p:cNvPr>
            <p:cNvSpPr/>
            <p:nvPr/>
          </p:nvSpPr>
          <p:spPr>
            <a:xfrm>
              <a:off x="2368775" y="3930000"/>
              <a:ext cx="1895650" cy="136475"/>
            </a:xfrm>
            <a:custGeom>
              <a:avLst/>
              <a:gdLst/>
              <a:ahLst/>
              <a:cxnLst/>
              <a:rect l="l" t="t" r="r" b="b"/>
              <a:pathLst>
                <a:path w="75826" h="5459" extrusionOk="0">
                  <a:moveTo>
                    <a:pt x="334" y="0"/>
                  </a:moveTo>
                  <a:cubicBezTo>
                    <a:pt x="234" y="0"/>
                    <a:pt x="153" y="70"/>
                    <a:pt x="145" y="163"/>
                  </a:cubicBezTo>
                  <a:lnTo>
                    <a:pt x="145" y="172"/>
                  </a:lnTo>
                  <a:cubicBezTo>
                    <a:pt x="154" y="848"/>
                    <a:pt x="91" y="1515"/>
                    <a:pt x="64" y="2191"/>
                  </a:cubicBezTo>
                  <a:cubicBezTo>
                    <a:pt x="46" y="2525"/>
                    <a:pt x="37" y="2859"/>
                    <a:pt x="28" y="3192"/>
                  </a:cubicBezTo>
                  <a:lnTo>
                    <a:pt x="1" y="4202"/>
                  </a:lnTo>
                  <a:cubicBezTo>
                    <a:pt x="1" y="4211"/>
                    <a:pt x="1" y="4220"/>
                    <a:pt x="1" y="4229"/>
                  </a:cubicBezTo>
                  <a:cubicBezTo>
                    <a:pt x="9" y="4331"/>
                    <a:pt x="98" y="4401"/>
                    <a:pt x="199" y="4401"/>
                  </a:cubicBezTo>
                  <a:cubicBezTo>
                    <a:pt x="205" y="4401"/>
                    <a:pt x="211" y="4400"/>
                    <a:pt x="217" y="4400"/>
                  </a:cubicBezTo>
                  <a:cubicBezTo>
                    <a:pt x="325" y="4391"/>
                    <a:pt x="397" y="4292"/>
                    <a:pt x="388" y="4184"/>
                  </a:cubicBezTo>
                  <a:cubicBezTo>
                    <a:pt x="352" y="3850"/>
                    <a:pt x="325" y="3526"/>
                    <a:pt x="316" y="3192"/>
                  </a:cubicBezTo>
                  <a:cubicBezTo>
                    <a:pt x="307" y="2859"/>
                    <a:pt x="307" y="2525"/>
                    <a:pt x="316" y="2191"/>
                  </a:cubicBezTo>
                  <a:cubicBezTo>
                    <a:pt x="332" y="1593"/>
                    <a:pt x="356" y="988"/>
                    <a:pt x="482" y="395"/>
                  </a:cubicBezTo>
                  <a:lnTo>
                    <a:pt x="482" y="395"/>
                  </a:lnTo>
                  <a:cubicBezTo>
                    <a:pt x="3476" y="513"/>
                    <a:pt x="6462" y="726"/>
                    <a:pt x="9447" y="930"/>
                  </a:cubicBezTo>
                  <a:lnTo>
                    <a:pt x="18569" y="1552"/>
                  </a:lnTo>
                  <a:lnTo>
                    <a:pt x="36804" y="2804"/>
                  </a:lnTo>
                  <a:lnTo>
                    <a:pt x="55039" y="4075"/>
                  </a:lnTo>
                  <a:lnTo>
                    <a:pt x="64162" y="4715"/>
                  </a:lnTo>
                  <a:lnTo>
                    <a:pt x="68714" y="5031"/>
                  </a:lnTo>
                  <a:lnTo>
                    <a:pt x="70994" y="5193"/>
                  </a:lnTo>
                  <a:cubicBezTo>
                    <a:pt x="71760" y="5256"/>
                    <a:pt x="72517" y="5265"/>
                    <a:pt x="73275" y="5446"/>
                  </a:cubicBezTo>
                  <a:lnTo>
                    <a:pt x="73284" y="5455"/>
                  </a:lnTo>
                  <a:cubicBezTo>
                    <a:pt x="73296" y="5457"/>
                    <a:pt x="73307" y="5458"/>
                    <a:pt x="73319" y="5458"/>
                  </a:cubicBezTo>
                  <a:cubicBezTo>
                    <a:pt x="73385" y="5458"/>
                    <a:pt x="73440" y="5416"/>
                    <a:pt x="73455" y="5346"/>
                  </a:cubicBezTo>
                  <a:cubicBezTo>
                    <a:pt x="73473" y="5274"/>
                    <a:pt x="73545" y="5175"/>
                    <a:pt x="73617" y="5094"/>
                  </a:cubicBezTo>
                  <a:cubicBezTo>
                    <a:pt x="73689" y="5013"/>
                    <a:pt x="73770" y="4932"/>
                    <a:pt x="73861" y="4851"/>
                  </a:cubicBezTo>
                  <a:cubicBezTo>
                    <a:pt x="74041" y="4706"/>
                    <a:pt x="74239" y="4571"/>
                    <a:pt x="74428" y="4436"/>
                  </a:cubicBezTo>
                  <a:cubicBezTo>
                    <a:pt x="74627" y="4301"/>
                    <a:pt x="74825" y="4175"/>
                    <a:pt x="75032" y="4057"/>
                  </a:cubicBezTo>
                  <a:cubicBezTo>
                    <a:pt x="75240" y="3949"/>
                    <a:pt x="75456" y="3841"/>
                    <a:pt x="75681" y="3751"/>
                  </a:cubicBezTo>
                  <a:cubicBezTo>
                    <a:pt x="75699" y="3742"/>
                    <a:pt x="75717" y="3733"/>
                    <a:pt x="75735" y="3715"/>
                  </a:cubicBezTo>
                  <a:cubicBezTo>
                    <a:pt x="75817" y="3643"/>
                    <a:pt x="75826" y="3517"/>
                    <a:pt x="75753" y="3435"/>
                  </a:cubicBezTo>
                  <a:cubicBezTo>
                    <a:pt x="75714" y="3391"/>
                    <a:pt x="75659" y="3368"/>
                    <a:pt x="75604" y="3368"/>
                  </a:cubicBezTo>
                  <a:cubicBezTo>
                    <a:pt x="75557" y="3368"/>
                    <a:pt x="75511" y="3384"/>
                    <a:pt x="75474" y="3417"/>
                  </a:cubicBezTo>
                  <a:cubicBezTo>
                    <a:pt x="75294" y="3580"/>
                    <a:pt x="75104" y="3733"/>
                    <a:pt x="74915" y="3868"/>
                  </a:cubicBezTo>
                  <a:cubicBezTo>
                    <a:pt x="74726" y="4012"/>
                    <a:pt x="74528" y="4148"/>
                    <a:pt x="74329" y="4283"/>
                  </a:cubicBezTo>
                  <a:lnTo>
                    <a:pt x="73725" y="4670"/>
                  </a:lnTo>
                  <a:cubicBezTo>
                    <a:pt x="73617" y="4733"/>
                    <a:pt x="73518" y="4806"/>
                    <a:pt x="73419" y="4878"/>
                  </a:cubicBezTo>
                  <a:cubicBezTo>
                    <a:pt x="73347" y="4937"/>
                    <a:pt x="73270" y="4991"/>
                    <a:pt x="73195" y="5068"/>
                  </a:cubicBezTo>
                  <a:lnTo>
                    <a:pt x="73195" y="5068"/>
                  </a:lnTo>
                  <a:cubicBezTo>
                    <a:pt x="73017" y="5083"/>
                    <a:pt x="72839" y="5089"/>
                    <a:pt x="72662" y="5089"/>
                  </a:cubicBezTo>
                  <a:cubicBezTo>
                    <a:pt x="72107" y="5089"/>
                    <a:pt x="71560" y="5030"/>
                    <a:pt x="71012" y="5004"/>
                  </a:cubicBezTo>
                  <a:lnTo>
                    <a:pt x="68732" y="4842"/>
                  </a:lnTo>
                  <a:lnTo>
                    <a:pt x="64171" y="4535"/>
                  </a:lnTo>
                  <a:lnTo>
                    <a:pt x="55048" y="3904"/>
                  </a:lnTo>
                  <a:lnTo>
                    <a:pt x="36813" y="2651"/>
                  </a:lnTo>
                  <a:lnTo>
                    <a:pt x="18578" y="1371"/>
                  </a:lnTo>
                  <a:lnTo>
                    <a:pt x="9456" y="731"/>
                  </a:lnTo>
                  <a:cubicBezTo>
                    <a:pt x="6418" y="515"/>
                    <a:pt x="3381" y="308"/>
                    <a:pt x="352" y="1"/>
                  </a:cubicBezTo>
                  <a:cubicBezTo>
                    <a:pt x="346" y="1"/>
                    <a:pt x="340" y="0"/>
                    <a:pt x="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99;p42">
              <a:extLst>
                <a:ext uri="{FF2B5EF4-FFF2-40B4-BE49-F238E27FC236}">
                  <a16:creationId xmlns:a16="http://schemas.microsoft.com/office/drawing/2014/main" id="{DB440FC7-7B11-4083-AFB7-4AE9E17A6C51}"/>
                </a:ext>
              </a:extLst>
            </p:cNvPr>
            <p:cNvSpPr/>
            <p:nvPr/>
          </p:nvSpPr>
          <p:spPr>
            <a:xfrm>
              <a:off x="4430700" y="4072425"/>
              <a:ext cx="13325" cy="57275"/>
            </a:xfrm>
            <a:custGeom>
              <a:avLst/>
              <a:gdLst/>
              <a:ahLst/>
              <a:cxnLst/>
              <a:rect l="l" t="t" r="r" b="b"/>
              <a:pathLst>
                <a:path w="533" h="2291" fill="none" extrusionOk="0">
                  <a:moveTo>
                    <a:pt x="533" y="1"/>
                  </a:moveTo>
                  <a:cubicBezTo>
                    <a:pt x="46" y="902"/>
                    <a:pt x="1" y="1668"/>
                    <a:pt x="397" y="2290"/>
                  </a:cubicBezTo>
                </a:path>
              </a:pathLst>
            </a:custGeom>
            <a:noFill/>
            <a:ln w="9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00;p42">
              <a:extLst>
                <a:ext uri="{FF2B5EF4-FFF2-40B4-BE49-F238E27FC236}">
                  <a16:creationId xmlns:a16="http://schemas.microsoft.com/office/drawing/2014/main" id="{3D6B0385-562C-4B1C-9126-F0C58A90CE50}"/>
                </a:ext>
              </a:extLst>
            </p:cNvPr>
            <p:cNvSpPr/>
            <p:nvPr/>
          </p:nvSpPr>
          <p:spPr>
            <a:xfrm>
              <a:off x="4195450" y="4056625"/>
              <a:ext cx="126900" cy="115300"/>
            </a:xfrm>
            <a:custGeom>
              <a:avLst/>
              <a:gdLst/>
              <a:ahLst/>
              <a:cxnLst/>
              <a:rect l="l" t="t" r="r" b="b"/>
              <a:pathLst>
                <a:path w="5076" h="4612" extrusionOk="0">
                  <a:moveTo>
                    <a:pt x="660" y="2885"/>
                  </a:moveTo>
                  <a:cubicBezTo>
                    <a:pt x="657" y="2892"/>
                    <a:pt x="655" y="2895"/>
                    <a:pt x="649" y="2895"/>
                  </a:cubicBezTo>
                  <a:cubicBezTo>
                    <a:pt x="653" y="2892"/>
                    <a:pt x="656" y="2888"/>
                    <a:pt x="660" y="2885"/>
                  </a:cubicBezTo>
                  <a:close/>
                  <a:moveTo>
                    <a:pt x="218" y="0"/>
                  </a:moveTo>
                  <a:cubicBezTo>
                    <a:pt x="177" y="0"/>
                    <a:pt x="136" y="12"/>
                    <a:pt x="99" y="38"/>
                  </a:cubicBezTo>
                  <a:cubicBezTo>
                    <a:pt x="18" y="101"/>
                    <a:pt x="0" y="218"/>
                    <a:pt x="63" y="308"/>
                  </a:cubicBezTo>
                  <a:cubicBezTo>
                    <a:pt x="126" y="381"/>
                    <a:pt x="190" y="408"/>
                    <a:pt x="244" y="444"/>
                  </a:cubicBezTo>
                  <a:cubicBezTo>
                    <a:pt x="298" y="471"/>
                    <a:pt x="343" y="489"/>
                    <a:pt x="397" y="516"/>
                  </a:cubicBezTo>
                  <a:cubicBezTo>
                    <a:pt x="496" y="552"/>
                    <a:pt x="604" y="588"/>
                    <a:pt x="703" y="624"/>
                  </a:cubicBezTo>
                  <a:lnTo>
                    <a:pt x="1289" y="804"/>
                  </a:lnTo>
                  <a:cubicBezTo>
                    <a:pt x="1686" y="921"/>
                    <a:pt x="2074" y="1048"/>
                    <a:pt x="2461" y="1183"/>
                  </a:cubicBezTo>
                  <a:cubicBezTo>
                    <a:pt x="2840" y="1318"/>
                    <a:pt x="3236" y="1453"/>
                    <a:pt x="3624" y="1588"/>
                  </a:cubicBezTo>
                  <a:cubicBezTo>
                    <a:pt x="3795" y="1643"/>
                    <a:pt x="3964" y="1697"/>
                    <a:pt x="4135" y="1750"/>
                  </a:cubicBezTo>
                  <a:lnTo>
                    <a:pt x="4135" y="1750"/>
                  </a:lnTo>
                  <a:cubicBezTo>
                    <a:pt x="4004" y="1784"/>
                    <a:pt x="3873" y="1817"/>
                    <a:pt x="3741" y="1850"/>
                  </a:cubicBezTo>
                  <a:lnTo>
                    <a:pt x="2668" y="2111"/>
                  </a:lnTo>
                  <a:lnTo>
                    <a:pt x="2137" y="2237"/>
                  </a:lnTo>
                  <a:cubicBezTo>
                    <a:pt x="1956" y="2282"/>
                    <a:pt x="1776" y="2309"/>
                    <a:pt x="1596" y="2355"/>
                  </a:cubicBezTo>
                  <a:cubicBezTo>
                    <a:pt x="1406" y="2391"/>
                    <a:pt x="1226" y="2445"/>
                    <a:pt x="1055" y="2508"/>
                  </a:cubicBezTo>
                  <a:cubicBezTo>
                    <a:pt x="875" y="2571"/>
                    <a:pt x="694" y="2643"/>
                    <a:pt x="541" y="2787"/>
                  </a:cubicBezTo>
                  <a:lnTo>
                    <a:pt x="550" y="2787"/>
                  </a:lnTo>
                  <a:cubicBezTo>
                    <a:pt x="541" y="2796"/>
                    <a:pt x="523" y="2814"/>
                    <a:pt x="523" y="2823"/>
                  </a:cubicBezTo>
                  <a:cubicBezTo>
                    <a:pt x="514" y="2850"/>
                    <a:pt x="523" y="2850"/>
                    <a:pt x="514" y="2859"/>
                  </a:cubicBezTo>
                  <a:cubicBezTo>
                    <a:pt x="514" y="2877"/>
                    <a:pt x="523" y="2886"/>
                    <a:pt x="523" y="2895"/>
                  </a:cubicBezTo>
                  <a:cubicBezTo>
                    <a:pt x="532" y="2913"/>
                    <a:pt x="541" y="2931"/>
                    <a:pt x="541" y="2940"/>
                  </a:cubicBezTo>
                  <a:cubicBezTo>
                    <a:pt x="559" y="2967"/>
                    <a:pt x="577" y="2986"/>
                    <a:pt x="586" y="3004"/>
                  </a:cubicBezTo>
                  <a:cubicBezTo>
                    <a:pt x="613" y="3040"/>
                    <a:pt x="649" y="3076"/>
                    <a:pt x="676" y="3112"/>
                  </a:cubicBezTo>
                  <a:cubicBezTo>
                    <a:pt x="739" y="3184"/>
                    <a:pt x="794" y="3247"/>
                    <a:pt x="857" y="3319"/>
                  </a:cubicBezTo>
                  <a:cubicBezTo>
                    <a:pt x="983" y="3445"/>
                    <a:pt x="1109" y="3571"/>
                    <a:pt x="1226" y="3707"/>
                  </a:cubicBezTo>
                  <a:cubicBezTo>
                    <a:pt x="1352" y="3833"/>
                    <a:pt x="1488" y="3959"/>
                    <a:pt x="1605" y="4094"/>
                  </a:cubicBezTo>
                  <a:lnTo>
                    <a:pt x="1794" y="4293"/>
                  </a:lnTo>
                  <a:cubicBezTo>
                    <a:pt x="1830" y="4329"/>
                    <a:pt x="1866" y="4365"/>
                    <a:pt x="1902" y="4401"/>
                  </a:cubicBezTo>
                  <a:cubicBezTo>
                    <a:pt x="1947" y="4437"/>
                    <a:pt x="1983" y="4473"/>
                    <a:pt x="2046" y="4509"/>
                  </a:cubicBezTo>
                  <a:lnTo>
                    <a:pt x="2173" y="4581"/>
                  </a:lnTo>
                  <a:cubicBezTo>
                    <a:pt x="2211" y="4600"/>
                    <a:pt x="2254" y="4611"/>
                    <a:pt x="2298" y="4611"/>
                  </a:cubicBezTo>
                  <a:cubicBezTo>
                    <a:pt x="2337" y="4611"/>
                    <a:pt x="2378" y="4602"/>
                    <a:pt x="2416" y="4581"/>
                  </a:cubicBezTo>
                  <a:cubicBezTo>
                    <a:pt x="2533" y="4509"/>
                    <a:pt x="2578" y="4356"/>
                    <a:pt x="2506" y="4238"/>
                  </a:cubicBezTo>
                  <a:cubicBezTo>
                    <a:pt x="2462" y="4157"/>
                    <a:pt x="2376" y="4111"/>
                    <a:pt x="2284" y="4111"/>
                  </a:cubicBezTo>
                  <a:cubicBezTo>
                    <a:pt x="2244" y="4111"/>
                    <a:pt x="2202" y="4120"/>
                    <a:pt x="2164" y="4139"/>
                  </a:cubicBezTo>
                  <a:cubicBezTo>
                    <a:pt x="2160" y="4146"/>
                    <a:pt x="2151" y="4149"/>
                    <a:pt x="2140" y="4149"/>
                  </a:cubicBezTo>
                  <a:cubicBezTo>
                    <a:pt x="2122" y="4149"/>
                    <a:pt x="2096" y="4141"/>
                    <a:pt x="2074" y="4130"/>
                  </a:cubicBezTo>
                  <a:cubicBezTo>
                    <a:pt x="2037" y="4121"/>
                    <a:pt x="2001" y="4103"/>
                    <a:pt x="1956" y="4085"/>
                  </a:cubicBezTo>
                  <a:cubicBezTo>
                    <a:pt x="1884" y="4049"/>
                    <a:pt x="1812" y="3995"/>
                    <a:pt x="1740" y="3941"/>
                  </a:cubicBezTo>
                  <a:cubicBezTo>
                    <a:pt x="1596" y="3842"/>
                    <a:pt x="1470" y="3716"/>
                    <a:pt x="1343" y="3589"/>
                  </a:cubicBezTo>
                  <a:cubicBezTo>
                    <a:pt x="1217" y="3463"/>
                    <a:pt x="1091" y="3337"/>
                    <a:pt x="965" y="3211"/>
                  </a:cubicBezTo>
                  <a:cubicBezTo>
                    <a:pt x="902" y="3148"/>
                    <a:pt x="848" y="3085"/>
                    <a:pt x="785" y="3013"/>
                  </a:cubicBezTo>
                  <a:cubicBezTo>
                    <a:pt x="757" y="2986"/>
                    <a:pt x="730" y="2949"/>
                    <a:pt x="703" y="2913"/>
                  </a:cubicBezTo>
                  <a:cubicBezTo>
                    <a:pt x="695" y="2896"/>
                    <a:pt x="686" y="2887"/>
                    <a:pt x="677" y="2870"/>
                  </a:cubicBezTo>
                  <a:lnTo>
                    <a:pt x="677" y="2870"/>
                  </a:lnTo>
                  <a:cubicBezTo>
                    <a:pt x="792" y="2769"/>
                    <a:pt x="950" y="2710"/>
                    <a:pt x="1100" y="2652"/>
                  </a:cubicBezTo>
                  <a:cubicBezTo>
                    <a:pt x="1271" y="2598"/>
                    <a:pt x="1452" y="2562"/>
                    <a:pt x="1632" y="2526"/>
                  </a:cubicBezTo>
                  <a:cubicBezTo>
                    <a:pt x="1803" y="2490"/>
                    <a:pt x="1992" y="2472"/>
                    <a:pt x="2173" y="2427"/>
                  </a:cubicBezTo>
                  <a:lnTo>
                    <a:pt x="2713" y="2328"/>
                  </a:lnTo>
                  <a:lnTo>
                    <a:pt x="3804" y="2120"/>
                  </a:lnTo>
                  <a:cubicBezTo>
                    <a:pt x="4165" y="2057"/>
                    <a:pt x="4534" y="1994"/>
                    <a:pt x="4895" y="1949"/>
                  </a:cubicBezTo>
                  <a:cubicBezTo>
                    <a:pt x="4985" y="1931"/>
                    <a:pt x="5048" y="1868"/>
                    <a:pt x="5057" y="1778"/>
                  </a:cubicBezTo>
                  <a:cubicBezTo>
                    <a:pt x="5075" y="1669"/>
                    <a:pt x="4994" y="1579"/>
                    <a:pt x="4895" y="1570"/>
                  </a:cubicBezTo>
                  <a:lnTo>
                    <a:pt x="4886" y="1570"/>
                  </a:lnTo>
                  <a:lnTo>
                    <a:pt x="4886" y="1561"/>
                  </a:lnTo>
                  <a:cubicBezTo>
                    <a:pt x="4489" y="1525"/>
                    <a:pt x="4093" y="1444"/>
                    <a:pt x="3696" y="1336"/>
                  </a:cubicBezTo>
                  <a:cubicBezTo>
                    <a:pt x="3299" y="1237"/>
                    <a:pt x="2921" y="1111"/>
                    <a:pt x="2533" y="975"/>
                  </a:cubicBezTo>
                  <a:cubicBezTo>
                    <a:pt x="2146" y="840"/>
                    <a:pt x="1758" y="705"/>
                    <a:pt x="1370" y="561"/>
                  </a:cubicBezTo>
                  <a:cubicBezTo>
                    <a:pt x="1181" y="489"/>
                    <a:pt x="992" y="417"/>
                    <a:pt x="812" y="335"/>
                  </a:cubicBezTo>
                  <a:cubicBezTo>
                    <a:pt x="712" y="290"/>
                    <a:pt x="631" y="254"/>
                    <a:pt x="541" y="200"/>
                  </a:cubicBezTo>
                  <a:cubicBezTo>
                    <a:pt x="505" y="182"/>
                    <a:pt x="460" y="155"/>
                    <a:pt x="433" y="128"/>
                  </a:cubicBezTo>
                  <a:cubicBezTo>
                    <a:pt x="397" y="110"/>
                    <a:pt x="370" y="74"/>
                    <a:pt x="370" y="74"/>
                  </a:cubicBezTo>
                  <a:cubicBezTo>
                    <a:pt x="332" y="26"/>
                    <a:pt x="27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01;p42">
              <a:extLst>
                <a:ext uri="{FF2B5EF4-FFF2-40B4-BE49-F238E27FC236}">
                  <a16:creationId xmlns:a16="http://schemas.microsoft.com/office/drawing/2014/main" id="{ED320E10-6408-4B7C-BECE-7336B92D3750}"/>
                </a:ext>
              </a:extLst>
            </p:cNvPr>
            <p:cNvSpPr/>
            <p:nvPr/>
          </p:nvSpPr>
          <p:spPr>
            <a:xfrm>
              <a:off x="2368100" y="3995375"/>
              <a:ext cx="1847425" cy="137250"/>
            </a:xfrm>
            <a:custGeom>
              <a:avLst/>
              <a:gdLst/>
              <a:ahLst/>
              <a:cxnLst/>
              <a:rect l="l" t="t" r="r" b="b"/>
              <a:pathLst>
                <a:path w="73897" h="5490" extrusionOk="0">
                  <a:moveTo>
                    <a:pt x="208" y="0"/>
                  </a:moveTo>
                  <a:cubicBezTo>
                    <a:pt x="100" y="0"/>
                    <a:pt x="10" y="81"/>
                    <a:pt x="0" y="189"/>
                  </a:cubicBezTo>
                  <a:cubicBezTo>
                    <a:pt x="0" y="289"/>
                    <a:pt x="82" y="388"/>
                    <a:pt x="190" y="388"/>
                  </a:cubicBezTo>
                  <a:cubicBezTo>
                    <a:pt x="6319" y="694"/>
                    <a:pt x="12440" y="1136"/>
                    <a:pt x="18569" y="1560"/>
                  </a:cubicBezTo>
                  <a:lnTo>
                    <a:pt x="36940" y="2840"/>
                  </a:lnTo>
                  <a:lnTo>
                    <a:pt x="55310" y="4138"/>
                  </a:lnTo>
                  <a:lnTo>
                    <a:pt x="64495" y="4787"/>
                  </a:lnTo>
                  <a:lnTo>
                    <a:pt x="69092" y="5111"/>
                  </a:lnTo>
                  <a:lnTo>
                    <a:pt x="71382" y="5273"/>
                  </a:lnTo>
                  <a:cubicBezTo>
                    <a:pt x="72148" y="5327"/>
                    <a:pt x="72914" y="5381"/>
                    <a:pt x="73680" y="5490"/>
                  </a:cubicBezTo>
                  <a:lnTo>
                    <a:pt x="73698" y="5490"/>
                  </a:lnTo>
                  <a:cubicBezTo>
                    <a:pt x="73806" y="5490"/>
                    <a:pt x="73897" y="5399"/>
                    <a:pt x="73897" y="5291"/>
                  </a:cubicBezTo>
                  <a:cubicBezTo>
                    <a:pt x="73897" y="5183"/>
                    <a:pt x="73815" y="5102"/>
                    <a:pt x="73707" y="5102"/>
                  </a:cubicBezTo>
                  <a:cubicBezTo>
                    <a:pt x="72932" y="5093"/>
                    <a:pt x="72166" y="5048"/>
                    <a:pt x="71409" y="4994"/>
                  </a:cubicBezTo>
                  <a:lnTo>
                    <a:pt x="69110" y="4832"/>
                  </a:lnTo>
                  <a:lnTo>
                    <a:pt x="64513" y="4525"/>
                  </a:lnTo>
                  <a:lnTo>
                    <a:pt x="55328" y="3903"/>
                  </a:lnTo>
                  <a:lnTo>
                    <a:pt x="36949" y="2650"/>
                  </a:lnTo>
                  <a:lnTo>
                    <a:pt x="18578" y="1379"/>
                  </a:lnTo>
                  <a:cubicBezTo>
                    <a:pt x="12458" y="956"/>
                    <a:pt x="6328" y="55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" name="Picture 2" descr="Pila de libros - Descargar PNG/SVG transparente">
            <a:extLst>
              <a:ext uri="{FF2B5EF4-FFF2-40B4-BE49-F238E27FC236}">
                <a16:creationId xmlns:a16="http://schemas.microsoft.com/office/drawing/2014/main" id="{C8C86882-57EA-4194-BD84-FCCA41179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98">
            <a:off x="10133158" y="4830047"/>
            <a:ext cx="2031560" cy="203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Planta Png, Vectores, PSD, e Clipart Para Descarga Gratuita | pngtree">
            <a:extLst>
              <a:ext uri="{FF2B5EF4-FFF2-40B4-BE49-F238E27FC236}">
                <a16:creationId xmlns:a16="http://schemas.microsoft.com/office/drawing/2014/main" id="{89EE7222-137A-4231-A06E-AD7376DEB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8889" l="10000" r="90000">
                        <a14:foregroundMark x1="33333" y1="87500" x2="41111" y2="99167"/>
                        <a14:foregroundMark x1="41111" y1="99167" x2="64167" y2="98889"/>
                        <a14:foregroundMark x1="64167" y1="98889" x2="64722" y2="88333"/>
                        <a14:foregroundMark x1="80833" y1="20000" x2="80833" y2="20000"/>
                        <a14:foregroundMark x1="83333" y1="18889" x2="86667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513" y="4100749"/>
            <a:ext cx="2212781" cy="221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3">
            <a:extLst>
              <a:ext uri="{FF2B5EF4-FFF2-40B4-BE49-F238E27FC236}">
                <a16:creationId xmlns:a16="http://schemas.microsoft.com/office/drawing/2014/main" id="{F6CAD889-BA52-4B13-A073-6E9BF59AA02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687513" y="2143125"/>
            <a:ext cx="8816975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FE52DC-8F7F-4510-89C4-B6ADC5C79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26" y="2152650"/>
            <a:ext cx="1663700" cy="523875"/>
          </a:xfrm>
          <a:prstGeom prst="rect">
            <a:avLst/>
          </a:prstGeom>
          <a:solidFill>
            <a:srgbClr val="B59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C61D802-9BB8-4327-9CCD-671ACB6E9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326" y="2152650"/>
            <a:ext cx="1809750" cy="523875"/>
          </a:xfrm>
          <a:prstGeom prst="rect">
            <a:avLst/>
          </a:prstGeom>
          <a:solidFill>
            <a:srgbClr val="B59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1F6107F4-EE58-4B93-B84E-C0B0A01AA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2076" y="2152650"/>
            <a:ext cx="1527175" cy="523875"/>
          </a:xfrm>
          <a:prstGeom prst="rect">
            <a:avLst/>
          </a:prstGeom>
          <a:solidFill>
            <a:srgbClr val="B59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24485334-D777-444B-876E-07C44A096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1" y="2152650"/>
            <a:ext cx="2097088" cy="523875"/>
          </a:xfrm>
          <a:prstGeom prst="rect">
            <a:avLst/>
          </a:prstGeom>
          <a:solidFill>
            <a:srgbClr val="B59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5E04176D-6782-4DD4-A466-722F88E57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6338" y="2152650"/>
            <a:ext cx="1689100" cy="523875"/>
          </a:xfrm>
          <a:prstGeom prst="rect">
            <a:avLst/>
          </a:prstGeom>
          <a:solidFill>
            <a:srgbClr val="B59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93CE7AEC-981E-4698-817D-0208D9949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26" y="2676525"/>
            <a:ext cx="1663700" cy="522288"/>
          </a:xfrm>
          <a:prstGeom prst="rect">
            <a:avLst/>
          </a:prstGeom>
          <a:solidFill>
            <a:srgbClr val="B59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1D097EAD-A77C-49AD-B2C3-CA92D7024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326" y="2676525"/>
            <a:ext cx="1809750" cy="522288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5" name="Rectangle 12">
            <a:extLst>
              <a:ext uri="{FF2B5EF4-FFF2-40B4-BE49-F238E27FC236}">
                <a16:creationId xmlns:a16="http://schemas.microsoft.com/office/drawing/2014/main" id="{E70C813E-36BD-4CA6-97C7-5CB81A757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2076" y="2676525"/>
            <a:ext cx="1527175" cy="522288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id="{D1569BE6-3BB2-48C8-9947-4240D4978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1" y="2676525"/>
            <a:ext cx="2097088" cy="522288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7" name="Rectangle 14">
            <a:extLst>
              <a:ext uri="{FF2B5EF4-FFF2-40B4-BE49-F238E27FC236}">
                <a16:creationId xmlns:a16="http://schemas.microsoft.com/office/drawing/2014/main" id="{F4B15B8F-97AB-45F5-B9C7-48759CB0B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6338" y="2676525"/>
            <a:ext cx="1689100" cy="522288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8" name="Rectangle 15">
            <a:extLst>
              <a:ext uri="{FF2B5EF4-FFF2-40B4-BE49-F238E27FC236}">
                <a16:creationId xmlns:a16="http://schemas.microsoft.com/office/drawing/2014/main" id="{7333BBAB-EE7A-4335-84FA-553D5B452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26" y="3198813"/>
            <a:ext cx="1663700" cy="523875"/>
          </a:xfrm>
          <a:prstGeom prst="rect">
            <a:avLst/>
          </a:prstGeom>
          <a:solidFill>
            <a:srgbClr val="B59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480C56A1-8B2A-479D-AE7B-D7C4E2882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326" y="3198813"/>
            <a:ext cx="1809750" cy="523875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0" name="Rectangle 17">
            <a:extLst>
              <a:ext uri="{FF2B5EF4-FFF2-40B4-BE49-F238E27FC236}">
                <a16:creationId xmlns:a16="http://schemas.microsoft.com/office/drawing/2014/main" id="{F3232B1C-C288-4B1B-AE58-02929C784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2076" y="3198813"/>
            <a:ext cx="1527175" cy="523875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1" name="Rectangle 18">
            <a:extLst>
              <a:ext uri="{FF2B5EF4-FFF2-40B4-BE49-F238E27FC236}">
                <a16:creationId xmlns:a16="http://schemas.microsoft.com/office/drawing/2014/main" id="{94C6F079-D6CA-4AED-A702-C2C3F2A90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1" y="3198813"/>
            <a:ext cx="2097088" cy="523875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2" name="Rectangle 19">
            <a:extLst>
              <a:ext uri="{FF2B5EF4-FFF2-40B4-BE49-F238E27FC236}">
                <a16:creationId xmlns:a16="http://schemas.microsoft.com/office/drawing/2014/main" id="{281A1D8C-C124-46E3-A1F6-DE4BBEA58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6338" y="3198813"/>
            <a:ext cx="1689100" cy="523875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3" name="Rectangle 20">
            <a:extLst>
              <a:ext uri="{FF2B5EF4-FFF2-40B4-BE49-F238E27FC236}">
                <a16:creationId xmlns:a16="http://schemas.microsoft.com/office/drawing/2014/main" id="{31560E17-87F0-45E1-8619-4CD84F5A8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26" y="3722688"/>
            <a:ext cx="1663700" cy="522288"/>
          </a:xfrm>
          <a:prstGeom prst="rect">
            <a:avLst/>
          </a:prstGeom>
          <a:solidFill>
            <a:srgbClr val="B59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4" name="Rectangle 21">
            <a:extLst>
              <a:ext uri="{FF2B5EF4-FFF2-40B4-BE49-F238E27FC236}">
                <a16:creationId xmlns:a16="http://schemas.microsoft.com/office/drawing/2014/main" id="{8C3A1862-B693-4B56-A4E7-46102F039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326" y="3722688"/>
            <a:ext cx="1809750" cy="522288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5" name="Rectangle 22">
            <a:extLst>
              <a:ext uri="{FF2B5EF4-FFF2-40B4-BE49-F238E27FC236}">
                <a16:creationId xmlns:a16="http://schemas.microsoft.com/office/drawing/2014/main" id="{FA4DAE0A-D37C-4C0B-BAEF-6B8CAF746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2076" y="3722688"/>
            <a:ext cx="1527175" cy="522288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6" name="Rectangle 23">
            <a:extLst>
              <a:ext uri="{FF2B5EF4-FFF2-40B4-BE49-F238E27FC236}">
                <a16:creationId xmlns:a16="http://schemas.microsoft.com/office/drawing/2014/main" id="{E33F3A68-DEDC-4D7C-A50D-5B79A94A2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1" y="3722688"/>
            <a:ext cx="2097088" cy="522288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7" name="Rectangle 24">
            <a:extLst>
              <a:ext uri="{FF2B5EF4-FFF2-40B4-BE49-F238E27FC236}">
                <a16:creationId xmlns:a16="http://schemas.microsoft.com/office/drawing/2014/main" id="{B1CA6262-AF53-45C3-9711-9824FEA85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6338" y="3722688"/>
            <a:ext cx="1689100" cy="522288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8" name="Rectangle 25">
            <a:extLst>
              <a:ext uri="{FF2B5EF4-FFF2-40B4-BE49-F238E27FC236}">
                <a16:creationId xmlns:a16="http://schemas.microsoft.com/office/drawing/2014/main" id="{1B6E0021-EE90-4376-A3C7-A6C53BF9B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26" y="4244975"/>
            <a:ext cx="1663700" cy="523875"/>
          </a:xfrm>
          <a:prstGeom prst="rect">
            <a:avLst/>
          </a:prstGeom>
          <a:solidFill>
            <a:srgbClr val="B59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9" name="Rectangle 26">
            <a:extLst>
              <a:ext uri="{FF2B5EF4-FFF2-40B4-BE49-F238E27FC236}">
                <a16:creationId xmlns:a16="http://schemas.microsoft.com/office/drawing/2014/main" id="{F1174838-35D5-4412-900F-7E45BD4C1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326" y="4244975"/>
            <a:ext cx="1809750" cy="523875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0" name="Rectangle 27">
            <a:extLst>
              <a:ext uri="{FF2B5EF4-FFF2-40B4-BE49-F238E27FC236}">
                <a16:creationId xmlns:a16="http://schemas.microsoft.com/office/drawing/2014/main" id="{968D7527-FF62-4DEE-A348-D5DC072C1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2076" y="4244975"/>
            <a:ext cx="1527175" cy="523875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1" name="Rectangle 28">
            <a:extLst>
              <a:ext uri="{FF2B5EF4-FFF2-40B4-BE49-F238E27FC236}">
                <a16:creationId xmlns:a16="http://schemas.microsoft.com/office/drawing/2014/main" id="{5BF6170B-21AA-4DFB-9C29-3D8E50B19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1" y="4244975"/>
            <a:ext cx="2097088" cy="523875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2" name="Rectangle 29">
            <a:extLst>
              <a:ext uri="{FF2B5EF4-FFF2-40B4-BE49-F238E27FC236}">
                <a16:creationId xmlns:a16="http://schemas.microsoft.com/office/drawing/2014/main" id="{C9C7F5F4-9B63-4D7F-9948-7D42D1E8D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6338" y="4244975"/>
            <a:ext cx="1689100" cy="523875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3" name="Rectangle 30">
            <a:extLst>
              <a:ext uri="{FF2B5EF4-FFF2-40B4-BE49-F238E27FC236}">
                <a16:creationId xmlns:a16="http://schemas.microsoft.com/office/drawing/2014/main" id="{891003A8-67A9-4976-9F9D-F51DCD4C9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26" y="4768850"/>
            <a:ext cx="1663700" cy="522288"/>
          </a:xfrm>
          <a:prstGeom prst="rect">
            <a:avLst/>
          </a:prstGeom>
          <a:solidFill>
            <a:srgbClr val="B59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4" name="Rectangle 31">
            <a:extLst>
              <a:ext uri="{FF2B5EF4-FFF2-40B4-BE49-F238E27FC236}">
                <a16:creationId xmlns:a16="http://schemas.microsoft.com/office/drawing/2014/main" id="{BB2E0F4A-F16E-4747-8F90-385825D1C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326" y="4768850"/>
            <a:ext cx="1809750" cy="522288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5" name="Rectangle 32">
            <a:extLst>
              <a:ext uri="{FF2B5EF4-FFF2-40B4-BE49-F238E27FC236}">
                <a16:creationId xmlns:a16="http://schemas.microsoft.com/office/drawing/2014/main" id="{578E9B50-B2A9-44A1-94D3-1E2D5A882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2076" y="4768850"/>
            <a:ext cx="1527175" cy="522288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6" name="Rectangle 33">
            <a:extLst>
              <a:ext uri="{FF2B5EF4-FFF2-40B4-BE49-F238E27FC236}">
                <a16:creationId xmlns:a16="http://schemas.microsoft.com/office/drawing/2014/main" id="{A902860E-1811-42E2-ADBC-1A5227FE4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1" y="4768850"/>
            <a:ext cx="2097088" cy="522288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7" name="Rectangle 34">
            <a:extLst>
              <a:ext uri="{FF2B5EF4-FFF2-40B4-BE49-F238E27FC236}">
                <a16:creationId xmlns:a16="http://schemas.microsoft.com/office/drawing/2014/main" id="{CBD6218D-9715-48D4-80A4-42F8B202F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6338" y="4768850"/>
            <a:ext cx="1689100" cy="522288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8" name="Line 35">
            <a:extLst>
              <a:ext uri="{FF2B5EF4-FFF2-40B4-BE49-F238E27FC236}">
                <a16:creationId xmlns:a16="http://schemas.microsoft.com/office/drawing/2014/main" id="{6B18DDFA-A48C-483E-9970-FAFD7D1584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2326" y="2676525"/>
            <a:ext cx="0" cy="2624138"/>
          </a:xfrm>
          <a:prstGeom prst="line">
            <a:avLst/>
          </a:prstGeom>
          <a:noFill/>
          <a:ln w="1905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9" name="Line 36">
            <a:extLst>
              <a:ext uri="{FF2B5EF4-FFF2-40B4-BE49-F238E27FC236}">
                <a16:creationId xmlns:a16="http://schemas.microsoft.com/office/drawing/2014/main" id="{56875BA5-B1FF-4C33-8799-1145665C87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2076" y="2676525"/>
            <a:ext cx="0" cy="2624138"/>
          </a:xfrm>
          <a:prstGeom prst="line">
            <a:avLst/>
          </a:prstGeom>
          <a:noFill/>
          <a:ln w="1905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0" name="Line 37">
            <a:extLst>
              <a:ext uri="{FF2B5EF4-FFF2-40B4-BE49-F238E27FC236}">
                <a16:creationId xmlns:a16="http://schemas.microsoft.com/office/drawing/2014/main" id="{EF76F151-1EFB-4AF8-B430-70500EC835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51" y="2152650"/>
            <a:ext cx="0" cy="3148013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1" name="Line 38">
            <a:extLst>
              <a:ext uri="{FF2B5EF4-FFF2-40B4-BE49-F238E27FC236}">
                <a16:creationId xmlns:a16="http://schemas.microsoft.com/office/drawing/2014/main" id="{7FB5F9D6-87EF-47E9-A486-228ABCA9DAC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96338" y="2676525"/>
            <a:ext cx="0" cy="2624138"/>
          </a:xfrm>
          <a:prstGeom prst="line">
            <a:avLst/>
          </a:prstGeom>
          <a:noFill/>
          <a:ln w="1905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2" name="Line 39">
            <a:extLst>
              <a:ext uri="{FF2B5EF4-FFF2-40B4-BE49-F238E27FC236}">
                <a16:creationId xmlns:a16="http://schemas.microsoft.com/office/drawing/2014/main" id="{D76F9D03-2F4A-4168-8454-79688A4EDD2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9101" y="3198813"/>
            <a:ext cx="8805863" cy="0"/>
          </a:xfrm>
          <a:prstGeom prst="line">
            <a:avLst/>
          </a:prstGeom>
          <a:noFill/>
          <a:ln w="1905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3" name="Line 40">
            <a:extLst>
              <a:ext uri="{FF2B5EF4-FFF2-40B4-BE49-F238E27FC236}">
                <a16:creationId xmlns:a16="http://schemas.microsoft.com/office/drawing/2014/main" id="{B1A52A8E-1DDD-4ADB-B217-017BF360A8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9101" y="3722688"/>
            <a:ext cx="8805863" cy="0"/>
          </a:xfrm>
          <a:prstGeom prst="line">
            <a:avLst/>
          </a:prstGeom>
          <a:noFill/>
          <a:ln w="1905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4" name="Line 41">
            <a:extLst>
              <a:ext uri="{FF2B5EF4-FFF2-40B4-BE49-F238E27FC236}">
                <a16:creationId xmlns:a16="http://schemas.microsoft.com/office/drawing/2014/main" id="{AB894212-D943-41D2-AED1-F29B46087E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9101" y="4244975"/>
            <a:ext cx="8805863" cy="0"/>
          </a:xfrm>
          <a:prstGeom prst="line">
            <a:avLst/>
          </a:prstGeom>
          <a:noFill/>
          <a:ln w="1905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5" name="Line 42">
            <a:extLst>
              <a:ext uri="{FF2B5EF4-FFF2-40B4-BE49-F238E27FC236}">
                <a16:creationId xmlns:a16="http://schemas.microsoft.com/office/drawing/2014/main" id="{FAB36545-A507-4BBC-B830-88F5BAD5F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9101" y="4768850"/>
            <a:ext cx="8805863" cy="0"/>
          </a:xfrm>
          <a:prstGeom prst="line">
            <a:avLst/>
          </a:prstGeom>
          <a:noFill/>
          <a:ln w="1905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6" name="Line 43">
            <a:extLst>
              <a:ext uri="{FF2B5EF4-FFF2-40B4-BE49-F238E27FC236}">
                <a16:creationId xmlns:a16="http://schemas.microsoft.com/office/drawing/2014/main" id="{54DD1FD6-A4D6-4EFE-8387-3CAB8FFA9E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8626" y="2676525"/>
            <a:ext cx="0" cy="2624138"/>
          </a:xfrm>
          <a:prstGeom prst="line">
            <a:avLst/>
          </a:prstGeom>
          <a:noFill/>
          <a:ln w="1905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7" name="Line 44">
            <a:extLst>
              <a:ext uri="{FF2B5EF4-FFF2-40B4-BE49-F238E27FC236}">
                <a16:creationId xmlns:a16="http://schemas.microsoft.com/office/drawing/2014/main" id="{FF012C70-0DEF-4E5C-93A8-02AC32A8D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85438" y="2676525"/>
            <a:ext cx="0" cy="2624138"/>
          </a:xfrm>
          <a:prstGeom prst="line">
            <a:avLst/>
          </a:prstGeom>
          <a:noFill/>
          <a:ln w="1905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8" name="Line 45">
            <a:extLst>
              <a:ext uri="{FF2B5EF4-FFF2-40B4-BE49-F238E27FC236}">
                <a16:creationId xmlns:a16="http://schemas.microsoft.com/office/drawing/2014/main" id="{66907CA6-6F4E-46E0-8E3D-419BFC271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9101" y="5291138"/>
            <a:ext cx="8805863" cy="0"/>
          </a:xfrm>
          <a:prstGeom prst="line">
            <a:avLst/>
          </a:prstGeom>
          <a:noFill/>
          <a:ln w="1905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9" name="Rectangle 46">
            <a:extLst>
              <a:ext uri="{FF2B5EF4-FFF2-40B4-BE49-F238E27FC236}">
                <a16:creationId xmlns:a16="http://schemas.microsoft.com/office/drawing/2014/main" id="{C8008FB0-8C54-4F3F-8642-35CD90A01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438" y="2232025"/>
            <a:ext cx="762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Caso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47">
            <a:extLst>
              <a:ext uri="{FF2B5EF4-FFF2-40B4-BE49-F238E27FC236}">
                <a16:creationId xmlns:a16="http://schemas.microsoft.com/office/drawing/2014/main" id="{E6572D41-D4D8-404B-85A5-02E68D30D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4438" y="2232025"/>
            <a:ext cx="11874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Singular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48">
            <a:extLst>
              <a:ext uri="{FF2B5EF4-FFF2-40B4-BE49-F238E27FC236}">
                <a16:creationId xmlns:a16="http://schemas.microsoft.com/office/drawing/2014/main" id="{BFA77A39-06EF-45DF-8414-8F2DA5DE3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863" y="2232025"/>
            <a:ext cx="15557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Traducción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49">
            <a:extLst>
              <a:ext uri="{FF2B5EF4-FFF2-40B4-BE49-F238E27FC236}">
                <a16:creationId xmlns:a16="http://schemas.microsoft.com/office/drawing/2014/main" id="{E95C8055-719C-43A7-B776-FF5FA4128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051" y="2232025"/>
            <a:ext cx="8953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Plural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50">
            <a:extLst>
              <a:ext uri="{FF2B5EF4-FFF2-40B4-BE49-F238E27FC236}">
                <a16:creationId xmlns:a16="http://schemas.microsoft.com/office/drawing/2014/main" id="{0C90E0B4-5E28-404E-B579-4652667D9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01" y="2232025"/>
            <a:ext cx="15573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Traducción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51">
            <a:extLst>
              <a:ext uri="{FF2B5EF4-FFF2-40B4-BE49-F238E27FC236}">
                <a16:creationId xmlns:a16="http://schemas.microsoft.com/office/drawing/2014/main" id="{F299B67E-1A60-46D4-A047-7964CC291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1" y="2752725"/>
            <a:ext cx="16049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Nominativo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52">
            <a:extLst>
              <a:ext uri="{FF2B5EF4-FFF2-40B4-BE49-F238E27FC236}">
                <a16:creationId xmlns:a16="http://schemas.microsoft.com/office/drawing/2014/main" id="{036567B8-EA3F-42F6-9644-F372E4C7A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0588" y="2754313"/>
            <a:ext cx="5159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tÕ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53">
            <a:extLst>
              <a:ext uri="{FF2B5EF4-FFF2-40B4-BE49-F238E27FC236}">
                <a16:creationId xmlns:a16="http://schemas.microsoft.com/office/drawing/2014/main" id="{3CD9BFBF-B177-4DC9-AC89-BA7D33FA2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8452" y="2754313"/>
            <a:ext cx="5381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œrg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Rectangle 54">
            <a:extLst>
              <a:ext uri="{FF2B5EF4-FFF2-40B4-BE49-F238E27FC236}">
                <a16:creationId xmlns:a16="http://schemas.microsoft.com/office/drawing/2014/main" id="{36522904-92C6-4D6A-8CB5-FE250225E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451" y="2754313"/>
            <a:ext cx="5302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on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Rectangle 55">
            <a:extLst>
              <a:ext uri="{FF2B5EF4-FFF2-40B4-BE49-F238E27FC236}">
                <a16:creationId xmlns:a16="http://schemas.microsoft.com/office/drawing/2014/main" id="{F8965FBA-A045-421C-AF2B-40933CB66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1638" y="2752725"/>
            <a:ext cx="10747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 obra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Rectangle 56">
            <a:extLst>
              <a:ext uri="{FF2B5EF4-FFF2-40B4-BE49-F238E27FC236}">
                <a16:creationId xmlns:a16="http://schemas.microsoft.com/office/drawing/2014/main" id="{F3EF26CE-682C-4B66-853A-4D08330DA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9101" y="2754313"/>
            <a:ext cx="5524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t¦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57">
            <a:extLst>
              <a:ext uri="{FF2B5EF4-FFF2-40B4-BE49-F238E27FC236}">
                <a16:creationId xmlns:a16="http://schemas.microsoft.com/office/drawing/2014/main" id="{23B4AE34-0CFA-4A2A-99BD-CBE311FFF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2727" y="2754313"/>
            <a:ext cx="5603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œrg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Rectangle 58">
            <a:extLst>
              <a:ext uri="{FF2B5EF4-FFF2-40B4-BE49-F238E27FC236}">
                <a16:creationId xmlns:a16="http://schemas.microsoft.com/office/drawing/2014/main" id="{5A499EC2-AA6A-4660-A908-65E4545EB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0726" y="2754313"/>
            <a:ext cx="3968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a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59">
            <a:extLst>
              <a:ext uri="{FF2B5EF4-FFF2-40B4-BE49-F238E27FC236}">
                <a16:creationId xmlns:a16="http://schemas.microsoft.com/office/drawing/2014/main" id="{1AF94BA7-C67D-41A6-9639-BFAAA8AC6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6213" y="2752725"/>
            <a:ext cx="13128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Las obras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60">
            <a:extLst>
              <a:ext uri="{FF2B5EF4-FFF2-40B4-BE49-F238E27FC236}">
                <a16:creationId xmlns:a16="http://schemas.microsoft.com/office/drawing/2014/main" id="{3E5888DE-A52E-438F-BEBA-FC8292A57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6" y="3278188"/>
            <a:ext cx="12033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Genitivo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61">
            <a:extLst>
              <a:ext uri="{FF2B5EF4-FFF2-40B4-BE49-F238E27FC236}">
                <a16:creationId xmlns:a16="http://schemas.microsoft.com/office/drawing/2014/main" id="{AE8D1209-4F64-4DAB-B6E1-0012BA72F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0588" y="3278188"/>
            <a:ext cx="711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toà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62">
            <a:extLst>
              <a:ext uri="{FF2B5EF4-FFF2-40B4-BE49-F238E27FC236}">
                <a16:creationId xmlns:a16="http://schemas.microsoft.com/office/drawing/2014/main" id="{A2A18A89-EE9B-4133-8CCA-45E70582A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4" y="3278188"/>
            <a:ext cx="51230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œrg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63">
            <a:extLst>
              <a:ext uri="{FF2B5EF4-FFF2-40B4-BE49-F238E27FC236}">
                <a16:creationId xmlns:a16="http://schemas.microsoft.com/office/drawing/2014/main" id="{5A704479-DA38-4AFD-88D7-F3F4EDE0E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7413" y="3278188"/>
            <a:ext cx="5540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ou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Rectangle 64">
            <a:extLst>
              <a:ext uri="{FF2B5EF4-FFF2-40B4-BE49-F238E27FC236}">
                <a16:creationId xmlns:a16="http://schemas.microsoft.com/office/drawing/2014/main" id="{DEE2BA27-5744-4A1B-97C1-22C0DEEE5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5426" y="3278188"/>
            <a:ext cx="14239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la obra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65">
            <a:extLst>
              <a:ext uri="{FF2B5EF4-FFF2-40B4-BE49-F238E27FC236}">
                <a16:creationId xmlns:a16="http://schemas.microsoft.com/office/drawing/2014/main" id="{15F0D466-5BC2-4380-BC01-1C97D18D4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9101" y="3278188"/>
            <a:ext cx="7429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tîn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Rectangle 66">
            <a:extLst>
              <a:ext uri="{FF2B5EF4-FFF2-40B4-BE49-F238E27FC236}">
                <a16:creationId xmlns:a16="http://schemas.microsoft.com/office/drawing/2014/main" id="{EFA45F37-2841-4DAA-983C-A17E8A1E1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3039" y="3278188"/>
            <a:ext cx="5873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œrg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Rectangle 67">
            <a:extLst>
              <a:ext uri="{FF2B5EF4-FFF2-40B4-BE49-F238E27FC236}">
                <a16:creationId xmlns:a16="http://schemas.microsoft.com/office/drawing/2014/main" id="{B5B220D9-BD09-4B28-AF7C-F28F6CF64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1038" y="3278188"/>
            <a:ext cx="587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wn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68">
            <a:extLst>
              <a:ext uri="{FF2B5EF4-FFF2-40B4-BE49-F238E27FC236}">
                <a16:creationId xmlns:a16="http://schemas.microsoft.com/office/drawing/2014/main" id="{5A1EFD80-DD5B-4486-A13A-23DB3D174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3176" y="3278188"/>
            <a:ext cx="16605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las obras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Rectangle 69">
            <a:extLst>
              <a:ext uri="{FF2B5EF4-FFF2-40B4-BE49-F238E27FC236}">
                <a16:creationId xmlns:a16="http://schemas.microsoft.com/office/drawing/2014/main" id="{37A2E10A-84C9-4646-8415-EFB1BFFC1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13" y="3798888"/>
            <a:ext cx="9620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Dativo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70">
            <a:extLst>
              <a:ext uri="{FF2B5EF4-FFF2-40B4-BE49-F238E27FC236}">
                <a16:creationId xmlns:a16="http://schemas.microsoft.com/office/drawing/2014/main" id="{990A5605-D1DB-4DB6-96B8-50462B0BE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0588" y="3800475"/>
            <a:ext cx="5715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tù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71">
            <a:extLst>
              <a:ext uri="{FF2B5EF4-FFF2-40B4-BE49-F238E27FC236}">
                <a16:creationId xmlns:a16="http://schemas.microsoft.com/office/drawing/2014/main" id="{045CD603-537F-4757-BD43-CC94E0D9B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5602" y="3800475"/>
            <a:ext cx="584200" cy="43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œrg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72">
            <a:extLst>
              <a:ext uri="{FF2B5EF4-FFF2-40B4-BE49-F238E27FC236}">
                <a16:creationId xmlns:a16="http://schemas.microsoft.com/office/drawing/2014/main" id="{14136558-6120-4DC2-BD37-DD229FEBD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3601" y="3800475"/>
            <a:ext cx="4159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J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Rectangle 73">
            <a:extLst>
              <a:ext uri="{FF2B5EF4-FFF2-40B4-BE49-F238E27FC236}">
                <a16:creationId xmlns:a16="http://schemas.microsoft.com/office/drawing/2014/main" id="{09158A57-B180-4D48-B141-B3493B668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7976" y="3798888"/>
            <a:ext cx="12604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la obra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Rectangle 74">
            <a:extLst>
              <a:ext uri="{FF2B5EF4-FFF2-40B4-BE49-F238E27FC236}">
                <a16:creationId xmlns:a16="http://schemas.microsoft.com/office/drawing/2014/main" id="{BA68B4E3-94B9-4C53-847A-0E30FADB1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9101" y="3800475"/>
            <a:ext cx="7921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to‹j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75">
            <a:extLst>
              <a:ext uri="{FF2B5EF4-FFF2-40B4-BE49-F238E27FC236}">
                <a16:creationId xmlns:a16="http://schemas.microsoft.com/office/drawing/2014/main" id="{655F0546-F44D-4363-BE51-1689ED443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6363" y="3800475"/>
            <a:ext cx="6111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œrg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Rectangle 76">
            <a:extLst>
              <a:ext uri="{FF2B5EF4-FFF2-40B4-BE49-F238E27FC236}">
                <a16:creationId xmlns:a16="http://schemas.microsoft.com/office/drawing/2014/main" id="{64B22CD4-F35B-4D97-81EF-1846B8866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4363" y="3800475"/>
            <a:ext cx="6365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oij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Rectangle 77">
            <a:extLst>
              <a:ext uri="{FF2B5EF4-FFF2-40B4-BE49-F238E27FC236}">
                <a16:creationId xmlns:a16="http://schemas.microsoft.com/office/drawing/2014/main" id="{61F3D244-726F-4435-A6D8-C2FC75E74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4138" y="3798888"/>
            <a:ext cx="14986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las obras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Rectangle 78">
            <a:extLst>
              <a:ext uri="{FF2B5EF4-FFF2-40B4-BE49-F238E27FC236}">
                <a16:creationId xmlns:a16="http://schemas.microsoft.com/office/drawing/2014/main" id="{750C07C5-4888-4A5A-B463-93B234483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988" y="4324350"/>
            <a:ext cx="13589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Acusativo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Rectangle 79">
            <a:extLst>
              <a:ext uri="{FF2B5EF4-FFF2-40B4-BE49-F238E27FC236}">
                <a16:creationId xmlns:a16="http://schemas.microsoft.com/office/drawing/2014/main" id="{89C510DF-3C52-4C95-B815-9668D7139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0588" y="4324350"/>
            <a:ext cx="5159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tÕ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Rectangle 80">
            <a:extLst>
              <a:ext uri="{FF2B5EF4-FFF2-40B4-BE49-F238E27FC236}">
                <a16:creationId xmlns:a16="http://schemas.microsoft.com/office/drawing/2014/main" id="{8A717BD2-05D1-4C1D-A591-83C6A1C05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8" y="4324350"/>
            <a:ext cx="56673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œrg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Rectangle 81">
            <a:extLst>
              <a:ext uri="{FF2B5EF4-FFF2-40B4-BE49-F238E27FC236}">
                <a16:creationId xmlns:a16="http://schemas.microsoft.com/office/drawing/2014/main" id="{53182B6F-9795-4E10-BD42-448960618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2338" y="4324350"/>
            <a:ext cx="5302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on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Rectangle 82">
            <a:extLst>
              <a:ext uri="{FF2B5EF4-FFF2-40B4-BE49-F238E27FC236}">
                <a16:creationId xmlns:a16="http://schemas.microsoft.com/office/drawing/2014/main" id="{75740F56-8398-45B3-87E1-E6CAB730C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1638" y="4324350"/>
            <a:ext cx="10747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 obra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Rectangle 83">
            <a:extLst>
              <a:ext uri="{FF2B5EF4-FFF2-40B4-BE49-F238E27FC236}">
                <a16:creationId xmlns:a16="http://schemas.microsoft.com/office/drawing/2014/main" id="{1CF80486-B9A1-4CEE-9E2A-149F8DA63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9101" y="4324350"/>
            <a:ext cx="552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t¦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Rectangle 84">
            <a:extLst>
              <a:ext uri="{FF2B5EF4-FFF2-40B4-BE49-F238E27FC236}">
                <a16:creationId xmlns:a16="http://schemas.microsoft.com/office/drawing/2014/main" id="{27BCAC4E-FBF1-43BB-9267-96A7B83C0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6838" y="4324349"/>
            <a:ext cx="5635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œrg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Rectangle 85">
            <a:extLst>
              <a:ext uri="{FF2B5EF4-FFF2-40B4-BE49-F238E27FC236}">
                <a16:creationId xmlns:a16="http://schemas.microsoft.com/office/drawing/2014/main" id="{209EC67A-6348-4DB7-B43B-37DE97B00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838" y="4324350"/>
            <a:ext cx="396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a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Rectangle 86">
            <a:extLst>
              <a:ext uri="{FF2B5EF4-FFF2-40B4-BE49-F238E27FC236}">
                <a16:creationId xmlns:a16="http://schemas.microsoft.com/office/drawing/2014/main" id="{E18334AE-5AE6-4CFE-BCA6-81AD3F783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6213" y="4324350"/>
            <a:ext cx="13128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Las obras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Rectangle 87">
            <a:extLst>
              <a:ext uri="{FF2B5EF4-FFF2-40B4-BE49-F238E27FC236}">
                <a16:creationId xmlns:a16="http://schemas.microsoft.com/office/drawing/2014/main" id="{6A533A6C-AD78-4E4B-A694-C9C409629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838" y="4845050"/>
            <a:ext cx="1236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Vocativo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Rectangle 88">
            <a:extLst>
              <a:ext uri="{FF2B5EF4-FFF2-40B4-BE49-F238E27FC236}">
                <a16:creationId xmlns:a16="http://schemas.microsoft.com/office/drawing/2014/main" id="{EBCA8B41-0404-4C0A-97FE-692D98BA5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2" y="4846638"/>
            <a:ext cx="5953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œrg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Rectangle 89">
            <a:extLst>
              <a:ext uri="{FF2B5EF4-FFF2-40B4-BE49-F238E27FC236}">
                <a16:creationId xmlns:a16="http://schemas.microsoft.com/office/drawing/2014/main" id="{2DE90D96-6C82-41B6-B5E7-CF5635ABA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801" y="4846638"/>
            <a:ext cx="5302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on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Rectangle 90">
            <a:extLst>
              <a:ext uri="{FF2B5EF4-FFF2-40B4-BE49-F238E27FC236}">
                <a16:creationId xmlns:a16="http://schemas.microsoft.com/office/drawing/2014/main" id="{6576A4CE-25BC-481F-8663-E843042A4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3076" y="4845050"/>
            <a:ext cx="93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¡obra!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Rectangle 91">
            <a:extLst>
              <a:ext uri="{FF2B5EF4-FFF2-40B4-BE49-F238E27FC236}">
                <a16:creationId xmlns:a16="http://schemas.microsoft.com/office/drawing/2014/main" id="{B843B3C1-4D64-4A1D-87E3-1CF6014EF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1" y="4846638"/>
            <a:ext cx="6048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œrg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Rectangle 92">
            <a:extLst>
              <a:ext uri="{FF2B5EF4-FFF2-40B4-BE49-F238E27FC236}">
                <a16:creationId xmlns:a16="http://schemas.microsoft.com/office/drawing/2014/main" id="{FC7A7DD9-7960-481A-881C-4471D583B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2613" y="4846638"/>
            <a:ext cx="3984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a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Rectangle 93">
            <a:extLst>
              <a:ext uri="{FF2B5EF4-FFF2-40B4-BE49-F238E27FC236}">
                <a16:creationId xmlns:a16="http://schemas.microsoft.com/office/drawing/2014/main" id="{8B1727BF-21DA-4E37-AD41-176AFCF0D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9563" y="4845050"/>
            <a:ext cx="1049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¡obras!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58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80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9" dur="2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6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9" grpId="0"/>
      <p:bldP spid="80" grpId="0"/>
      <p:bldP spid="81" grpId="0"/>
      <p:bldP spid="82" grpId="0"/>
      <p:bldP spid="85" grpId="0"/>
      <p:bldP spid="86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7" grpId="0"/>
      <p:bldP spid="98" grpId="0"/>
      <p:bldP spid="99" grpId="0"/>
      <p:bldP spid="100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1" grpId="0"/>
      <p:bldP spid="112" grpId="0"/>
      <p:bldP spid="114" grpId="0"/>
      <p:bldP spid="115" grpId="0"/>
      <p:bldP spid="1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Instituto de Lideres Cristianos - Inicio | Facebook">
            <a:extLst>
              <a:ext uri="{FF2B5EF4-FFF2-40B4-BE49-F238E27FC236}">
                <a16:creationId xmlns:a16="http://schemas.microsoft.com/office/drawing/2014/main" id="{E3E8CFB3-F050-408C-9592-A9DBA83CBA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1152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3D91510-5EE4-439B-8F21-9283F57DE580}"/>
              </a:ext>
            </a:extLst>
          </p:cNvPr>
          <p:cNvSpPr txBox="1"/>
          <p:nvPr/>
        </p:nvSpPr>
        <p:spPr>
          <a:xfrm>
            <a:off x="1623316" y="1042782"/>
            <a:ext cx="9827828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900"/>
              </a:spcBef>
              <a:spcAft>
                <a:spcPts val="800"/>
              </a:spcAft>
            </a:pPr>
            <a:r>
              <a:rPr lang="es-E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dern Love" panose="04090805081005020601" pitchFamily="82" charset="0"/>
                <a:ea typeface="Calibri" panose="020F0502020204030204" pitchFamily="34" charset="0"/>
                <a:cs typeface="Calibri" panose="020F0502020204030204" pitchFamily="34" charset="0"/>
              </a:rPr>
              <a:t>FORMAS  DE  LOS SUSTANTIVOS  DE  LA  PRIMERA  DECLINACIÓN</a:t>
            </a:r>
            <a:endParaRPr lang="el-GR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75" name="AutoShape 102">
            <a:extLst>
              <a:ext uri="{FF2B5EF4-FFF2-40B4-BE49-F238E27FC236}">
                <a16:creationId xmlns:a16="http://schemas.microsoft.com/office/drawing/2014/main" id="{8C8A2096-B3D1-4BED-A883-5802CC5F943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873250" y="1838325"/>
            <a:ext cx="8729663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128" name="Picture 104">
            <a:extLst>
              <a:ext uri="{FF2B5EF4-FFF2-40B4-BE49-F238E27FC236}">
                <a16:creationId xmlns:a16="http://schemas.microsoft.com/office/drawing/2014/main" id="{EF3F6E63-36AF-4882-9368-DD66AB57D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1855788"/>
            <a:ext cx="873283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" name="Picture 105">
            <a:extLst>
              <a:ext uri="{FF2B5EF4-FFF2-40B4-BE49-F238E27FC236}">
                <a16:creationId xmlns:a16="http://schemas.microsoft.com/office/drawing/2014/main" id="{CB147663-2DE6-4587-A6A0-DDBFEE69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1855788"/>
            <a:ext cx="873283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6" name="Rectangle 106">
            <a:extLst>
              <a:ext uri="{FF2B5EF4-FFF2-40B4-BE49-F238E27FC236}">
                <a16:creationId xmlns:a16="http://schemas.microsoft.com/office/drawing/2014/main" id="{354D5399-9476-4C79-939A-2BA5CF89C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975" y="1889125"/>
            <a:ext cx="1368425" cy="350838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77" name="Rectangle 107">
            <a:extLst>
              <a:ext uri="{FF2B5EF4-FFF2-40B4-BE49-F238E27FC236}">
                <a16:creationId xmlns:a16="http://schemas.microsoft.com/office/drawing/2014/main" id="{FEC404C3-C302-4B17-9E62-8CEB2E8F5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400" y="1889125"/>
            <a:ext cx="1787525" cy="350838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78" name="Rectangle 108">
            <a:extLst>
              <a:ext uri="{FF2B5EF4-FFF2-40B4-BE49-F238E27FC236}">
                <a16:creationId xmlns:a16="http://schemas.microsoft.com/office/drawing/2014/main" id="{F3F8CB34-E876-4D82-9672-32BA97D70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925" y="1889125"/>
            <a:ext cx="1685925" cy="350838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79" name="Rectangle 109">
            <a:extLst>
              <a:ext uri="{FF2B5EF4-FFF2-40B4-BE49-F238E27FC236}">
                <a16:creationId xmlns:a16="http://schemas.microsoft.com/office/drawing/2014/main" id="{EE021ED1-3842-41E0-886B-0674696CD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850" y="1889125"/>
            <a:ext cx="1828800" cy="350838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80" name="Rectangle 110">
            <a:extLst>
              <a:ext uri="{FF2B5EF4-FFF2-40B4-BE49-F238E27FC236}">
                <a16:creationId xmlns:a16="http://schemas.microsoft.com/office/drawing/2014/main" id="{0C1C7524-2410-4CE0-A075-05938AB66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9650" y="1889125"/>
            <a:ext cx="1936750" cy="350838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81" name="Rectangle 111">
            <a:extLst>
              <a:ext uri="{FF2B5EF4-FFF2-40B4-BE49-F238E27FC236}">
                <a16:creationId xmlns:a16="http://schemas.microsoft.com/office/drawing/2014/main" id="{EFE45585-618D-44AB-B08A-CA28F798A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975" y="2239963"/>
            <a:ext cx="1368425" cy="37941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82" name="Rectangle 112">
            <a:extLst>
              <a:ext uri="{FF2B5EF4-FFF2-40B4-BE49-F238E27FC236}">
                <a16:creationId xmlns:a16="http://schemas.microsoft.com/office/drawing/2014/main" id="{DDC16C79-B1E5-4E8F-B4B8-48A37857C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400" y="2238375"/>
            <a:ext cx="1787525" cy="3810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137" name="Picture 113">
            <a:extLst>
              <a:ext uri="{FF2B5EF4-FFF2-40B4-BE49-F238E27FC236}">
                <a16:creationId xmlns:a16="http://schemas.microsoft.com/office/drawing/2014/main" id="{4943FB68-DCB4-4697-8C20-29A7DF7EF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2239963"/>
            <a:ext cx="17875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3" name="Rectangle 114">
            <a:extLst>
              <a:ext uri="{FF2B5EF4-FFF2-40B4-BE49-F238E27FC236}">
                <a16:creationId xmlns:a16="http://schemas.microsoft.com/office/drawing/2014/main" id="{67C8229F-E11A-4E24-8518-437BA98FC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400" y="2238375"/>
            <a:ext cx="1787525" cy="3810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84" name="Rectangle 115">
            <a:extLst>
              <a:ext uri="{FF2B5EF4-FFF2-40B4-BE49-F238E27FC236}">
                <a16:creationId xmlns:a16="http://schemas.microsoft.com/office/drawing/2014/main" id="{FD5DD312-9957-4EEF-B4CF-9C01351B5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925" y="2238375"/>
            <a:ext cx="1685925" cy="3810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140" name="Picture 116">
            <a:extLst>
              <a:ext uri="{FF2B5EF4-FFF2-40B4-BE49-F238E27FC236}">
                <a16:creationId xmlns:a16="http://schemas.microsoft.com/office/drawing/2014/main" id="{D821979A-882A-4CD1-BC72-0D49578DD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2239963"/>
            <a:ext cx="16859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" name="Rectangle 117">
            <a:extLst>
              <a:ext uri="{FF2B5EF4-FFF2-40B4-BE49-F238E27FC236}">
                <a16:creationId xmlns:a16="http://schemas.microsoft.com/office/drawing/2014/main" id="{2A977F39-4072-4612-8B76-C58DD13CC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925" y="2238375"/>
            <a:ext cx="1685925" cy="3810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86" name="Rectangle 118">
            <a:extLst>
              <a:ext uri="{FF2B5EF4-FFF2-40B4-BE49-F238E27FC236}">
                <a16:creationId xmlns:a16="http://schemas.microsoft.com/office/drawing/2014/main" id="{72043E59-273E-4B21-9849-6EEA38391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850" y="2238375"/>
            <a:ext cx="1828800" cy="3810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143" name="Picture 119">
            <a:extLst>
              <a:ext uri="{FF2B5EF4-FFF2-40B4-BE49-F238E27FC236}">
                <a16:creationId xmlns:a16="http://schemas.microsoft.com/office/drawing/2014/main" id="{B8E80FC2-767E-4706-A603-A23E0767E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2239963"/>
            <a:ext cx="18288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7" name="Rectangle 120">
            <a:extLst>
              <a:ext uri="{FF2B5EF4-FFF2-40B4-BE49-F238E27FC236}">
                <a16:creationId xmlns:a16="http://schemas.microsoft.com/office/drawing/2014/main" id="{72FAE5E6-519B-49E4-B03F-11A019BD0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850" y="2238375"/>
            <a:ext cx="1828800" cy="3810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20" name="Rectangle 121">
            <a:extLst>
              <a:ext uri="{FF2B5EF4-FFF2-40B4-BE49-F238E27FC236}">
                <a16:creationId xmlns:a16="http://schemas.microsoft.com/office/drawing/2014/main" id="{92B4B183-4A0C-4DEA-8C09-975A6F26E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9650" y="2238375"/>
            <a:ext cx="1938338" cy="3810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146" name="Picture 122">
            <a:extLst>
              <a:ext uri="{FF2B5EF4-FFF2-40B4-BE49-F238E27FC236}">
                <a16:creationId xmlns:a16="http://schemas.microsoft.com/office/drawing/2014/main" id="{BAC473F5-B561-459C-896D-11559934E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2239963"/>
            <a:ext cx="19367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1" name="Rectangle 123">
            <a:extLst>
              <a:ext uri="{FF2B5EF4-FFF2-40B4-BE49-F238E27FC236}">
                <a16:creationId xmlns:a16="http://schemas.microsoft.com/office/drawing/2014/main" id="{2F964F25-39CE-4326-B84B-7CCF809BB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9650" y="2238375"/>
            <a:ext cx="1938338" cy="3810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22" name="Rectangle 124">
            <a:extLst>
              <a:ext uri="{FF2B5EF4-FFF2-40B4-BE49-F238E27FC236}">
                <a16:creationId xmlns:a16="http://schemas.microsoft.com/office/drawing/2014/main" id="{77237B6B-E36C-4CA4-B9E1-80244354D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975" y="2619375"/>
            <a:ext cx="1368425" cy="37941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23" name="Rectangle 125">
            <a:extLst>
              <a:ext uri="{FF2B5EF4-FFF2-40B4-BE49-F238E27FC236}">
                <a16:creationId xmlns:a16="http://schemas.microsoft.com/office/drawing/2014/main" id="{581EDE0B-FC3D-41A6-BB11-BC35BE2F2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400" y="2619375"/>
            <a:ext cx="1787525" cy="3794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24" name="Rectangle 126">
            <a:extLst>
              <a:ext uri="{FF2B5EF4-FFF2-40B4-BE49-F238E27FC236}">
                <a16:creationId xmlns:a16="http://schemas.microsoft.com/office/drawing/2014/main" id="{54C59963-F859-4E26-9953-2F90B96F9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925" y="2619375"/>
            <a:ext cx="1685925" cy="3794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25" name="Rectangle 127">
            <a:extLst>
              <a:ext uri="{FF2B5EF4-FFF2-40B4-BE49-F238E27FC236}">
                <a16:creationId xmlns:a16="http://schemas.microsoft.com/office/drawing/2014/main" id="{C93BFA11-E4F9-4BC6-8F0B-CD8A3DF34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850" y="2619375"/>
            <a:ext cx="1828800" cy="3794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26" name="Rectangle 128">
            <a:extLst>
              <a:ext uri="{FF2B5EF4-FFF2-40B4-BE49-F238E27FC236}">
                <a16:creationId xmlns:a16="http://schemas.microsoft.com/office/drawing/2014/main" id="{D569F896-9BA4-48A5-9ED3-1FFAAD931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9650" y="2619375"/>
            <a:ext cx="1936750" cy="3794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27" name="Rectangle 129">
            <a:extLst>
              <a:ext uri="{FF2B5EF4-FFF2-40B4-BE49-F238E27FC236}">
                <a16:creationId xmlns:a16="http://schemas.microsoft.com/office/drawing/2014/main" id="{5505CE94-8D74-48D9-AF0E-E1F45FD65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975" y="2998788"/>
            <a:ext cx="1368425" cy="37941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30" name="Rectangle 130">
            <a:extLst>
              <a:ext uri="{FF2B5EF4-FFF2-40B4-BE49-F238E27FC236}">
                <a16:creationId xmlns:a16="http://schemas.microsoft.com/office/drawing/2014/main" id="{EE0CAAC4-4C2D-48E0-9B4A-27FB687AC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400" y="2998788"/>
            <a:ext cx="1787525" cy="379413"/>
          </a:xfrm>
          <a:prstGeom prst="rect">
            <a:avLst/>
          </a:prstGeom>
          <a:solidFill>
            <a:srgbClr val="E9E9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31" name="Rectangle 131">
            <a:extLst>
              <a:ext uri="{FF2B5EF4-FFF2-40B4-BE49-F238E27FC236}">
                <a16:creationId xmlns:a16="http://schemas.microsoft.com/office/drawing/2014/main" id="{E2B2853F-30DC-4ACE-B3A9-6F3A25C25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925" y="2998788"/>
            <a:ext cx="1685925" cy="379413"/>
          </a:xfrm>
          <a:prstGeom prst="rect">
            <a:avLst/>
          </a:prstGeom>
          <a:solidFill>
            <a:srgbClr val="E9E9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32" name="Rectangle 132">
            <a:extLst>
              <a:ext uri="{FF2B5EF4-FFF2-40B4-BE49-F238E27FC236}">
                <a16:creationId xmlns:a16="http://schemas.microsoft.com/office/drawing/2014/main" id="{97CB81A6-D5AC-4FFB-A398-844FCAF72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850" y="2998788"/>
            <a:ext cx="1828800" cy="379413"/>
          </a:xfrm>
          <a:prstGeom prst="rect">
            <a:avLst/>
          </a:prstGeom>
          <a:solidFill>
            <a:srgbClr val="E9E9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33" name="Rectangle 133">
            <a:extLst>
              <a:ext uri="{FF2B5EF4-FFF2-40B4-BE49-F238E27FC236}">
                <a16:creationId xmlns:a16="http://schemas.microsoft.com/office/drawing/2014/main" id="{021E6233-09C5-4274-BAE1-3784A175B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9650" y="2998788"/>
            <a:ext cx="1936750" cy="379413"/>
          </a:xfrm>
          <a:prstGeom prst="rect">
            <a:avLst/>
          </a:prstGeom>
          <a:solidFill>
            <a:srgbClr val="E9E9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34" name="Rectangle 134">
            <a:extLst>
              <a:ext uri="{FF2B5EF4-FFF2-40B4-BE49-F238E27FC236}">
                <a16:creationId xmlns:a16="http://schemas.microsoft.com/office/drawing/2014/main" id="{359707E5-A37E-41C5-9CDA-7067DB2E7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975" y="3378200"/>
            <a:ext cx="1368425" cy="37941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35" name="Rectangle 135">
            <a:extLst>
              <a:ext uri="{FF2B5EF4-FFF2-40B4-BE49-F238E27FC236}">
                <a16:creationId xmlns:a16="http://schemas.microsoft.com/office/drawing/2014/main" id="{5249E681-FA77-4B6D-95A0-7A4FA2761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400" y="3378200"/>
            <a:ext cx="1787525" cy="3794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36" name="Rectangle 136">
            <a:extLst>
              <a:ext uri="{FF2B5EF4-FFF2-40B4-BE49-F238E27FC236}">
                <a16:creationId xmlns:a16="http://schemas.microsoft.com/office/drawing/2014/main" id="{8AB50E8F-8933-49D5-80D0-7259C6D56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925" y="3378200"/>
            <a:ext cx="1685925" cy="3794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38" name="Rectangle 137">
            <a:extLst>
              <a:ext uri="{FF2B5EF4-FFF2-40B4-BE49-F238E27FC236}">
                <a16:creationId xmlns:a16="http://schemas.microsoft.com/office/drawing/2014/main" id="{39F7D2D7-ADEB-4547-B70C-FAD73545F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850" y="3378200"/>
            <a:ext cx="1828800" cy="3794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39" name="Rectangle 138">
            <a:extLst>
              <a:ext uri="{FF2B5EF4-FFF2-40B4-BE49-F238E27FC236}">
                <a16:creationId xmlns:a16="http://schemas.microsoft.com/office/drawing/2014/main" id="{B6300FAD-9C46-45E7-B6FB-EA18AF087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9650" y="3378200"/>
            <a:ext cx="1936750" cy="3794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41" name="Rectangle 139">
            <a:extLst>
              <a:ext uri="{FF2B5EF4-FFF2-40B4-BE49-F238E27FC236}">
                <a16:creationId xmlns:a16="http://schemas.microsoft.com/office/drawing/2014/main" id="{E67401FA-6EAC-4342-9C88-2F554CA43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975" y="3757613"/>
            <a:ext cx="1368425" cy="3810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42" name="Rectangle 140">
            <a:extLst>
              <a:ext uri="{FF2B5EF4-FFF2-40B4-BE49-F238E27FC236}">
                <a16:creationId xmlns:a16="http://schemas.microsoft.com/office/drawing/2014/main" id="{2E2B3713-2E16-4DD7-AEFD-4D3143AC5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400" y="3757613"/>
            <a:ext cx="1787525" cy="381000"/>
          </a:xfrm>
          <a:prstGeom prst="rect">
            <a:avLst/>
          </a:prstGeom>
          <a:solidFill>
            <a:srgbClr val="E9E9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44" name="Rectangle 141">
            <a:extLst>
              <a:ext uri="{FF2B5EF4-FFF2-40B4-BE49-F238E27FC236}">
                <a16:creationId xmlns:a16="http://schemas.microsoft.com/office/drawing/2014/main" id="{35264DCB-EDE7-4F5D-A2A8-817FB7450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925" y="3757613"/>
            <a:ext cx="1685925" cy="381000"/>
          </a:xfrm>
          <a:prstGeom prst="rect">
            <a:avLst/>
          </a:prstGeom>
          <a:solidFill>
            <a:srgbClr val="E9E9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45" name="Rectangle 142">
            <a:extLst>
              <a:ext uri="{FF2B5EF4-FFF2-40B4-BE49-F238E27FC236}">
                <a16:creationId xmlns:a16="http://schemas.microsoft.com/office/drawing/2014/main" id="{FC16F0FD-329F-49FA-BFEB-3A9537DFB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850" y="3757613"/>
            <a:ext cx="1828800" cy="381000"/>
          </a:xfrm>
          <a:prstGeom prst="rect">
            <a:avLst/>
          </a:prstGeom>
          <a:solidFill>
            <a:srgbClr val="E9E9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47" name="Rectangle 143">
            <a:extLst>
              <a:ext uri="{FF2B5EF4-FFF2-40B4-BE49-F238E27FC236}">
                <a16:creationId xmlns:a16="http://schemas.microsoft.com/office/drawing/2014/main" id="{8747101C-2C91-436E-95C9-8419F912B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9650" y="3757613"/>
            <a:ext cx="1936750" cy="381000"/>
          </a:xfrm>
          <a:prstGeom prst="rect">
            <a:avLst/>
          </a:prstGeom>
          <a:solidFill>
            <a:srgbClr val="E9E9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48" name="Line 144">
            <a:extLst>
              <a:ext uri="{FF2B5EF4-FFF2-40B4-BE49-F238E27FC236}">
                <a16:creationId xmlns:a16="http://schemas.microsoft.com/office/drawing/2014/main" id="{5C505B60-C690-484A-BBB1-E740C82E79B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7400" y="1882775"/>
            <a:ext cx="0" cy="2262188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49" name="Line 145">
            <a:extLst>
              <a:ext uri="{FF2B5EF4-FFF2-40B4-BE49-F238E27FC236}">
                <a16:creationId xmlns:a16="http://schemas.microsoft.com/office/drawing/2014/main" id="{63D9DE76-C22B-4B6C-B943-1F3D0EC1A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4925" y="1882775"/>
            <a:ext cx="0" cy="2262188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50" name="Line 146">
            <a:extLst>
              <a:ext uri="{FF2B5EF4-FFF2-40B4-BE49-F238E27FC236}">
                <a16:creationId xmlns:a16="http://schemas.microsoft.com/office/drawing/2014/main" id="{D800DBDD-6435-43E7-9346-C7D4A0D40D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0850" y="1882775"/>
            <a:ext cx="0" cy="2262188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51" name="Line 147">
            <a:extLst>
              <a:ext uri="{FF2B5EF4-FFF2-40B4-BE49-F238E27FC236}">
                <a16:creationId xmlns:a16="http://schemas.microsoft.com/office/drawing/2014/main" id="{F194F90B-509A-4B74-B9CE-1EBE4F636EDF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9650" y="1882775"/>
            <a:ext cx="0" cy="2262188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52" name="Line 148">
            <a:extLst>
              <a:ext uri="{FF2B5EF4-FFF2-40B4-BE49-F238E27FC236}">
                <a16:creationId xmlns:a16="http://schemas.microsoft.com/office/drawing/2014/main" id="{2096B959-58E6-400D-9105-B4273E4EB3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2625" y="2239963"/>
            <a:ext cx="8620125" cy="0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53" name="Line 149">
            <a:extLst>
              <a:ext uri="{FF2B5EF4-FFF2-40B4-BE49-F238E27FC236}">
                <a16:creationId xmlns:a16="http://schemas.microsoft.com/office/drawing/2014/main" id="{ACF4F1F1-7E3E-466B-AD74-34CB08DF19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2625" y="2619375"/>
            <a:ext cx="8620125" cy="0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54" name="Line 150">
            <a:extLst>
              <a:ext uri="{FF2B5EF4-FFF2-40B4-BE49-F238E27FC236}">
                <a16:creationId xmlns:a16="http://schemas.microsoft.com/office/drawing/2014/main" id="{F5DE10D0-47BD-4E62-BC81-0132053ED46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2625" y="2998788"/>
            <a:ext cx="8620125" cy="0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55" name="Line 151">
            <a:extLst>
              <a:ext uri="{FF2B5EF4-FFF2-40B4-BE49-F238E27FC236}">
                <a16:creationId xmlns:a16="http://schemas.microsoft.com/office/drawing/2014/main" id="{D782FD33-FDA7-49CB-801F-F93A2DE259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2625" y="3378200"/>
            <a:ext cx="8620125" cy="0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56" name="Line 152">
            <a:extLst>
              <a:ext uri="{FF2B5EF4-FFF2-40B4-BE49-F238E27FC236}">
                <a16:creationId xmlns:a16="http://schemas.microsoft.com/office/drawing/2014/main" id="{7A9B2E8C-A4AC-4689-B9AA-5B5816A4D1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2625" y="3757613"/>
            <a:ext cx="8620125" cy="0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57" name="Line 153">
            <a:extLst>
              <a:ext uri="{FF2B5EF4-FFF2-40B4-BE49-F238E27FC236}">
                <a16:creationId xmlns:a16="http://schemas.microsoft.com/office/drawing/2014/main" id="{2DDDD795-C5A8-4B71-9BBD-38195267AA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8975" y="1882775"/>
            <a:ext cx="0" cy="2262188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58" name="Line 154">
            <a:extLst>
              <a:ext uri="{FF2B5EF4-FFF2-40B4-BE49-F238E27FC236}">
                <a16:creationId xmlns:a16="http://schemas.microsoft.com/office/drawing/2014/main" id="{0841F222-8E32-4165-9667-5222BAD222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66400" y="1882775"/>
            <a:ext cx="0" cy="2262188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59" name="Line 155">
            <a:extLst>
              <a:ext uri="{FF2B5EF4-FFF2-40B4-BE49-F238E27FC236}">
                <a16:creationId xmlns:a16="http://schemas.microsoft.com/office/drawing/2014/main" id="{0EEE4911-E7A8-459A-BE0F-7104B83B0D2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2625" y="1889125"/>
            <a:ext cx="8620125" cy="0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60" name="Line 156">
            <a:extLst>
              <a:ext uri="{FF2B5EF4-FFF2-40B4-BE49-F238E27FC236}">
                <a16:creationId xmlns:a16="http://schemas.microsoft.com/office/drawing/2014/main" id="{B2CFA411-169D-46E8-822C-C48A701DE8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2625" y="4138613"/>
            <a:ext cx="8620125" cy="0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61" name="Rectangle 157">
            <a:extLst>
              <a:ext uri="{FF2B5EF4-FFF2-40B4-BE49-F238E27FC236}">
                <a16:creationId xmlns:a16="http://schemas.microsoft.com/office/drawing/2014/main" id="{D48AE4BC-BF24-4FD7-B38A-9DB635AB6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950" y="1911350"/>
            <a:ext cx="6365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Caso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2" name="Rectangle 158">
            <a:extLst>
              <a:ext uri="{FF2B5EF4-FFF2-40B4-BE49-F238E27FC236}">
                <a16:creationId xmlns:a16="http://schemas.microsoft.com/office/drawing/2014/main" id="{ACF1BF40-5AE1-473B-9D55-C5F04CDF1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25" y="1911350"/>
            <a:ext cx="10477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Singular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3" name="Rectangle 159">
            <a:extLst>
              <a:ext uri="{FF2B5EF4-FFF2-40B4-BE49-F238E27FC236}">
                <a16:creationId xmlns:a16="http://schemas.microsoft.com/office/drawing/2014/main" id="{E899C14C-7D57-4CD1-9F6E-6BA67B1F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4800" y="1911350"/>
            <a:ext cx="12985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Traducción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4" name="Rectangle 160">
            <a:extLst>
              <a:ext uri="{FF2B5EF4-FFF2-40B4-BE49-F238E27FC236}">
                <a16:creationId xmlns:a16="http://schemas.microsoft.com/office/drawing/2014/main" id="{946ABBC8-16FD-4F04-89DC-464BC2063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2038" y="1911350"/>
            <a:ext cx="7477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Plural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5" name="Rectangle 161">
            <a:extLst>
              <a:ext uri="{FF2B5EF4-FFF2-40B4-BE49-F238E27FC236}">
                <a16:creationId xmlns:a16="http://schemas.microsoft.com/office/drawing/2014/main" id="{BDC37B45-910B-468A-9555-B488A913F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4938" y="1911350"/>
            <a:ext cx="12985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Traducción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6" name="Rectangle 162">
            <a:extLst>
              <a:ext uri="{FF2B5EF4-FFF2-40B4-BE49-F238E27FC236}">
                <a16:creationId xmlns:a16="http://schemas.microsoft.com/office/drawing/2014/main" id="{93CDECF6-732C-47CB-BE71-63AF63320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238" y="2276475"/>
            <a:ext cx="13446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Nominativo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7" name="Rectangle 163">
            <a:extLst>
              <a:ext uri="{FF2B5EF4-FFF2-40B4-BE49-F238E27FC236}">
                <a16:creationId xmlns:a16="http://schemas.microsoft.com/office/drawing/2014/main" id="{8EA26468-1D77-4AFA-A283-58E944FF6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0" y="2305050"/>
            <a:ext cx="3302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¹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8" name="Rectangle 164">
            <a:extLst>
              <a:ext uri="{FF2B5EF4-FFF2-40B4-BE49-F238E27FC236}">
                <a16:creationId xmlns:a16="http://schemas.microsoft.com/office/drawing/2014/main" id="{36F67117-B8D4-408C-AE95-796CE4264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4975" y="2305050"/>
            <a:ext cx="596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fon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9" name="Rectangle 165">
            <a:extLst>
              <a:ext uri="{FF2B5EF4-FFF2-40B4-BE49-F238E27FC236}">
                <a16:creationId xmlns:a16="http://schemas.microsoft.com/office/drawing/2014/main" id="{253B15CD-65BA-4AA4-84E8-1AC29D3F0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2305050"/>
            <a:ext cx="3302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»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0" name="Rectangle 166">
            <a:extLst>
              <a:ext uri="{FF2B5EF4-FFF2-40B4-BE49-F238E27FC236}">
                <a16:creationId xmlns:a16="http://schemas.microsoft.com/office/drawing/2014/main" id="{48132652-861C-4D01-9542-29AC8575F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563" y="2244725"/>
            <a:ext cx="7683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 voz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1" name="Rectangle 167">
            <a:extLst>
              <a:ext uri="{FF2B5EF4-FFF2-40B4-BE49-F238E27FC236}">
                <a16:creationId xmlns:a16="http://schemas.microsoft.com/office/drawing/2014/main" id="{638849F6-278B-4787-9F38-E02410342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0700" y="2305050"/>
            <a:ext cx="46196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aƒ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2" name="Rectangle 168">
            <a:extLst>
              <a:ext uri="{FF2B5EF4-FFF2-40B4-BE49-F238E27FC236}">
                <a16:creationId xmlns:a16="http://schemas.microsoft.com/office/drawing/2014/main" id="{F995BF8D-4C50-4F81-BD03-DF3860D45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6988" y="2305050"/>
            <a:ext cx="496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fon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3" name="Rectangle 169">
            <a:extLst>
              <a:ext uri="{FF2B5EF4-FFF2-40B4-BE49-F238E27FC236}">
                <a16:creationId xmlns:a16="http://schemas.microsoft.com/office/drawing/2014/main" id="{21724477-ECE5-4439-B0D6-CF4D17099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2305051"/>
            <a:ext cx="3587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a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4" name="Rectangle 170">
            <a:extLst>
              <a:ext uri="{FF2B5EF4-FFF2-40B4-BE49-F238E27FC236}">
                <a16:creationId xmlns:a16="http://schemas.microsoft.com/office/drawing/2014/main" id="{882AA549-14FD-4A79-BCF5-0903AB670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1038" y="2305050"/>
            <a:ext cx="27305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…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5" name="Rectangle 171">
            <a:extLst>
              <a:ext uri="{FF2B5EF4-FFF2-40B4-BE49-F238E27FC236}">
                <a16:creationId xmlns:a16="http://schemas.microsoft.com/office/drawing/2014/main" id="{568BC43C-B140-496E-89A7-D3C798D8F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5425" y="2244725"/>
            <a:ext cx="11017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Las voces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6" name="Rectangle 172">
            <a:extLst>
              <a:ext uri="{FF2B5EF4-FFF2-40B4-BE49-F238E27FC236}">
                <a16:creationId xmlns:a16="http://schemas.microsoft.com/office/drawing/2014/main" id="{CFBB3B49-205A-4F0C-9AFB-5232EBDCD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238" y="2655888"/>
            <a:ext cx="105568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Genitivo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7" name="Rectangle 173">
            <a:extLst>
              <a:ext uri="{FF2B5EF4-FFF2-40B4-BE49-F238E27FC236}">
                <a16:creationId xmlns:a16="http://schemas.microsoft.com/office/drawing/2014/main" id="{4E93FF00-1BE4-4BCE-858D-54A3E143D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0" y="2687638"/>
            <a:ext cx="585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tÁj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8" name="Rectangle 174">
            <a:extLst>
              <a:ext uri="{FF2B5EF4-FFF2-40B4-BE49-F238E27FC236}">
                <a16:creationId xmlns:a16="http://schemas.microsoft.com/office/drawing/2014/main" id="{EAA07913-591B-4D68-85A0-07FA6673B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9575" y="2687637"/>
            <a:ext cx="536575" cy="37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fon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9" name="Rectangle 175">
            <a:extLst>
              <a:ext uri="{FF2B5EF4-FFF2-40B4-BE49-F238E27FC236}">
                <a16:creationId xmlns:a16="http://schemas.microsoft.com/office/drawing/2014/main" id="{7095F573-4CA2-468B-9F83-EA05CE954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063" y="2687638"/>
            <a:ext cx="45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Áj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0" name="Rectangle 176">
            <a:extLst>
              <a:ext uri="{FF2B5EF4-FFF2-40B4-BE49-F238E27FC236}">
                <a16:creationId xmlns:a16="http://schemas.microsoft.com/office/drawing/2014/main" id="{C7979FD6-CC75-48F9-B77A-6CA3EDFAD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513" y="2622550"/>
            <a:ext cx="10620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la voz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1" name="Rectangle 177">
            <a:extLst>
              <a:ext uri="{FF2B5EF4-FFF2-40B4-BE49-F238E27FC236}">
                <a16:creationId xmlns:a16="http://schemas.microsoft.com/office/drawing/2014/main" id="{AEC0449B-3747-4AC0-9CE2-9546A9D37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0700" y="2687638"/>
            <a:ext cx="638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tîn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2" name="Rectangle 178">
            <a:extLst>
              <a:ext uri="{FF2B5EF4-FFF2-40B4-BE49-F238E27FC236}">
                <a16:creationId xmlns:a16="http://schemas.microsoft.com/office/drawing/2014/main" id="{356AF689-7FC6-43A7-B1F9-29F37F612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3813" y="2687637"/>
            <a:ext cx="557212" cy="37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fon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3" name="Rectangle 179">
            <a:extLst>
              <a:ext uri="{FF2B5EF4-FFF2-40B4-BE49-F238E27FC236}">
                <a16:creationId xmlns:a16="http://schemas.microsoft.com/office/drawing/2014/main" id="{BE03638B-7387-4F49-AF02-852BA2C82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2687638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în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4" name="Rectangle 180">
            <a:extLst>
              <a:ext uri="{FF2B5EF4-FFF2-40B4-BE49-F238E27FC236}">
                <a16:creationId xmlns:a16="http://schemas.microsoft.com/office/drawing/2014/main" id="{7A64C5AD-BC01-4E8A-834F-92934DC77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75" y="2622550"/>
            <a:ext cx="13954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las voces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5" name="Rectangle 181">
            <a:extLst>
              <a:ext uri="{FF2B5EF4-FFF2-40B4-BE49-F238E27FC236}">
                <a16:creationId xmlns:a16="http://schemas.microsoft.com/office/drawing/2014/main" id="{B51C1805-B2E7-4E53-9413-AFC8A6493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238" y="3038475"/>
            <a:ext cx="8064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6" name="Rectangle 182">
            <a:extLst>
              <a:ext uri="{FF2B5EF4-FFF2-40B4-BE49-F238E27FC236}">
                <a16:creationId xmlns:a16="http://schemas.microsoft.com/office/drawing/2014/main" id="{660859AC-7F0C-4439-B074-C9D122015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0" y="3067050"/>
            <a:ext cx="452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t»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7" name="Rectangle 183">
            <a:extLst>
              <a:ext uri="{FF2B5EF4-FFF2-40B4-BE49-F238E27FC236}">
                <a16:creationId xmlns:a16="http://schemas.microsoft.com/office/drawing/2014/main" id="{1C2178F3-213A-420C-9882-E9E91C5F5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3063" y="3067050"/>
            <a:ext cx="50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fon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8" name="Rectangle 184">
            <a:extLst>
              <a:ext uri="{FF2B5EF4-FFF2-40B4-BE49-F238E27FC236}">
                <a16:creationId xmlns:a16="http://schemas.microsoft.com/office/drawing/2014/main" id="{8CBFC75A-2D2C-41CC-9FE1-683EC3B96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550" y="3067050"/>
            <a:ext cx="317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»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9" name="Rectangle 185">
            <a:extLst>
              <a:ext uri="{FF2B5EF4-FFF2-40B4-BE49-F238E27FC236}">
                <a16:creationId xmlns:a16="http://schemas.microsoft.com/office/drawing/2014/main" id="{8CCE0FA9-A970-4313-BCBF-B0217097E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925" y="3001963"/>
            <a:ext cx="165417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/ para la voz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0" name="Rectangle 186">
            <a:extLst>
              <a:ext uri="{FF2B5EF4-FFF2-40B4-BE49-F238E27FC236}">
                <a16:creationId xmlns:a16="http://schemas.microsoft.com/office/drawing/2014/main" id="{D0EEFA8D-1E9E-4558-825E-13FC7B298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0700" y="3067050"/>
            <a:ext cx="71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ta‹j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1" name="Rectangle 187">
            <a:extLst>
              <a:ext uri="{FF2B5EF4-FFF2-40B4-BE49-F238E27FC236}">
                <a16:creationId xmlns:a16="http://schemas.microsoft.com/office/drawing/2014/main" id="{ECFBE259-F9EC-4A01-8E56-32A091278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1588" y="3067049"/>
            <a:ext cx="557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fon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2" name="Rectangle 188">
            <a:extLst>
              <a:ext uri="{FF2B5EF4-FFF2-40B4-BE49-F238E27FC236}">
                <a16:creationId xmlns:a16="http://schemas.microsoft.com/office/drawing/2014/main" id="{76FF6437-9A7F-481F-ACD4-D894B23C1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075" y="3067050"/>
            <a:ext cx="577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a‹j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3" name="Rectangle 189">
            <a:extLst>
              <a:ext uri="{FF2B5EF4-FFF2-40B4-BE49-F238E27FC236}">
                <a16:creationId xmlns:a16="http://schemas.microsoft.com/office/drawing/2014/main" id="{0A8C49FC-B5F4-4B9C-8C2A-367599228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2363" y="3001963"/>
            <a:ext cx="19431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a/ para las voces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4" name="Rectangle 190">
            <a:extLst>
              <a:ext uri="{FF2B5EF4-FFF2-40B4-BE49-F238E27FC236}">
                <a16:creationId xmlns:a16="http://schemas.microsoft.com/office/drawing/2014/main" id="{44DC304C-26E7-4829-A460-C31F21DB3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238" y="3417888"/>
            <a:ext cx="11382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Acusativo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5" name="Rectangle 191">
            <a:extLst>
              <a:ext uri="{FF2B5EF4-FFF2-40B4-BE49-F238E27FC236}">
                <a16:creationId xmlns:a16="http://schemas.microsoft.com/office/drawing/2014/main" id="{074A7C87-4587-4992-9E52-10AA6EDF5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0" y="3446463"/>
            <a:ext cx="6000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t¾n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6" name="Rectangle 192">
            <a:extLst>
              <a:ext uri="{FF2B5EF4-FFF2-40B4-BE49-F238E27FC236}">
                <a16:creationId xmlns:a16="http://schemas.microsoft.com/office/drawing/2014/main" id="{C2797286-1C96-4810-8F54-04B8C2D73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2263" y="3446463"/>
            <a:ext cx="5222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fon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7" name="Rectangle 193">
            <a:extLst>
              <a:ext uri="{FF2B5EF4-FFF2-40B4-BE49-F238E27FC236}">
                <a16:creationId xmlns:a16="http://schemas.microsoft.com/office/drawing/2014/main" id="{6DC7EE35-CEF7-49D2-9143-01D1B726A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3446463"/>
            <a:ext cx="4667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¾n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8" name="Rectangle 194">
            <a:extLst>
              <a:ext uri="{FF2B5EF4-FFF2-40B4-BE49-F238E27FC236}">
                <a16:creationId xmlns:a16="http://schemas.microsoft.com/office/drawing/2014/main" id="{B33AD478-1977-418B-B4FA-474AD5FAF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563" y="3381375"/>
            <a:ext cx="80486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 voz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9" name="Rectangle 195">
            <a:extLst>
              <a:ext uri="{FF2B5EF4-FFF2-40B4-BE49-F238E27FC236}">
                <a16:creationId xmlns:a16="http://schemas.microsoft.com/office/drawing/2014/main" id="{C402C909-44A4-4E97-8909-C9AC73417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0700" y="3446463"/>
            <a:ext cx="6096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t¦j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0" name="Rectangle 196">
            <a:extLst>
              <a:ext uri="{FF2B5EF4-FFF2-40B4-BE49-F238E27FC236}">
                <a16:creationId xmlns:a16="http://schemas.microsoft.com/office/drawing/2014/main" id="{C49F3C8A-4DB7-4C75-BB5F-17F494E2D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6826" y="3446464"/>
            <a:ext cx="490536" cy="37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fon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1" name="Rectangle 197">
            <a:extLst>
              <a:ext uri="{FF2B5EF4-FFF2-40B4-BE49-F238E27FC236}">
                <a16:creationId xmlns:a16="http://schemas.microsoft.com/office/drawing/2014/main" id="{0F308A01-0125-498A-A37A-E4565571A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313" y="3446463"/>
            <a:ext cx="3413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£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2" name="Rectangle 198">
            <a:extLst>
              <a:ext uri="{FF2B5EF4-FFF2-40B4-BE49-F238E27FC236}">
                <a16:creationId xmlns:a16="http://schemas.microsoft.com/office/drawing/2014/main" id="{7A6EC392-E53A-491C-9FCD-B0649D376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75" y="3446463"/>
            <a:ext cx="2936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j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3" name="Rectangle 199">
            <a:extLst>
              <a:ext uri="{FF2B5EF4-FFF2-40B4-BE49-F238E27FC236}">
                <a16:creationId xmlns:a16="http://schemas.microsoft.com/office/drawing/2014/main" id="{7DAE1391-AFE7-498D-8076-EA3107749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5425" y="3381375"/>
            <a:ext cx="115728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Las voces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4" name="Rectangle 200">
            <a:extLst>
              <a:ext uri="{FF2B5EF4-FFF2-40B4-BE49-F238E27FC236}">
                <a16:creationId xmlns:a16="http://schemas.microsoft.com/office/drawing/2014/main" id="{E001B9A5-4365-438F-ABA9-5565BF79F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238" y="3795713"/>
            <a:ext cx="10366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Vocativo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5" name="Rectangle 201">
            <a:extLst>
              <a:ext uri="{FF2B5EF4-FFF2-40B4-BE49-F238E27FC236}">
                <a16:creationId xmlns:a16="http://schemas.microsoft.com/office/drawing/2014/main" id="{911E43D8-111B-4FED-88E2-D977D66EB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26" y="3825876"/>
            <a:ext cx="5365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fon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6" name="Rectangle 202">
            <a:extLst>
              <a:ext uri="{FF2B5EF4-FFF2-40B4-BE49-F238E27FC236}">
                <a16:creationId xmlns:a16="http://schemas.microsoft.com/office/drawing/2014/main" id="{A2662864-7DD0-4A59-8A17-3699CC8BA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25" y="3825875"/>
            <a:ext cx="3190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»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7" name="Rectangle 203">
            <a:extLst>
              <a:ext uri="{FF2B5EF4-FFF2-40B4-BE49-F238E27FC236}">
                <a16:creationId xmlns:a16="http://schemas.microsoft.com/office/drawing/2014/main" id="{9D260930-3B21-4070-B9C3-3CF39F952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775" y="3763963"/>
            <a:ext cx="6762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¡Voz!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8" name="Rectangle 204">
            <a:extLst>
              <a:ext uri="{FF2B5EF4-FFF2-40B4-BE49-F238E27FC236}">
                <a16:creationId xmlns:a16="http://schemas.microsoft.com/office/drawing/2014/main" id="{16CAF702-2B6F-4579-B049-DADCB1F12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8100" y="3825875"/>
            <a:ext cx="5143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fon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9" name="Rectangle 205">
            <a:extLst>
              <a:ext uri="{FF2B5EF4-FFF2-40B4-BE49-F238E27FC236}">
                <a16:creationId xmlns:a16="http://schemas.microsoft.com/office/drawing/2014/main" id="{E46CDE5E-9A83-460D-8E4D-B894D93FC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9588" y="3825875"/>
            <a:ext cx="3413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a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0" name="Rectangle 206">
            <a:extLst>
              <a:ext uri="{FF2B5EF4-FFF2-40B4-BE49-F238E27FC236}">
                <a16:creationId xmlns:a16="http://schemas.microsoft.com/office/drawing/2014/main" id="{BF1F307B-3325-4A5A-B813-C75C540A2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2150" y="3825875"/>
            <a:ext cx="26193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…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1" name="Rectangle 207">
            <a:extLst>
              <a:ext uri="{FF2B5EF4-FFF2-40B4-BE49-F238E27FC236}">
                <a16:creationId xmlns:a16="http://schemas.microsoft.com/office/drawing/2014/main" id="{0FAA8AB3-70FC-4868-8AE5-0C95673B9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6550" y="3763963"/>
            <a:ext cx="8826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¡voces!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23" name="Google Shape;1017;p34">
            <a:extLst>
              <a:ext uri="{FF2B5EF4-FFF2-40B4-BE49-F238E27FC236}">
                <a16:creationId xmlns:a16="http://schemas.microsoft.com/office/drawing/2014/main" id="{76E40CA0-1838-4784-AC99-9A7AC61245DD}"/>
              </a:ext>
            </a:extLst>
          </p:cNvPr>
          <p:cNvGrpSpPr/>
          <p:nvPr/>
        </p:nvGrpSpPr>
        <p:grpSpPr>
          <a:xfrm rot="8546576">
            <a:off x="10451150" y="1750023"/>
            <a:ext cx="1783157" cy="558373"/>
            <a:chOff x="7051300" y="3461525"/>
            <a:chExt cx="2305989" cy="512912"/>
          </a:xfrm>
        </p:grpSpPr>
        <p:sp>
          <p:nvSpPr>
            <p:cNvPr id="224" name="Google Shape;1018;p34">
              <a:extLst>
                <a:ext uri="{FF2B5EF4-FFF2-40B4-BE49-F238E27FC236}">
                  <a16:creationId xmlns:a16="http://schemas.microsoft.com/office/drawing/2014/main" id="{31EDF02F-45A0-4EC7-9E12-964F464D17C9}"/>
                </a:ext>
              </a:extLst>
            </p:cNvPr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Google Shape;1019;p34">
              <a:extLst>
                <a:ext uri="{FF2B5EF4-FFF2-40B4-BE49-F238E27FC236}">
                  <a16:creationId xmlns:a16="http://schemas.microsoft.com/office/drawing/2014/main" id="{6B85C33E-3863-4A25-B67F-84D6ED341BAC}"/>
                </a:ext>
              </a:extLst>
            </p:cNvPr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Google Shape;1020;p34">
              <a:extLst>
                <a:ext uri="{FF2B5EF4-FFF2-40B4-BE49-F238E27FC236}">
                  <a16:creationId xmlns:a16="http://schemas.microsoft.com/office/drawing/2014/main" id="{9BEEBA39-C333-4967-A408-D8C57836C3B0}"/>
                </a:ext>
              </a:extLst>
            </p:cNvPr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Google Shape;1021;p34">
              <a:extLst>
                <a:ext uri="{FF2B5EF4-FFF2-40B4-BE49-F238E27FC236}">
                  <a16:creationId xmlns:a16="http://schemas.microsoft.com/office/drawing/2014/main" id="{5B6219E9-22C2-4F8A-99CD-C77367873B1F}"/>
                </a:ext>
              </a:extLst>
            </p:cNvPr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Google Shape;1022;p34">
              <a:extLst>
                <a:ext uri="{FF2B5EF4-FFF2-40B4-BE49-F238E27FC236}">
                  <a16:creationId xmlns:a16="http://schemas.microsoft.com/office/drawing/2014/main" id="{F623AD92-404B-498D-B9F7-12875D7DBBC8}"/>
                </a:ext>
              </a:extLst>
            </p:cNvPr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Google Shape;1023;p34">
              <a:extLst>
                <a:ext uri="{FF2B5EF4-FFF2-40B4-BE49-F238E27FC236}">
                  <a16:creationId xmlns:a16="http://schemas.microsoft.com/office/drawing/2014/main" id="{4D479999-D3B0-4563-B2C5-FFD9EFC461ED}"/>
                </a:ext>
              </a:extLst>
            </p:cNvPr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Google Shape;1024;p34">
              <a:extLst>
                <a:ext uri="{FF2B5EF4-FFF2-40B4-BE49-F238E27FC236}">
                  <a16:creationId xmlns:a16="http://schemas.microsoft.com/office/drawing/2014/main" id="{6E142C65-44D6-42CA-99DE-A9BFBB478ED6}"/>
                </a:ext>
              </a:extLst>
            </p:cNvPr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Google Shape;1025;p34">
              <a:extLst>
                <a:ext uri="{FF2B5EF4-FFF2-40B4-BE49-F238E27FC236}">
                  <a16:creationId xmlns:a16="http://schemas.microsoft.com/office/drawing/2014/main" id="{D773EC90-7D82-4066-8B97-0B631FA62B52}"/>
                </a:ext>
              </a:extLst>
            </p:cNvPr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Google Shape;1026;p34">
              <a:extLst>
                <a:ext uri="{FF2B5EF4-FFF2-40B4-BE49-F238E27FC236}">
                  <a16:creationId xmlns:a16="http://schemas.microsoft.com/office/drawing/2014/main" id="{160968C0-6916-4D97-AFCD-70D19E2575AF}"/>
                </a:ext>
              </a:extLst>
            </p:cNvPr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Google Shape;1027;p34">
              <a:extLst>
                <a:ext uri="{FF2B5EF4-FFF2-40B4-BE49-F238E27FC236}">
                  <a16:creationId xmlns:a16="http://schemas.microsoft.com/office/drawing/2014/main" id="{87DBC432-49C0-48F7-8CD3-4BE45C2807FF}"/>
                </a:ext>
              </a:extLst>
            </p:cNvPr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Google Shape;1028;p34">
              <a:extLst>
                <a:ext uri="{FF2B5EF4-FFF2-40B4-BE49-F238E27FC236}">
                  <a16:creationId xmlns:a16="http://schemas.microsoft.com/office/drawing/2014/main" id="{7C32C576-6696-4E48-895D-1F58576BCD63}"/>
                </a:ext>
              </a:extLst>
            </p:cNvPr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Google Shape;1029;p34">
              <a:extLst>
                <a:ext uri="{FF2B5EF4-FFF2-40B4-BE49-F238E27FC236}">
                  <a16:creationId xmlns:a16="http://schemas.microsoft.com/office/drawing/2014/main" id="{FE510CAE-809C-4F12-B586-3817EAFD0109}"/>
                </a:ext>
              </a:extLst>
            </p:cNvPr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Google Shape;1030;p34">
              <a:extLst>
                <a:ext uri="{FF2B5EF4-FFF2-40B4-BE49-F238E27FC236}">
                  <a16:creationId xmlns:a16="http://schemas.microsoft.com/office/drawing/2014/main" id="{04669CF1-AED1-420F-9930-6FE242EDE7E1}"/>
                </a:ext>
              </a:extLst>
            </p:cNvPr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Google Shape;1031;p34">
              <a:extLst>
                <a:ext uri="{FF2B5EF4-FFF2-40B4-BE49-F238E27FC236}">
                  <a16:creationId xmlns:a16="http://schemas.microsoft.com/office/drawing/2014/main" id="{B15F726E-314A-40C0-9038-0D9C47C3DE29}"/>
                </a:ext>
              </a:extLst>
            </p:cNvPr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Google Shape;1032;p34">
              <a:extLst>
                <a:ext uri="{FF2B5EF4-FFF2-40B4-BE49-F238E27FC236}">
                  <a16:creationId xmlns:a16="http://schemas.microsoft.com/office/drawing/2014/main" id="{009CE7A0-D821-44CD-9F9C-239B78D405EA}"/>
                </a:ext>
              </a:extLst>
            </p:cNvPr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Google Shape;1033;p34">
              <a:extLst>
                <a:ext uri="{FF2B5EF4-FFF2-40B4-BE49-F238E27FC236}">
                  <a16:creationId xmlns:a16="http://schemas.microsoft.com/office/drawing/2014/main" id="{33BDB065-FABA-42D2-AB01-FB3A636F6F7E}"/>
                </a:ext>
              </a:extLst>
            </p:cNvPr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Google Shape;1034;p34">
              <a:extLst>
                <a:ext uri="{FF2B5EF4-FFF2-40B4-BE49-F238E27FC236}">
                  <a16:creationId xmlns:a16="http://schemas.microsoft.com/office/drawing/2014/main" id="{2700FF00-D47A-4096-81A0-E18027031EEE}"/>
                </a:ext>
              </a:extLst>
            </p:cNvPr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Google Shape;1035;p34">
              <a:extLst>
                <a:ext uri="{FF2B5EF4-FFF2-40B4-BE49-F238E27FC236}">
                  <a16:creationId xmlns:a16="http://schemas.microsoft.com/office/drawing/2014/main" id="{C7B624DC-BA61-4FB3-BDCE-96E41336299B}"/>
                </a:ext>
              </a:extLst>
            </p:cNvPr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42" name="Picture 4" descr="63 PNG, Accesorios de la escuela, libros, marcos, carpetas, bolígrafos,  globos terráqueos, tijeras, tiza, junta escolar,">
            <a:extLst>
              <a:ext uri="{FF2B5EF4-FFF2-40B4-BE49-F238E27FC236}">
                <a16:creationId xmlns:a16="http://schemas.microsoft.com/office/drawing/2014/main" id="{A24B7487-AC15-4FEA-B474-B6FD7E366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44" b="94336" l="1172" r="97461">
                        <a14:foregroundMark x1="8984" y1="32617" x2="4297" y2="22852"/>
                        <a14:foregroundMark x1="4297" y1="22852" x2="9766" y2="16016"/>
                        <a14:foregroundMark x1="24805" y1="10742" x2="28191" y2="9452"/>
                        <a14:foregroundMark x1="46794" y1="3659" x2="58398" y2="9375"/>
                        <a14:foregroundMark x1="3516" y1="37500" x2="1172" y2="47656"/>
                        <a14:foregroundMark x1="1651" y1="47765" x2="5469" y2="48633"/>
                        <a14:foregroundMark x1="1172" y1="47656" x2="1048" y2="47628"/>
                        <a14:foregroundMark x1="8203" y1="69336" x2="4297" y2="81055"/>
                        <a14:foregroundMark x1="60936" y1="98136" x2="65820" y2="99609"/>
                        <a14:foregroundMark x1="65820" y1="99609" x2="68110" y2="97933"/>
                        <a14:foregroundMark x1="82999" y1="80280" x2="86328" y2="75391"/>
                        <a14:foregroundMark x1="93500" y1="70508" x2="94720" y2="69677"/>
                        <a14:foregroundMark x1="86328" y1="75391" x2="93500" y2="70508"/>
                        <a14:foregroundMark x1="93839" y1="67177" x2="92188" y2="65234"/>
                        <a14:foregroundMark x1="56263" y1="93443" x2="63281" y2="94336"/>
                        <a14:foregroundMark x1="51691" y1="92861" x2="54818" y2="93259"/>
                        <a14:foregroundMark x1="63281" y1="94336" x2="68164" y2="94141"/>
                        <a14:foregroundMark x1="96289" y1="40820" x2="97070" y2="40625"/>
                        <a14:foregroundMark x1="97461" y1="52734" x2="97461" y2="52734"/>
                        <a14:backgroundMark x1="3516" y1="82227" x2="23242" y2="87891"/>
                        <a14:backgroundMark x1="23242" y1="87891" x2="23438" y2="87891"/>
                        <a14:backgroundMark x1="25586" y1="87891" x2="39063" y2="92188"/>
                        <a14:backgroundMark x1="41016" y1="92188" x2="49805" y2="95508"/>
                        <a14:backgroundMark x1="52930" y1="95508" x2="56836" y2="97070"/>
                        <a14:backgroundMark x1="54297" y1="96289" x2="50000" y2="94727"/>
                        <a14:backgroundMark x1="56445" y1="97266" x2="61133" y2="97852"/>
                        <a14:backgroundMark x1="67969" y1="98242" x2="74414" y2="93750"/>
                        <a14:backgroundMark x1="75586" y1="90039" x2="82031" y2="83008"/>
                        <a14:backgroundMark x1="94531" y1="70508" x2="94531" y2="70508"/>
                        <a14:backgroundMark x1="95898" y1="69727" x2="95117" y2="70117"/>
                        <a14:backgroundMark x1="23633" y1="87109" x2="26172" y2="87891"/>
                        <a14:backgroundMark x1="40039" y1="91406" x2="41211" y2="92188"/>
                        <a14:backgroundMark x1="41211" y1="92188" x2="38672" y2="92188"/>
                        <a14:backgroundMark x1="1367" y1="48633" x2="1367" y2="46875"/>
                        <a14:backgroundMark x1="4883" y1="82617" x2="3516" y2="81641"/>
                        <a14:backgroundMark x1="46680" y1="3516" x2="34180" y2="7617"/>
                        <a14:backgroundMark x1="28516" y1="8789" x2="38086" y2="3906"/>
                        <a14:backgroundMark x1="38086" y1="3906" x2="40820" y2="3516"/>
                        <a14:backgroundMark x1="52539" y1="1367" x2="53516" y2="3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3" y="4981772"/>
            <a:ext cx="1298727" cy="140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" name="Picture 2" descr="Lapicero PNG cliparts descarga gratuita | PNGOcean">
            <a:extLst>
              <a:ext uri="{FF2B5EF4-FFF2-40B4-BE49-F238E27FC236}">
                <a16:creationId xmlns:a16="http://schemas.microsoft.com/office/drawing/2014/main" id="{AA66A3A7-F0DB-4D65-93FC-9F087A303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82" b="99091" l="9607" r="89520">
                        <a14:foregroundMark x1="26638" y1="8636" x2="26638" y2="8636"/>
                        <a14:foregroundMark x1="25764" y1="4091" x2="25764" y2="4091"/>
                        <a14:foregroundMark x1="43668" y1="5909" x2="43668" y2="5909"/>
                        <a14:foregroundMark x1="68122" y1="3182" x2="68122" y2="3182"/>
                        <a14:foregroundMark x1="75109" y1="11818" x2="75109" y2="11818"/>
                        <a14:foregroundMark x1="40175" y1="91818" x2="40175" y2="91818"/>
                        <a14:foregroundMark x1="43668" y1="95455" x2="43668" y2="95455"/>
                        <a14:foregroundMark x1="48035" y1="99091" x2="48035" y2="9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387" y="4087061"/>
            <a:ext cx="2186609" cy="210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490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125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1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" dur="500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500"/>
                                        <p:tgtEl>
                                          <p:spTgt spid="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6" dur="500"/>
                                        <p:tgtEl>
                                          <p:spTgt spid="1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1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2" dur="500"/>
                                        <p:tgtEl>
                                          <p:spTgt spid="1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5" dur="500"/>
                                        <p:tgtEl>
                                          <p:spTgt spid="1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6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9" dur="500"/>
                                        <p:tgtEl>
                                          <p:spTgt spid="1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4" dur="1500"/>
                                        <p:tgtEl>
                                          <p:spTgt spid="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1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1" dur="2000"/>
                                        <p:tgtEl>
                                          <p:spTgt spid="1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1" dur="2000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4" dur="20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7" dur="20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2" dur="500"/>
                                        <p:tgtEl>
                                          <p:spTgt spid="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400" fill="hold"/>
                                        <p:tgtEl>
                                          <p:spTgt spid="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400" fill="hold"/>
                                        <p:tgtEl>
                                          <p:spTgt spid="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400" fill="hold"/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400" fill="hold"/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400" fill="hold"/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400" fill="hold"/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" grpId="0"/>
      <p:bldP spid="1168" grpId="0"/>
      <p:bldP spid="1169" grpId="0"/>
      <p:bldP spid="1172" grpId="0" build="allAtOnce"/>
      <p:bldP spid="1174" grpId="0" build="allAtOnce"/>
      <p:bldP spid="1178" grpId="0"/>
      <p:bldP spid="1179" grpId="0"/>
      <p:bldP spid="1181" grpId="0"/>
      <p:bldP spid="1182" grpId="0"/>
      <p:bldP spid="1183" grpId="0"/>
      <p:bldP spid="1186" grpId="0"/>
      <p:bldP spid="1187" grpId="0"/>
      <p:bldP spid="1188" grpId="0"/>
      <p:bldP spid="1191" grpId="0" build="p"/>
      <p:bldP spid="1192" grpId="0" build="p"/>
      <p:bldP spid="1195" grpId="0"/>
      <p:bldP spid="1196" grpId="0"/>
      <p:bldP spid="1197" grpId="0"/>
      <p:bldP spid="1199" grpId="0"/>
      <p:bldP spid="1200" grpId="0"/>
      <p:bldP spid="1201" grpId="0"/>
      <p:bldP spid="1202" grpId="0"/>
      <p:bldP spid="1205" grpId="0"/>
      <p:bldP spid="1206" grpId="0"/>
      <p:bldP spid="1208" grpId="0"/>
      <p:bldP spid="1209" grpId="0"/>
      <p:bldP spid="12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Instituto de Lideres Cristianos - Inicio | Facebook">
            <a:extLst>
              <a:ext uri="{FF2B5EF4-FFF2-40B4-BE49-F238E27FC236}">
                <a16:creationId xmlns:a16="http://schemas.microsoft.com/office/drawing/2014/main" id="{E3E8CFB3-F050-408C-9592-A9DBA83CBA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1152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3D91510-5EE4-439B-8F21-9283F57DE580}"/>
              </a:ext>
            </a:extLst>
          </p:cNvPr>
          <p:cNvSpPr txBox="1"/>
          <p:nvPr/>
        </p:nvSpPr>
        <p:spPr>
          <a:xfrm>
            <a:off x="1623316" y="1042782"/>
            <a:ext cx="9827828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900"/>
              </a:spcBef>
              <a:spcAft>
                <a:spcPts val="800"/>
              </a:spcAft>
            </a:pPr>
            <a:r>
              <a:rPr lang="es-E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dern Love" panose="04090805081005020601" pitchFamily="82" charset="0"/>
                <a:ea typeface="Calibri" panose="020F0502020204030204" pitchFamily="34" charset="0"/>
                <a:cs typeface="Calibri" panose="020F0502020204030204" pitchFamily="34" charset="0"/>
              </a:rPr>
              <a:t>FORMAS  DE  LOS SUSTANTIVOS  DE  LA  PRIMERA  DECLINACIÓN</a:t>
            </a:r>
            <a:endParaRPr lang="el-GR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23" name="Google Shape;1017;p34">
            <a:extLst>
              <a:ext uri="{FF2B5EF4-FFF2-40B4-BE49-F238E27FC236}">
                <a16:creationId xmlns:a16="http://schemas.microsoft.com/office/drawing/2014/main" id="{76E40CA0-1838-4784-AC99-9A7AC61245DD}"/>
              </a:ext>
            </a:extLst>
          </p:cNvPr>
          <p:cNvGrpSpPr/>
          <p:nvPr/>
        </p:nvGrpSpPr>
        <p:grpSpPr>
          <a:xfrm rot="8546576">
            <a:off x="10894157" y="2335904"/>
            <a:ext cx="1479999" cy="588882"/>
            <a:chOff x="7051300" y="3461525"/>
            <a:chExt cx="2305989" cy="512912"/>
          </a:xfrm>
        </p:grpSpPr>
        <p:sp>
          <p:nvSpPr>
            <p:cNvPr id="224" name="Google Shape;1018;p34">
              <a:extLst>
                <a:ext uri="{FF2B5EF4-FFF2-40B4-BE49-F238E27FC236}">
                  <a16:creationId xmlns:a16="http://schemas.microsoft.com/office/drawing/2014/main" id="{31EDF02F-45A0-4EC7-9E12-964F464D17C9}"/>
                </a:ext>
              </a:extLst>
            </p:cNvPr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Google Shape;1019;p34">
              <a:extLst>
                <a:ext uri="{FF2B5EF4-FFF2-40B4-BE49-F238E27FC236}">
                  <a16:creationId xmlns:a16="http://schemas.microsoft.com/office/drawing/2014/main" id="{6B85C33E-3863-4A25-B67F-84D6ED341BAC}"/>
                </a:ext>
              </a:extLst>
            </p:cNvPr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Google Shape;1020;p34">
              <a:extLst>
                <a:ext uri="{FF2B5EF4-FFF2-40B4-BE49-F238E27FC236}">
                  <a16:creationId xmlns:a16="http://schemas.microsoft.com/office/drawing/2014/main" id="{9BEEBA39-C333-4967-A408-D8C57836C3B0}"/>
                </a:ext>
              </a:extLst>
            </p:cNvPr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Google Shape;1021;p34">
              <a:extLst>
                <a:ext uri="{FF2B5EF4-FFF2-40B4-BE49-F238E27FC236}">
                  <a16:creationId xmlns:a16="http://schemas.microsoft.com/office/drawing/2014/main" id="{5B6219E9-22C2-4F8A-99CD-C77367873B1F}"/>
                </a:ext>
              </a:extLst>
            </p:cNvPr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Google Shape;1022;p34">
              <a:extLst>
                <a:ext uri="{FF2B5EF4-FFF2-40B4-BE49-F238E27FC236}">
                  <a16:creationId xmlns:a16="http://schemas.microsoft.com/office/drawing/2014/main" id="{F623AD92-404B-498D-B9F7-12875D7DBBC8}"/>
                </a:ext>
              </a:extLst>
            </p:cNvPr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Google Shape;1023;p34">
              <a:extLst>
                <a:ext uri="{FF2B5EF4-FFF2-40B4-BE49-F238E27FC236}">
                  <a16:creationId xmlns:a16="http://schemas.microsoft.com/office/drawing/2014/main" id="{4D479999-D3B0-4563-B2C5-FFD9EFC461ED}"/>
                </a:ext>
              </a:extLst>
            </p:cNvPr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Google Shape;1024;p34">
              <a:extLst>
                <a:ext uri="{FF2B5EF4-FFF2-40B4-BE49-F238E27FC236}">
                  <a16:creationId xmlns:a16="http://schemas.microsoft.com/office/drawing/2014/main" id="{6E142C65-44D6-42CA-99DE-A9BFBB478ED6}"/>
                </a:ext>
              </a:extLst>
            </p:cNvPr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Google Shape;1025;p34">
              <a:extLst>
                <a:ext uri="{FF2B5EF4-FFF2-40B4-BE49-F238E27FC236}">
                  <a16:creationId xmlns:a16="http://schemas.microsoft.com/office/drawing/2014/main" id="{D773EC90-7D82-4066-8B97-0B631FA62B52}"/>
                </a:ext>
              </a:extLst>
            </p:cNvPr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Google Shape;1026;p34">
              <a:extLst>
                <a:ext uri="{FF2B5EF4-FFF2-40B4-BE49-F238E27FC236}">
                  <a16:creationId xmlns:a16="http://schemas.microsoft.com/office/drawing/2014/main" id="{160968C0-6916-4D97-AFCD-70D19E2575AF}"/>
                </a:ext>
              </a:extLst>
            </p:cNvPr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Google Shape;1027;p34">
              <a:extLst>
                <a:ext uri="{FF2B5EF4-FFF2-40B4-BE49-F238E27FC236}">
                  <a16:creationId xmlns:a16="http://schemas.microsoft.com/office/drawing/2014/main" id="{87DBC432-49C0-48F7-8CD3-4BE45C2807FF}"/>
                </a:ext>
              </a:extLst>
            </p:cNvPr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Google Shape;1028;p34">
              <a:extLst>
                <a:ext uri="{FF2B5EF4-FFF2-40B4-BE49-F238E27FC236}">
                  <a16:creationId xmlns:a16="http://schemas.microsoft.com/office/drawing/2014/main" id="{7C32C576-6696-4E48-895D-1F58576BCD63}"/>
                </a:ext>
              </a:extLst>
            </p:cNvPr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Google Shape;1029;p34">
              <a:extLst>
                <a:ext uri="{FF2B5EF4-FFF2-40B4-BE49-F238E27FC236}">
                  <a16:creationId xmlns:a16="http://schemas.microsoft.com/office/drawing/2014/main" id="{FE510CAE-809C-4F12-B586-3817EAFD0109}"/>
                </a:ext>
              </a:extLst>
            </p:cNvPr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Google Shape;1030;p34">
              <a:extLst>
                <a:ext uri="{FF2B5EF4-FFF2-40B4-BE49-F238E27FC236}">
                  <a16:creationId xmlns:a16="http://schemas.microsoft.com/office/drawing/2014/main" id="{04669CF1-AED1-420F-9930-6FE242EDE7E1}"/>
                </a:ext>
              </a:extLst>
            </p:cNvPr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Google Shape;1031;p34">
              <a:extLst>
                <a:ext uri="{FF2B5EF4-FFF2-40B4-BE49-F238E27FC236}">
                  <a16:creationId xmlns:a16="http://schemas.microsoft.com/office/drawing/2014/main" id="{B15F726E-314A-40C0-9038-0D9C47C3DE29}"/>
                </a:ext>
              </a:extLst>
            </p:cNvPr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Google Shape;1032;p34">
              <a:extLst>
                <a:ext uri="{FF2B5EF4-FFF2-40B4-BE49-F238E27FC236}">
                  <a16:creationId xmlns:a16="http://schemas.microsoft.com/office/drawing/2014/main" id="{009CE7A0-D821-44CD-9F9C-239B78D405EA}"/>
                </a:ext>
              </a:extLst>
            </p:cNvPr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Google Shape;1033;p34">
              <a:extLst>
                <a:ext uri="{FF2B5EF4-FFF2-40B4-BE49-F238E27FC236}">
                  <a16:creationId xmlns:a16="http://schemas.microsoft.com/office/drawing/2014/main" id="{33BDB065-FABA-42D2-AB01-FB3A636F6F7E}"/>
                </a:ext>
              </a:extLst>
            </p:cNvPr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Google Shape;1034;p34">
              <a:extLst>
                <a:ext uri="{FF2B5EF4-FFF2-40B4-BE49-F238E27FC236}">
                  <a16:creationId xmlns:a16="http://schemas.microsoft.com/office/drawing/2014/main" id="{2700FF00-D47A-4096-81A0-E18027031EEE}"/>
                </a:ext>
              </a:extLst>
            </p:cNvPr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Google Shape;1035;p34">
              <a:extLst>
                <a:ext uri="{FF2B5EF4-FFF2-40B4-BE49-F238E27FC236}">
                  <a16:creationId xmlns:a16="http://schemas.microsoft.com/office/drawing/2014/main" id="{C7B624DC-BA61-4FB3-BDCE-96E41336299B}"/>
                </a:ext>
              </a:extLst>
            </p:cNvPr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42" name="Picture 4" descr="63 PNG, Accesorios de la escuela, libros, marcos, carpetas, bolígrafos,  globos terráqueos, tijeras, tiza, junta escolar,">
            <a:extLst>
              <a:ext uri="{FF2B5EF4-FFF2-40B4-BE49-F238E27FC236}">
                <a16:creationId xmlns:a16="http://schemas.microsoft.com/office/drawing/2014/main" id="{A24B7487-AC15-4FEA-B474-B6FD7E366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4" b="94336" l="1172" r="97461">
                        <a14:foregroundMark x1="8984" y1="32617" x2="4297" y2="22852"/>
                        <a14:foregroundMark x1="4297" y1="22852" x2="9766" y2="16016"/>
                        <a14:foregroundMark x1="24805" y1="10742" x2="28191" y2="9452"/>
                        <a14:foregroundMark x1="46794" y1="3659" x2="58398" y2="9375"/>
                        <a14:foregroundMark x1="3516" y1="37500" x2="1172" y2="47656"/>
                        <a14:foregroundMark x1="1651" y1="47765" x2="5469" y2="48633"/>
                        <a14:foregroundMark x1="1172" y1="47656" x2="1048" y2="47628"/>
                        <a14:foregroundMark x1="8203" y1="69336" x2="4297" y2="81055"/>
                        <a14:foregroundMark x1="60936" y1="98136" x2="65820" y2="99609"/>
                        <a14:foregroundMark x1="65820" y1="99609" x2="68110" y2="97933"/>
                        <a14:foregroundMark x1="82999" y1="80280" x2="86328" y2="75391"/>
                        <a14:foregroundMark x1="93500" y1="70508" x2="94720" y2="69677"/>
                        <a14:foregroundMark x1="86328" y1="75391" x2="93500" y2="70508"/>
                        <a14:foregroundMark x1="93839" y1="67177" x2="92188" y2="65234"/>
                        <a14:foregroundMark x1="56263" y1="93443" x2="63281" y2="94336"/>
                        <a14:foregroundMark x1="51691" y1="92861" x2="54818" y2="93259"/>
                        <a14:foregroundMark x1="63281" y1="94336" x2="68164" y2="94141"/>
                        <a14:foregroundMark x1="96289" y1="40820" x2="97070" y2="40625"/>
                        <a14:foregroundMark x1="97461" y1="52734" x2="97461" y2="52734"/>
                        <a14:backgroundMark x1="3516" y1="82227" x2="23242" y2="87891"/>
                        <a14:backgroundMark x1="23242" y1="87891" x2="23438" y2="87891"/>
                        <a14:backgroundMark x1="25586" y1="87891" x2="39063" y2="92188"/>
                        <a14:backgroundMark x1="41016" y1="92188" x2="49805" y2="95508"/>
                        <a14:backgroundMark x1="52930" y1="95508" x2="56836" y2="97070"/>
                        <a14:backgroundMark x1="54297" y1="96289" x2="50000" y2="94727"/>
                        <a14:backgroundMark x1="56445" y1="97266" x2="61133" y2="97852"/>
                        <a14:backgroundMark x1="67969" y1="98242" x2="74414" y2="93750"/>
                        <a14:backgroundMark x1="75586" y1="90039" x2="82031" y2="83008"/>
                        <a14:backgroundMark x1="94531" y1="70508" x2="94531" y2="70508"/>
                        <a14:backgroundMark x1="95898" y1="69727" x2="95117" y2="70117"/>
                        <a14:backgroundMark x1="23633" y1="87109" x2="26172" y2="87891"/>
                        <a14:backgroundMark x1="40039" y1="91406" x2="41211" y2="92188"/>
                        <a14:backgroundMark x1="41211" y1="92188" x2="38672" y2="92188"/>
                        <a14:backgroundMark x1="1367" y1="48633" x2="1367" y2="46875"/>
                        <a14:backgroundMark x1="4883" y1="82617" x2="3516" y2="81641"/>
                        <a14:backgroundMark x1="46680" y1="3516" x2="34180" y2="7617"/>
                        <a14:backgroundMark x1="28516" y1="8789" x2="38086" y2="3906"/>
                        <a14:backgroundMark x1="38086" y1="3906" x2="40820" y2="3516"/>
                        <a14:backgroundMark x1="52539" y1="1367" x2="53516" y2="3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3" y="4981772"/>
            <a:ext cx="1298727" cy="140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" name="Picture 2" descr="Lapicero PNG cliparts descarga gratuita | PNGOcean">
            <a:extLst>
              <a:ext uri="{FF2B5EF4-FFF2-40B4-BE49-F238E27FC236}">
                <a16:creationId xmlns:a16="http://schemas.microsoft.com/office/drawing/2014/main" id="{AA66A3A7-F0DB-4D65-93FC-9F087A303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82" b="99091" l="9607" r="89520">
                        <a14:foregroundMark x1="26638" y1="8636" x2="26638" y2="8636"/>
                        <a14:foregroundMark x1="25764" y1="4091" x2="25764" y2="4091"/>
                        <a14:foregroundMark x1="43668" y1="5909" x2="43668" y2="5909"/>
                        <a14:foregroundMark x1="68122" y1="3182" x2="68122" y2="3182"/>
                        <a14:foregroundMark x1="75109" y1="11818" x2="75109" y2="11818"/>
                        <a14:foregroundMark x1="40175" y1="91818" x2="40175" y2="91818"/>
                        <a14:foregroundMark x1="43668" y1="95455" x2="43668" y2="95455"/>
                        <a14:foregroundMark x1="48035" y1="99091" x2="48035" y2="9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357" y="4904643"/>
            <a:ext cx="1926889" cy="185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839ACDD1-A01F-407D-8693-F4857F353E4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84263" y="2112963"/>
            <a:ext cx="9821862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9149F569-60CA-4017-83D4-1EF967A18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2122488"/>
            <a:ext cx="9823449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ADBA231D-B970-41C6-A91F-F19F1C5C1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2122488"/>
            <a:ext cx="9823449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56CAE32B-EA73-4BEE-A40A-9FF9D1ECA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400" y="2155825"/>
            <a:ext cx="1417637" cy="36671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A43D444-0379-41F5-ADF3-50FA75373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6038" y="2155825"/>
            <a:ext cx="1776412" cy="36671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0DC0E92-D6F4-4F81-A150-25DB99A45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450" y="2155825"/>
            <a:ext cx="1973262" cy="36671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98A9193B-E0ED-46B1-A694-AEE7D509D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713" y="2155825"/>
            <a:ext cx="2097087" cy="36671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2899092B-ACCA-4A82-A4C9-098B4E037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2800" y="2155825"/>
            <a:ext cx="2436812" cy="36671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B2B0B424-45AA-4E2E-9B43-5E014612B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400" y="2522538"/>
            <a:ext cx="1417637" cy="37941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53A2BAF6-D0BA-4E51-AA7A-27E0F2BE1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6038" y="2522538"/>
            <a:ext cx="1776412" cy="37941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BA18EE47-C018-43A2-9CFA-FBAC7E895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450" y="2522538"/>
            <a:ext cx="1973262" cy="37941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5226063-5B5A-438B-B9C1-6AFF15B3D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713" y="2522538"/>
            <a:ext cx="2097087" cy="37941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4A1BA21F-2F34-4885-BB74-949D317BF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2800" y="2522538"/>
            <a:ext cx="2436812" cy="37941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856140F2-67ED-4C47-94B9-BCB9D8A24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400" y="2901950"/>
            <a:ext cx="1417637" cy="37941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405AC3A3-E953-4B18-84DC-EECBB2A3A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6038" y="2901950"/>
            <a:ext cx="1776412" cy="3794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59FEACBE-1FFE-4EA0-A285-081E88F06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450" y="2901950"/>
            <a:ext cx="1973262" cy="3794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FE45FFB7-5E30-4FFC-BB4F-39E2107EB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713" y="2901950"/>
            <a:ext cx="2097087" cy="3794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E8CAE21E-72DA-4D66-B6D4-701B2E2C9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2800" y="2901950"/>
            <a:ext cx="2436812" cy="3794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id="{9EC742EE-F2CF-40AF-A462-7E30D9387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400" y="3281363"/>
            <a:ext cx="1417637" cy="37941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EE639784-A5FA-4950-B747-93350827D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6038" y="3281363"/>
            <a:ext cx="1776412" cy="37941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6E6806C5-98B0-43AB-8536-068DEED4C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450" y="3281363"/>
            <a:ext cx="1973262" cy="37941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4" name="Rectangle 26">
            <a:extLst>
              <a:ext uri="{FF2B5EF4-FFF2-40B4-BE49-F238E27FC236}">
                <a16:creationId xmlns:a16="http://schemas.microsoft.com/office/drawing/2014/main" id="{492DAC4A-87EC-4A4E-A408-F9157CE96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713" y="3281363"/>
            <a:ext cx="2097087" cy="37941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282BE6FB-CB41-4744-A249-BC98D6C57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2800" y="3281363"/>
            <a:ext cx="2436812" cy="37941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7987725B-C673-4F89-BB19-97B37DB6D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400" y="3660775"/>
            <a:ext cx="1417637" cy="37941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C8E339F6-4539-4C12-9504-F8391DD6B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6038" y="3660775"/>
            <a:ext cx="1776412" cy="3794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8" name="Rectangle 30">
            <a:extLst>
              <a:ext uri="{FF2B5EF4-FFF2-40B4-BE49-F238E27FC236}">
                <a16:creationId xmlns:a16="http://schemas.microsoft.com/office/drawing/2014/main" id="{7C46972B-3599-443B-9CCD-9EB9FEA0B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450" y="3660775"/>
            <a:ext cx="1973262" cy="3794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9" name="Rectangle 31">
            <a:extLst>
              <a:ext uri="{FF2B5EF4-FFF2-40B4-BE49-F238E27FC236}">
                <a16:creationId xmlns:a16="http://schemas.microsoft.com/office/drawing/2014/main" id="{917633D6-7B0D-4EA9-BC8C-DD6C4A4C7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713" y="3660775"/>
            <a:ext cx="2097087" cy="3794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0" name="Rectangle 32">
            <a:extLst>
              <a:ext uri="{FF2B5EF4-FFF2-40B4-BE49-F238E27FC236}">
                <a16:creationId xmlns:a16="http://schemas.microsoft.com/office/drawing/2014/main" id="{D93D087D-9963-4F0B-89B6-093589930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2800" y="3660775"/>
            <a:ext cx="2436812" cy="3794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1" name="Rectangle 33">
            <a:extLst>
              <a:ext uri="{FF2B5EF4-FFF2-40B4-BE49-F238E27FC236}">
                <a16:creationId xmlns:a16="http://schemas.microsoft.com/office/drawing/2014/main" id="{2B1556CA-A68A-43F9-9266-9450F6ACB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400" y="4040188"/>
            <a:ext cx="1417637" cy="37941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44" name="Rectangle 34">
            <a:extLst>
              <a:ext uri="{FF2B5EF4-FFF2-40B4-BE49-F238E27FC236}">
                <a16:creationId xmlns:a16="http://schemas.microsoft.com/office/drawing/2014/main" id="{C5DFB797-12E1-4CDF-90EE-F8D484F52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6038" y="4040188"/>
            <a:ext cx="1776412" cy="37941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45" name="Rectangle 35">
            <a:extLst>
              <a:ext uri="{FF2B5EF4-FFF2-40B4-BE49-F238E27FC236}">
                <a16:creationId xmlns:a16="http://schemas.microsoft.com/office/drawing/2014/main" id="{812EC2BC-E42D-4A4C-9EE8-774B03344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450" y="4040188"/>
            <a:ext cx="1973262" cy="37941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46" name="Rectangle 36">
            <a:extLst>
              <a:ext uri="{FF2B5EF4-FFF2-40B4-BE49-F238E27FC236}">
                <a16:creationId xmlns:a16="http://schemas.microsoft.com/office/drawing/2014/main" id="{3B6CB6B9-7AC3-45EA-8E30-29BE58F74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713" y="4040188"/>
            <a:ext cx="2097087" cy="37941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47" name="Rectangle 37">
            <a:extLst>
              <a:ext uri="{FF2B5EF4-FFF2-40B4-BE49-F238E27FC236}">
                <a16:creationId xmlns:a16="http://schemas.microsoft.com/office/drawing/2014/main" id="{8D1488E8-B3C8-45C1-8DF4-958F2C97C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2800" y="4040188"/>
            <a:ext cx="2436812" cy="37941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48" name="Line 38">
            <a:extLst>
              <a:ext uri="{FF2B5EF4-FFF2-40B4-BE49-F238E27FC236}">
                <a16:creationId xmlns:a16="http://schemas.microsoft.com/office/drawing/2014/main" id="{350CA001-9027-492F-82BC-781122F4A3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6038" y="2149475"/>
            <a:ext cx="0" cy="2276475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49" name="Line 39">
            <a:extLst>
              <a:ext uri="{FF2B5EF4-FFF2-40B4-BE49-F238E27FC236}">
                <a16:creationId xmlns:a16="http://schemas.microsoft.com/office/drawing/2014/main" id="{1F0C6DAB-5E11-4DF1-ADD8-6178267826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2450" y="2149475"/>
            <a:ext cx="0" cy="2276475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0" name="Line 40">
            <a:extLst>
              <a:ext uri="{FF2B5EF4-FFF2-40B4-BE49-F238E27FC236}">
                <a16:creationId xmlns:a16="http://schemas.microsoft.com/office/drawing/2014/main" id="{FA92D6C0-EDA1-4EE8-ACE3-F693C9A640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5713" y="2149475"/>
            <a:ext cx="0" cy="2276475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1" name="Line 41">
            <a:extLst>
              <a:ext uri="{FF2B5EF4-FFF2-40B4-BE49-F238E27FC236}">
                <a16:creationId xmlns:a16="http://schemas.microsoft.com/office/drawing/2014/main" id="{F3471C4B-93F9-48F4-80D9-3E9AD765C4AF}"/>
              </a:ext>
            </a:extLst>
          </p:cNvPr>
          <p:cNvSpPr>
            <a:spLocks noChangeShapeType="1"/>
          </p:cNvSpPr>
          <p:nvPr/>
        </p:nvSpPr>
        <p:spPr bwMode="auto">
          <a:xfrm>
            <a:off x="8432800" y="2149475"/>
            <a:ext cx="0" cy="2276475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2" name="Line 42">
            <a:extLst>
              <a:ext uri="{FF2B5EF4-FFF2-40B4-BE49-F238E27FC236}">
                <a16:creationId xmlns:a16="http://schemas.microsoft.com/office/drawing/2014/main" id="{1ED1585E-4210-4FB5-BADF-7100F7C73C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3638" y="2522538"/>
            <a:ext cx="9710737" cy="0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3" name="Line 43">
            <a:extLst>
              <a:ext uri="{FF2B5EF4-FFF2-40B4-BE49-F238E27FC236}">
                <a16:creationId xmlns:a16="http://schemas.microsoft.com/office/drawing/2014/main" id="{FD1A2AD7-A153-4F18-8811-5EA69B19F2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3638" y="2901950"/>
            <a:ext cx="9710737" cy="0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4" name="Line 44">
            <a:extLst>
              <a:ext uri="{FF2B5EF4-FFF2-40B4-BE49-F238E27FC236}">
                <a16:creationId xmlns:a16="http://schemas.microsoft.com/office/drawing/2014/main" id="{64BCBADF-E4CD-4014-9003-BE7C125C3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3638" y="3281363"/>
            <a:ext cx="9710737" cy="0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5" name="Line 45">
            <a:extLst>
              <a:ext uri="{FF2B5EF4-FFF2-40B4-BE49-F238E27FC236}">
                <a16:creationId xmlns:a16="http://schemas.microsoft.com/office/drawing/2014/main" id="{E420D8B2-2D6B-41B7-97B7-5E8020474B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3638" y="3660775"/>
            <a:ext cx="9710737" cy="0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2" name="Line 46">
            <a:extLst>
              <a:ext uri="{FF2B5EF4-FFF2-40B4-BE49-F238E27FC236}">
                <a16:creationId xmlns:a16="http://schemas.microsoft.com/office/drawing/2014/main" id="{57C88AB1-129F-47E2-A526-D0960400AF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3638" y="4040188"/>
            <a:ext cx="9710737" cy="0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3" name="Line 47">
            <a:extLst>
              <a:ext uri="{FF2B5EF4-FFF2-40B4-BE49-F238E27FC236}">
                <a16:creationId xmlns:a16="http://schemas.microsoft.com/office/drawing/2014/main" id="{180BC295-B3CA-48C3-8D48-59707EE70B9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400" y="2149475"/>
            <a:ext cx="0" cy="2276475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4" name="Line 48">
            <a:extLst>
              <a:ext uri="{FF2B5EF4-FFF2-40B4-BE49-F238E27FC236}">
                <a16:creationId xmlns:a16="http://schemas.microsoft.com/office/drawing/2014/main" id="{387710A8-DA18-4CB0-B96F-D038D4E47BE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69613" y="2149475"/>
            <a:ext cx="0" cy="2276475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5" name="Line 49">
            <a:extLst>
              <a:ext uri="{FF2B5EF4-FFF2-40B4-BE49-F238E27FC236}">
                <a16:creationId xmlns:a16="http://schemas.microsoft.com/office/drawing/2014/main" id="{216EFF46-5144-4537-B646-BD64459810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3638" y="2155825"/>
            <a:ext cx="9710737" cy="0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6" name="Line 50">
            <a:extLst>
              <a:ext uri="{FF2B5EF4-FFF2-40B4-BE49-F238E27FC236}">
                <a16:creationId xmlns:a16="http://schemas.microsoft.com/office/drawing/2014/main" id="{1761BCDA-F66D-47C9-990C-9E4239F502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3638" y="4419600"/>
            <a:ext cx="9710737" cy="0"/>
          </a:xfrm>
          <a:prstGeom prst="line">
            <a:avLst/>
          </a:prstGeom>
          <a:noFill/>
          <a:ln w="1270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7" name="Rectangle 51">
            <a:extLst>
              <a:ext uri="{FF2B5EF4-FFF2-40B4-BE49-F238E27FC236}">
                <a16:creationId xmlns:a16="http://schemas.microsoft.com/office/drawing/2014/main" id="{DAC10CDE-B820-444E-B339-0CE52AC3C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775" y="2185988"/>
            <a:ext cx="6667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Caso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52">
            <a:extLst>
              <a:ext uri="{FF2B5EF4-FFF2-40B4-BE49-F238E27FC236}">
                <a16:creationId xmlns:a16="http://schemas.microsoft.com/office/drawing/2014/main" id="{BFEDD658-26E3-4D09-85C8-56BED35E0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413" y="2185988"/>
            <a:ext cx="10985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Singular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53">
            <a:extLst>
              <a:ext uri="{FF2B5EF4-FFF2-40B4-BE49-F238E27FC236}">
                <a16:creationId xmlns:a16="http://schemas.microsoft.com/office/drawing/2014/main" id="{B3BA41FE-0F46-4C4F-B8B5-600DFB6DF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6788" y="2185988"/>
            <a:ext cx="14208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Traducción 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54">
            <a:extLst>
              <a:ext uri="{FF2B5EF4-FFF2-40B4-BE49-F238E27FC236}">
                <a16:creationId xmlns:a16="http://schemas.microsoft.com/office/drawing/2014/main" id="{64933CE1-C1C2-4F61-ACB8-1E435BCBE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1838" y="2185988"/>
            <a:ext cx="78422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Plural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55">
            <a:extLst>
              <a:ext uri="{FF2B5EF4-FFF2-40B4-BE49-F238E27FC236}">
                <a16:creationId xmlns:a16="http://schemas.microsoft.com/office/drawing/2014/main" id="{970B069D-6F71-4DFC-AE1F-FA5177FFF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7325" y="2185988"/>
            <a:ext cx="136207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Traducción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56">
            <a:extLst>
              <a:ext uri="{FF2B5EF4-FFF2-40B4-BE49-F238E27FC236}">
                <a16:creationId xmlns:a16="http://schemas.microsoft.com/office/drawing/2014/main" id="{D9F6C3E0-A12C-4B4B-A253-EA467E0B6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2559050"/>
            <a:ext cx="134461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Nominativo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57">
            <a:extLst>
              <a:ext uri="{FF2B5EF4-FFF2-40B4-BE49-F238E27FC236}">
                <a16:creationId xmlns:a16="http://schemas.microsoft.com/office/drawing/2014/main" id="{837FC36C-A2CB-49D4-B323-A3D96CAC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00" y="2590800"/>
            <a:ext cx="319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¹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58">
            <a:extLst>
              <a:ext uri="{FF2B5EF4-FFF2-40B4-BE49-F238E27FC236}">
                <a16:creationId xmlns:a16="http://schemas.microsoft.com/office/drawing/2014/main" id="{282710CD-A868-411F-8121-C3179296F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925" y="2590800"/>
            <a:ext cx="6556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kard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59">
            <a:extLst>
              <a:ext uri="{FF2B5EF4-FFF2-40B4-BE49-F238E27FC236}">
                <a16:creationId xmlns:a16="http://schemas.microsoft.com/office/drawing/2014/main" id="{D9BD6171-BAC7-40EC-A91A-A5209EFA5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439" y="2590800"/>
            <a:ext cx="2381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…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60">
            <a:extLst>
              <a:ext uri="{FF2B5EF4-FFF2-40B4-BE49-F238E27FC236}">
                <a16:creationId xmlns:a16="http://schemas.microsoft.com/office/drawing/2014/main" id="{7473BC67-B931-44BA-A963-FA011833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5" y="2590800"/>
            <a:ext cx="341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a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61">
            <a:extLst>
              <a:ext uri="{FF2B5EF4-FFF2-40B4-BE49-F238E27FC236}">
                <a16:creationId xmlns:a16="http://schemas.microsoft.com/office/drawing/2014/main" id="{89711845-69EF-4095-ADAA-98F244759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0" y="2527300"/>
            <a:ext cx="1195387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 corazón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62">
            <a:extLst>
              <a:ext uri="{FF2B5EF4-FFF2-40B4-BE49-F238E27FC236}">
                <a16:creationId xmlns:a16="http://schemas.microsoft.com/office/drawing/2014/main" id="{0C18251E-209E-440B-8FCF-EC00AF619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563" y="2590800"/>
            <a:ext cx="442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aƒ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63">
            <a:extLst>
              <a:ext uri="{FF2B5EF4-FFF2-40B4-BE49-F238E27FC236}">
                <a16:creationId xmlns:a16="http://schemas.microsoft.com/office/drawing/2014/main" id="{D5ADBCE5-A24D-4074-B57E-DB3FA7D96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850" y="2590800"/>
            <a:ext cx="650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kard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64">
            <a:extLst>
              <a:ext uri="{FF2B5EF4-FFF2-40B4-BE49-F238E27FC236}">
                <a16:creationId xmlns:a16="http://schemas.microsoft.com/office/drawing/2014/main" id="{0BB0CA19-56CC-4CA2-8D93-0B0E3A56B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00" y="2590800"/>
            <a:ext cx="261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…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65">
            <a:extLst>
              <a:ext uri="{FF2B5EF4-FFF2-40B4-BE49-F238E27FC236}">
                <a16:creationId xmlns:a16="http://schemas.microsoft.com/office/drawing/2014/main" id="{A757370C-17AD-485D-8A96-5412EEC11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388" y="2590800"/>
            <a:ext cx="442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ai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66">
            <a:extLst>
              <a:ext uri="{FF2B5EF4-FFF2-40B4-BE49-F238E27FC236}">
                <a16:creationId xmlns:a16="http://schemas.microsoft.com/office/drawing/2014/main" id="{FE00E9C3-D045-462F-9E7F-5F51C8AF2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4450" y="2527300"/>
            <a:ext cx="15811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Los corazones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67">
            <a:extLst>
              <a:ext uri="{FF2B5EF4-FFF2-40B4-BE49-F238E27FC236}">
                <a16:creationId xmlns:a16="http://schemas.microsoft.com/office/drawing/2014/main" id="{A6519155-C1A5-4A84-8B77-D49720225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2938463"/>
            <a:ext cx="1055687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Genitivo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68">
            <a:extLst>
              <a:ext uri="{FF2B5EF4-FFF2-40B4-BE49-F238E27FC236}">
                <a16:creationId xmlns:a16="http://schemas.microsoft.com/office/drawing/2014/main" id="{7605BDE7-CCBA-4F23-97ED-5B159F138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00" y="2970213"/>
            <a:ext cx="587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tÁj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69">
            <a:extLst>
              <a:ext uri="{FF2B5EF4-FFF2-40B4-BE49-F238E27FC236}">
                <a16:creationId xmlns:a16="http://schemas.microsoft.com/office/drawing/2014/main" id="{D14596F9-5453-4C10-8F5F-9EB80C8C6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1350" y="2970214"/>
            <a:ext cx="7254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kard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70">
            <a:extLst>
              <a:ext uri="{FF2B5EF4-FFF2-40B4-BE49-F238E27FC236}">
                <a16:creationId xmlns:a16="http://schemas.microsoft.com/office/drawing/2014/main" id="{B1464134-BA78-4766-A458-4F08ABC73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970213"/>
            <a:ext cx="261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…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71">
            <a:extLst>
              <a:ext uri="{FF2B5EF4-FFF2-40B4-BE49-F238E27FC236}">
                <a16:creationId xmlns:a16="http://schemas.microsoft.com/office/drawing/2014/main" id="{F42AC398-4EE1-4508-8E25-49EBC8A9A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524" y="2970214"/>
            <a:ext cx="4556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aj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72">
            <a:extLst>
              <a:ext uri="{FF2B5EF4-FFF2-40B4-BE49-F238E27FC236}">
                <a16:creationId xmlns:a16="http://schemas.microsoft.com/office/drawing/2014/main" id="{F46991CA-4840-4CAF-B909-56B128FCD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25" y="2905125"/>
            <a:ext cx="1354137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Del corazón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73">
            <a:extLst>
              <a:ext uri="{FF2B5EF4-FFF2-40B4-BE49-F238E27FC236}">
                <a16:creationId xmlns:a16="http://schemas.microsoft.com/office/drawing/2014/main" id="{F9B6FB5B-4DEF-43EE-A4B7-0D039169F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563" y="2970213"/>
            <a:ext cx="638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tîn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74">
            <a:extLst>
              <a:ext uri="{FF2B5EF4-FFF2-40B4-BE49-F238E27FC236}">
                <a16:creationId xmlns:a16="http://schemas.microsoft.com/office/drawing/2014/main" id="{DEC3C3C1-AC87-4A19-A3CE-243105881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5" y="2970213"/>
            <a:ext cx="800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kard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75">
            <a:extLst>
              <a:ext uri="{FF2B5EF4-FFF2-40B4-BE49-F238E27FC236}">
                <a16:creationId xmlns:a16="http://schemas.microsoft.com/office/drawing/2014/main" id="{1715C9A5-6C46-4674-9252-B4AFACEBC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0025" y="2970213"/>
            <a:ext cx="261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…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76">
            <a:extLst>
              <a:ext uri="{FF2B5EF4-FFF2-40B4-BE49-F238E27FC236}">
                <a16:creationId xmlns:a16="http://schemas.microsoft.com/office/drawing/2014/main" id="{1FC0B64A-6818-4CC8-A3A5-1C147239F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3213" y="2970213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în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8" name="Rectangle 77">
            <a:extLst>
              <a:ext uri="{FF2B5EF4-FFF2-40B4-BE49-F238E27FC236}">
                <a16:creationId xmlns:a16="http://schemas.microsoft.com/office/drawing/2014/main" id="{5484D3E5-4FE8-496F-AB9B-20A29F576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1100" y="2905125"/>
            <a:ext cx="1849437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los corazones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9" name="Rectangle 78">
            <a:extLst>
              <a:ext uri="{FF2B5EF4-FFF2-40B4-BE49-F238E27FC236}">
                <a16:creationId xmlns:a16="http://schemas.microsoft.com/office/drawing/2014/main" id="{AEAF3F6F-6FFE-4835-AD9C-0A7BEEDB8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3317875"/>
            <a:ext cx="84137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0" name="Rectangle 79">
            <a:extLst>
              <a:ext uri="{FF2B5EF4-FFF2-40B4-BE49-F238E27FC236}">
                <a16:creationId xmlns:a16="http://schemas.microsoft.com/office/drawing/2014/main" id="{2924383F-A5F4-4659-92B6-2A559CA06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00" y="3349625"/>
            <a:ext cx="452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t»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1" name="Rectangle 80">
            <a:extLst>
              <a:ext uri="{FF2B5EF4-FFF2-40B4-BE49-F238E27FC236}">
                <a16:creationId xmlns:a16="http://schemas.microsoft.com/office/drawing/2014/main" id="{7FF980CF-7F78-4A90-BAB1-2FA7C5AFE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263" y="3349625"/>
            <a:ext cx="657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kard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2" name="Rectangle 81">
            <a:extLst>
              <a:ext uri="{FF2B5EF4-FFF2-40B4-BE49-F238E27FC236}">
                <a16:creationId xmlns:a16="http://schemas.microsoft.com/office/drawing/2014/main" id="{2165A23E-976C-4883-B9AE-DFBB291DB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3025" y="3349625"/>
            <a:ext cx="261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…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3" name="Rectangle 82">
            <a:extLst>
              <a:ext uri="{FF2B5EF4-FFF2-40B4-BE49-F238E27FC236}">
                <a16:creationId xmlns:a16="http://schemas.microsoft.com/office/drawing/2014/main" id="{98D35E17-0FD8-4298-8EE7-BF15517BC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3943" y="3349626"/>
            <a:ext cx="261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v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6" name="Rectangle 83">
            <a:extLst>
              <a:ext uri="{FF2B5EF4-FFF2-40B4-BE49-F238E27FC236}">
                <a16:creationId xmlns:a16="http://schemas.microsoft.com/office/drawing/2014/main" id="{D4BE959D-8966-420D-84E3-39DB3D714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525" y="3284538"/>
            <a:ext cx="194151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a/para el corazón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7" name="Rectangle 84">
            <a:extLst>
              <a:ext uri="{FF2B5EF4-FFF2-40B4-BE49-F238E27FC236}">
                <a16:creationId xmlns:a16="http://schemas.microsoft.com/office/drawing/2014/main" id="{B0B060E5-CC43-4E90-9446-89A2CBD9B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563" y="3349625"/>
            <a:ext cx="712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ta‹j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8" name="Rectangle 85">
            <a:extLst>
              <a:ext uri="{FF2B5EF4-FFF2-40B4-BE49-F238E27FC236}">
                <a16:creationId xmlns:a16="http://schemas.microsoft.com/office/drawing/2014/main" id="{A17402FB-2413-4A87-808D-714EA9189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6450" y="3349625"/>
            <a:ext cx="798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kard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9" name="Rectangle 86">
            <a:extLst>
              <a:ext uri="{FF2B5EF4-FFF2-40B4-BE49-F238E27FC236}">
                <a16:creationId xmlns:a16="http://schemas.microsoft.com/office/drawing/2014/main" id="{552276B7-8E6F-4C8A-8F05-772441CB2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213" y="3349625"/>
            <a:ext cx="261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…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0" name="Rectangle 87">
            <a:extLst>
              <a:ext uri="{FF2B5EF4-FFF2-40B4-BE49-F238E27FC236}">
                <a16:creationId xmlns:a16="http://schemas.microsoft.com/office/drawing/2014/main" id="{1CAF9381-BCBD-4D25-A1DE-DBD742D0C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404" y="3349625"/>
            <a:ext cx="541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aij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1" name="Rectangle 88">
            <a:extLst>
              <a:ext uri="{FF2B5EF4-FFF2-40B4-BE49-F238E27FC236}">
                <a16:creationId xmlns:a16="http://schemas.microsoft.com/office/drawing/2014/main" id="{5FDB5CB1-2F2A-473E-B35D-108F62A76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8375" y="3284538"/>
            <a:ext cx="227647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a/para los corazones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2" name="Rectangle 89">
            <a:extLst>
              <a:ext uri="{FF2B5EF4-FFF2-40B4-BE49-F238E27FC236}">
                <a16:creationId xmlns:a16="http://schemas.microsoft.com/office/drawing/2014/main" id="{471435E2-5D1E-40D0-8D41-F584072C7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3697288"/>
            <a:ext cx="119062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Acusativo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3" name="Rectangle 90">
            <a:extLst>
              <a:ext uri="{FF2B5EF4-FFF2-40B4-BE49-F238E27FC236}">
                <a16:creationId xmlns:a16="http://schemas.microsoft.com/office/drawing/2014/main" id="{9494ED0B-8E49-49DF-B59E-BF924902A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00" y="3729038"/>
            <a:ext cx="601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t¾n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4" name="Rectangle 91">
            <a:extLst>
              <a:ext uri="{FF2B5EF4-FFF2-40B4-BE49-F238E27FC236}">
                <a16:creationId xmlns:a16="http://schemas.microsoft.com/office/drawing/2014/main" id="{7167717B-45A9-47DB-8298-008B2A5EE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050" y="3729039"/>
            <a:ext cx="6415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kard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5" name="Rectangle 92">
            <a:extLst>
              <a:ext uri="{FF2B5EF4-FFF2-40B4-BE49-F238E27FC236}">
                <a16:creationId xmlns:a16="http://schemas.microsoft.com/office/drawing/2014/main" id="{3308890F-DD46-4263-97C9-5991CB08D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3813" y="3729038"/>
            <a:ext cx="263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…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6" name="Rectangle 93">
            <a:extLst>
              <a:ext uri="{FF2B5EF4-FFF2-40B4-BE49-F238E27FC236}">
                <a16:creationId xmlns:a16="http://schemas.microsoft.com/office/drawing/2014/main" id="{27D763CB-8A8D-4A2D-97DB-71F99EB2B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552" y="3729039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an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7" name="Rectangle 94">
            <a:extLst>
              <a:ext uri="{FF2B5EF4-FFF2-40B4-BE49-F238E27FC236}">
                <a16:creationId xmlns:a16="http://schemas.microsoft.com/office/drawing/2014/main" id="{CA5FA83A-7B9A-4025-968A-80BDA117A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0" y="3663950"/>
            <a:ext cx="1195387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 corazón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8" name="Rectangle 95">
            <a:extLst>
              <a:ext uri="{FF2B5EF4-FFF2-40B4-BE49-F238E27FC236}">
                <a16:creationId xmlns:a16="http://schemas.microsoft.com/office/drawing/2014/main" id="{3F982FED-F28F-4ACA-ADB6-AF703B569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563" y="3729038"/>
            <a:ext cx="60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t¦j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9" name="Rectangle 96">
            <a:extLst>
              <a:ext uri="{FF2B5EF4-FFF2-40B4-BE49-F238E27FC236}">
                <a16:creationId xmlns:a16="http://schemas.microsoft.com/office/drawing/2014/main" id="{3CF6A5FC-84BB-4B2B-8B3B-5585AF8AF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1688" y="3729038"/>
            <a:ext cx="798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kard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0" name="Rectangle 97">
            <a:extLst>
              <a:ext uri="{FF2B5EF4-FFF2-40B4-BE49-F238E27FC236}">
                <a16:creationId xmlns:a16="http://schemas.microsoft.com/office/drawing/2014/main" id="{74166812-55BC-47F2-B43A-615B91ED3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1450" y="3729038"/>
            <a:ext cx="263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…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1" name="Rectangle 98">
            <a:extLst>
              <a:ext uri="{FF2B5EF4-FFF2-40B4-BE49-F238E27FC236}">
                <a16:creationId xmlns:a16="http://schemas.microsoft.com/office/drawing/2014/main" id="{D61F77D7-92DD-4894-8640-251B034F8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9103" y="3729038"/>
            <a:ext cx="4206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aj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2" name="Rectangle 99">
            <a:extLst>
              <a:ext uri="{FF2B5EF4-FFF2-40B4-BE49-F238E27FC236}">
                <a16:creationId xmlns:a16="http://schemas.microsoft.com/office/drawing/2014/main" id="{48E479CF-5077-44A0-A460-E507F2348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4450" y="3663950"/>
            <a:ext cx="15811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Los corazones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3" name="Rectangle 100">
            <a:extLst>
              <a:ext uri="{FF2B5EF4-FFF2-40B4-BE49-F238E27FC236}">
                <a16:creationId xmlns:a16="http://schemas.microsoft.com/office/drawing/2014/main" id="{B007947E-6339-4225-A658-10F351DBA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4079875"/>
            <a:ext cx="1036637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Vocativo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4" name="Rectangle 101">
            <a:extLst>
              <a:ext uri="{FF2B5EF4-FFF2-40B4-BE49-F238E27FC236}">
                <a16:creationId xmlns:a16="http://schemas.microsoft.com/office/drawing/2014/main" id="{F7212D91-3F82-43D1-AEA5-6101C2A2B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275" y="4108450"/>
            <a:ext cx="6746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kard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5" name="Rectangle 102">
            <a:extLst>
              <a:ext uri="{FF2B5EF4-FFF2-40B4-BE49-F238E27FC236}">
                <a16:creationId xmlns:a16="http://schemas.microsoft.com/office/drawing/2014/main" id="{3EA28D5D-CFD9-4986-BF9F-929BE4C48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4108450"/>
            <a:ext cx="263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…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6" name="Rectangle 103">
            <a:extLst>
              <a:ext uri="{FF2B5EF4-FFF2-40B4-BE49-F238E27FC236}">
                <a16:creationId xmlns:a16="http://schemas.microsoft.com/office/drawing/2014/main" id="{78F29348-6B3F-4AF5-A332-E55FF1EFC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7813" y="4108450"/>
            <a:ext cx="341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a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7" name="Rectangle 104">
            <a:extLst>
              <a:ext uri="{FF2B5EF4-FFF2-40B4-BE49-F238E27FC236}">
                <a16:creationId xmlns:a16="http://schemas.microsoft.com/office/drawing/2014/main" id="{22DFACBD-F69A-4CEB-BC78-EC782FD2F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4092575"/>
            <a:ext cx="11477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¡Corazón!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8" name="Rectangle 105">
            <a:extLst>
              <a:ext uri="{FF2B5EF4-FFF2-40B4-BE49-F238E27FC236}">
                <a16:creationId xmlns:a16="http://schemas.microsoft.com/office/drawing/2014/main" id="{F1B226B3-A3E9-4EF1-8FCB-C93270F30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2963" y="4108451"/>
            <a:ext cx="7270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kard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9" name="Rectangle 106">
            <a:extLst>
              <a:ext uri="{FF2B5EF4-FFF2-40B4-BE49-F238E27FC236}">
                <a16:creationId xmlns:a16="http://schemas.microsoft.com/office/drawing/2014/main" id="{80466768-94F9-46B4-8218-9032FE2F1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2725" y="4108450"/>
            <a:ext cx="190321" cy="378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…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2" name="Rectangle 107">
            <a:extLst>
              <a:ext uri="{FF2B5EF4-FFF2-40B4-BE49-F238E27FC236}">
                <a16:creationId xmlns:a16="http://schemas.microsoft.com/office/drawing/2014/main" id="{BA81BEEA-4722-4C6C-9646-9918B56FE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00" y="4108450"/>
            <a:ext cx="442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ai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3" name="Rectangle 108">
            <a:extLst>
              <a:ext uri="{FF2B5EF4-FFF2-40B4-BE49-F238E27FC236}">
                <a16:creationId xmlns:a16="http://schemas.microsoft.com/office/drawing/2014/main" id="{FD5D7050-9115-4D5D-89F1-FC43D3F2C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0338" y="4043363"/>
            <a:ext cx="1411287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¡corazones!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4" name="CuadroTexto 1213">
            <a:extLst>
              <a:ext uri="{FF2B5EF4-FFF2-40B4-BE49-F238E27FC236}">
                <a16:creationId xmlns:a16="http://schemas.microsoft.com/office/drawing/2014/main" id="{BB082BA5-808C-4FE6-85D0-56B720C23856}"/>
              </a:ext>
            </a:extLst>
          </p:cNvPr>
          <p:cNvSpPr txBox="1"/>
          <p:nvPr/>
        </p:nvSpPr>
        <p:spPr>
          <a:xfrm>
            <a:off x="2188360" y="5039274"/>
            <a:ext cx="781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Si la penúltima letra de la palabra termina en consonante, a excepción de rho (</a:t>
            </a:r>
            <a:r>
              <a:rPr lang="el-GR" sz="1800" dirty="0">
                <a:latin typeface="#Logos 8 Resource"/>
              </a:rPr>
              <a:t>ρ</a:t>
            </a:r>
            <a:r>
              <a:rPr lang="es-MX" dirty="0"/>
              <a:t>), la alfa (</a:t>
            </a:r>
            <a:r>
              <a:rPr lang="el-GR" sz="1800" dirty="0">
                <a:latin typeface="#Logos 8 Resource"/>
              </a:rPr>
              <a:t>α</a:t>
            </a:r>
            <a:r>
              <a:rPr lang="es-MX" dirty="0"/>
              <a:t>) cambia a eta (</a:t>
            </a:r>
            <a:r>
              <a:rPr lang="el-GR" dirty="0"/>
              <a:t>η</a:t>
            </a:r>
            <a:r>
              <a:rPr lang="es-MX" dirty="0"/>
              <a:t>) en el genitivo y dativo del singular. Ejemplo: </a:t>
            </a:r>
            <a:r>
              <a:rPr lang="el-GR" sz="1800" dirty="0">
                <a:latin typeface="#Logos 8 Resource"/>
              </a:rPr>
              <a:t>θάλασσα</a:t>
            </a:r>
            <a:r>
              <a:rPr lang="es-MX" sz="1800" dirty="0">
                <a:latin typeface="#Logos 8 Resource"/>
              </a:rPr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3522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5" dur="2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2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2000"/>
                                        <p:tgtEl>
                                          <p:spTgt spid="2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2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2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800" decel="100000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800" decel="1000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800" decel="1000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800" decel="1000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3" dur="2000"/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8" dur="2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1" dur="200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4" dur="2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1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1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1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6"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allAtOnce"/>
      <p:bldP spid="45" grpId="0"/>
      <p:bldP spid="46" grpId="0"/>
      <p:bldP spid="47" grpId="0"/>
      <p:bldP spid="49" grpId="0"/>
      <p:bldP spid="50" grpId="0"/>
      <p:bldP spid="51" grpId="0"/>
      <p:bldP spid="52" grpId="0"/>
      <p:bldP spid="56" grpId="0"/>
      <p:bldP spid="57" grpId="0"/>
      <p:bldP spid="58" grpId="0"/>
      <p:bldP spid="60" grpId="0" build="allAtOnce"/>
      <p:bldP spid="61" grpId="0"/>
      <p:bldP spid="62" grpId="0"/>
      <p:bldP spid="63" grpId="0"/>
      <p:bldP spid="2050" grpId="0"/>
      <p:bldP spid="2051" grpId="0"/>
      <p:bldP spid="2052" grpId="0"/>
      <p:bldP spid="2053" grpId="0"/>
      <p:bldP spid="2058" grpId="0"/>
      <p:bldP spid="2059" grpId="0"/>
      <p:bldP spid="2060" grpId="0"/>
      <p:bldP spid="2064" grpId="0"/>
      <p:bldP spid="2065" grpId="0"/>
      <p:bldP spid="2066" grpId="0"/>
      <p:bldP spid="2069" grpId="0"/>
      <p:bldP spid="2070" grpId="0"/>
      <p:bldP spid="2071" grpId="0"/>
      <p:bldP spid="2074" grpId="0"/>
      <p:bldP spid="2075" grpId="0"/>
      <p:bldP spid="2076" grpId="0"/>
      <p:bldP spid="2078" grpId="0"/>
      <p:bldP spid="2079" grpId="0"/>
      <p:bldP spid="1212" grpId="0"/>
      <p:bldP spid="12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stituto de Lideres Cristianos - Inicio | Facebook">
            <a:extLst>
              <a:ext uri="{FF2B5EF4-FFF2-40B4-BE49-F238E27FC236}">
                <a16:creationId xmlns:a16="http://schemas.microsoft.com/office/drawing/2014/main" id="{41D088FF-7595-4A5F-966B-1C3307BB91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0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F8A2799-238D-4D64-8BB7-AADF44697266}"/>
              </a:ext>
            </a:extLst>
          </p:cNvPr>
          <p:cNvSpPr txBox="1"/>
          <p:nvPr/>
        </p:nvSpPr>
        <p:spPr>
          <a:xfrm>
            <a:off x="3442187" y="106602"/>
            <a:ext cx="68180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i="1" dirty="0">
                <a:effectLst/>
                <a:highlight>
                  <a:srgbClr val="FF99FF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Preposiciones usadas con un caso</a:t>
            </a:r>
            <a:endParaRPr lang="es-MX" sz="3200" dirty="0">
              <a:highlight>
                <a:srgbClr val="FF99FF"/>
              </a:highlight>
              <a:latin typeface="Comic Sans MS" panose="030F0702030302020204" pitchFamily="66" charset="0"/>
            </a:endParaRPr>
          </a:p>
        </p:txBody>
      </p:sp>
      <p:grpSp>
        <p:nvGrpSpPr>
          <p:cNvPr id="16" name="Google Shape;611;p22">
            <a:extLst>
              <a:ext uri="{FF2B5EF4-FFF2-40B4-BE49-F238E27FC236}">
                <a16:creationId xmlns:a16="http://schemas.microsoft.com/office/drawing/2014/main" id="{5925B545-98D4-43E1-BF3D-4C454E216D7C}"/>
              </a:ext>
            </a:extLst>
          </p:cNvPr>
          <p:cNvGrpSpPr/>
          <p:nvPr/>
        </p:nvGrpSpPr>
        <p:grpSpPr>
          <a:xfrm>
            <a:off x="584028" y="1501945"/>
            <a:ext cx="254056" cy="241758"/>
            <a:chOff x="2768914" y="655181"/>
            <a:chExt cx="338380" cy="321743"/>
          </a:xfrm>
        </p:grpSpPr>
        <p:sp>
          <p:nvSpPr>
            <p:cNvPr id="17" name="Google Shape;612;p22">
              <a:extLst>
                <a:ext uri="{FF2B5EF4-FFF2-40B4-BE49-F238E27FC236}">
                  <a16:creationId xmlns:a16="http://schemas.microsoft.com/office/drawing/2014/main" id="{C94C2ABF-34E3-46A7-B85B-D76854B37A68}"/>
                </a:ext>
              </a:extLst>
            </p:cNvPr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Google Shape;613;p22">
              <a:extLst>
                <a:ext uri="{FF2B5EF4-FFF2-40B4-BE49-F238E27FC236}">
                  <a16:creationId xmlns:a16="http://schemas.microsoft.com/office/drawing/2014/main" id="{CFE47B9A-189B-453C-B37A-3B33FC04AA02}"/>
                </a:ext>
              </a:extLst>
            </p:cNvPr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9" name="Google Shape;617;p22">
            <a:extLst>
              <a:ext uri="{FF2B5EF4-FFF2-40B4-BE49-F238E27FC236}">
                <a16:creationId xmlns:a16="http://schemas.microsoft.com/office/drawing/2014/main" id="{D660B92C-1449-45B7-A005-5881F20ADEF1}"/>
              </a:ext>
            </a:extLst>
          </p:cNvPr>
          <p:cNvGrpSpPr/>
          <p:nvPr/>
        </p:nvGrpSpPr>
        <p:grpSpPr>
          <a:xfrm>
            <a:off x="-523040" y="5093087"/>
            <a:ext cx="1115223" cy="505646"/>
            <a:chOff x="-889965" y="517131"/>
            <a:chExt cx="2215821" cy="1003863"/>
          </a:xfrm>
        </p:grpSpPr>
        <p:sp>
          <p:nvSpPr>
            <p:cNvPr id="20" name="Google Shape;618;p22">
              <a:extLst>
                <a:ext uri="{FF2B5EF4-FFF2-40B4-BE49-F238E27FC236}">
                  <a16:creationId xmlns:a16="http://schemas.microsoft.com/office/drawing/2014/main" id="{B1A10488-82E4-47C5-9BC3-C6FE59E1FF63}"/>
                </a:ext>
              </a:extLst>
            </p:cNvPr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Google Shape;619;p22">
              <a:extLst>
                <a:ext uri="{FF2B5EF4-FFF2-40B4-BE49-F238E27FC236}">
                  <a16:creationId xmlns:a16="http://schemas.microsoft.com/office/drawing/2014/main" id="{B294CE08-EFD0-4DFD-ADC0-045AD56FB778}"/>
                </a:ext>
              </a:extLst>
            </p:cNvPr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" name="Google Shape;1406;p49">
            <a:extLst>
              <a:ext uri="{FF2B5EF4-FFF2-40B4-BE49-F238E27FC236}">
                <a16:creationId xmlns:a16="http://schemas.microsoft.com/office/drawing/2014/main" id="{0B1D08F3-2F3F-4A89-8B98-85665F8CDEB9}"/>
              </a:ext>
            </a:extLst>
          </p:cNvPr>
          <p:cNvGrpSpPr/>
          <p:nvPr/>
        </p:nvGrpSpPr>
        <p:grpSpPr>
          <a:xfrm>
            <a:off x="10394997" y="1501945"/>
            <a:ext cx="2071508" cy="1390999"/>
            <a:chOff x="4095250" y="4474825"/>
            <a:chExt cx="156825" cy="171850"/>
          </a:xfrm>
        </p:grpSpPr>
        <p:sp>
          <p:nvSpPr>
            <p:cNvPr id="23" name="Google Shape;1407;p49">
              <a:extLst>
                <a:ext uri="{FF2B5EF4-FFF2-40B4-BE49-F238E27FC236}">
                  <a16:creationId xmlns:a16="http://schemas.microsoft.com/office/drawing/2014/main" id="{3932DDB6-0F57-4B9E-9149-ABA3AF34BB4A}"/>
                </a:ext>
              </a:extLst>
            </p:cNvPr>
            <p:cNvSpPr/>
            <p:nvPr/>
          </p:nvSpPr>
          <p:spPr>
            <a:xfrm>
              <a:off x="4096350" y="4521525"/>
              <a:ext cx="75650" cy="121800"/>
            </a:xfrm>
            <a:custGeom>
              <a:avLst/>
              <a:gdLst/>
              <a:ahLst/>
              <a:cxnLst/>
              <a:rect l="l" t="t" r="r" b="b"/>
              <a:pathLst>
                <a:path w="3026" h="4872" extrusionOk="0">
                  <a:moveTo>
                    <a:pt x="134" y="1"/>
                  </a:moveTo>
                  <a:lnTo>
                    <a:pt x="67" y="112"/>
                  </a:lnTo>
                  <a:lnTo>
                    <a:pt x="23" y="245"/>
                  </a:lnTo>
                  <a:lnTo>
                    <a:pt x="1" y="357"/>
                  </a:lnTo>
                  <a:lnTo>
                    <a:pt x="1" y="490"/>
                  </a:lnTo>
                  <a:lnTo>
                    <a:pt x="1" y="646"/>
                  </a:lnTo>
                  <a:lnTo>
                    <a:pt x="23" y="779"/>
                  </a:lnTo>
                  <a:lnTo>
                    <a:pt x="67" y="935"/>
                  </a:lnTo>
                  <a:lnTo>
                    <a:pt x="134" y="1091"/>
                  </a:lnTo>
                  <a:lnTo>
                    <a:pt x="156" y="1180"/>
                  </a:lnTo>
                  <a:lnTo>
                    <a:pt x="223" y="1313"/>
                  </a:lnTo>
                  <a:lnTo>
                    <a:pt x="423" y="1647"/>
                  </a:lnTo>
                  <a:lnTo>
                    <a:pt x="779" y="2158"/>
                  </a:lnTo>
                  <a:lnTo>
                    <a:pt x="1246" y="2781"/>
                  </a:lnTo>
                  <a:lnTo>
                    <a:pt x="1691" y="3382"/>
                  </a:lnTo>
                  <a:lnTo>
                    <a:pt x="2136" y="3916"/>
                  </a:lnTo>
                  <a:lnTo>
                    <a:pt x="2558" y="4427"/>
                  </a:lnTo>
                  <a:lnTo>
                    <a:pt x="2959" y="4872"/>
                  </a:lnTo>
                  <a:lnTo>
                    <a:pt x="2959" y="4872"/>
                  </a:lnTo>
                  <a:lnTo>
                    <a:pt x="2914" y="4716"/>
                  </a:lnTo>
                  <a:lnTo>
                    <a:pt x="2870" y="4516"/>
                  </a:lnTo>
                  <a:lnTo>
                    <a:pt x="2892" y="4316"/>
                  </a:lnTo>
                  <a:lnTo>
                    <a:pt x="2937" y="4116"/>
                  </a:lnTo>
                  <a:lnTo>
                    <a:pt x="3026" y="3960"/>
                  </a:lnTo>
                  <a:lnTo>
                    <a:pt x="2625" y="3493"/>
                  </a:lnTo>
                  <a:lnTo>
                    <a:pt x="2180" y="2959"/>
                  </a:lnTo>
                  <a:lnTo>
                    <a:pt x="1713" y="2359"/>
                  </a:lnTo>
                  <a:lnTo>
                    <a:pt x="1224" y="1691"/>
                  </a:lnTo>
                  <a:lnTo>
                    <a:pt x="757" y="1046"/>
                  </a:lnTo>
                  <a:lnTo>
                    <a:pt x="423" y="557"/>
                  </a:lnTo>
                  <a:lnTo>
                    <a:pt x="223" y="201"/>
                  </a:lnTo>
                  <a:lnTo>
                    <a:pt x="156" y="90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9DC8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408;p49">
              <a:extLst>
                <a:ext uri="{FF2B5EF4-FFF2-40B4-BE49-F238E27FC236}">
                  <a16:creationId xmlns:a16="http://schemas.microsoft.com/office/drawing/2014/main" id="{7B41C40A-6712-4B48-9759-FE11CC8019A2}"/>
                </a:ext>
              </a:extLst>
            </p:cNvPr>
            <p:cNvSpPr/>
            <p:nvPr/>
          </p:nvSpPr>
          <p:spPr>
            <a:xfrm>
              <a:off x="4174200" y="4577150"/>
              <a:ext cx="73425" cy="61725"/>
            </a:xfrm>
            <a:custGeom>
              <a:avLst/>
              <a:gdLst/>
              <a:ahLst/>
              <a:cxnLst/>
              <a:rect l="l" t="t" r="r" b="b"/>
              <a:pathLst>
                <a:path w="2937" h="2469" extrusionOk="0">
                  <a:moveTo>
                    <a:pt x="2581" y="0"/>
                  </a:moveTo>
                  <a:lnTo>
                    <a:pt x="1224" y="868"/>
                  </a:lnTo>
                  <a:lnTo>
                    <a:pt x="112" y="1602"/>
                  </a:lnTo>
                  <a:lnTo>
                    <a:pt x="45" y="1735"/>
                  </a:lnTo>
                  <a:lnTo>
                    <a:pt x="23" y="1868"/>
                  </a:lnTo>
                  <a:lnTo>
                    <a:pt x="1" y="2024"/>
                  </a:lnTo>
                  <a:lnTo>
                    <a:pt x="23" y="2158"/>
                  </a:lnTo>
                  <a:lnTo>
                    <a:pt x="23" y="2202"/>
                  </a:lnTo>
                  <a:lnTo>
                    <a:pt x="45" y="2336"/>
                  </a:lnTo>
                  <a:lnTo>
                    <a:pt x="67" y="2402"/>
                  </a:lnTo>
                  <a:lnTo>
                    <a:pt x="112" y="2469"/>
                  </a:lnTo>
                  <a:lnTo>
                    <a:pt x="557" y="2202"/>
                  </a:lnTo>
                  <a:lnTo>
                    <a:pt x="1179" y="1802"/>
                  </a:lnTo>
                  <a:lnTo>
                    <a:pt x="2937" y="601"/>
                  </a:lnTo>
                  <a:lnTo>
                    <a:pt x="2870" y="556"/>
                  </a:lnTo>
                  <a:lnTo>
                    <a:pt x="2803" y="512"/>
                  </a:lnTo>
                  <a:lnTo>
                    <a:pt x="2714" y="400"/>
                  </a:lnTo>
                  <a:lnTo>
                    <a:pt x="2625" y="222"/>
                  </a:lnTo>
                  <a:lnTo>
                    <a:pt x="25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409;p49">
              <a:extLst>
                <a:ext uri="{FF2B5EF4-FFF2-40B4-BE49-F238E27FC236}">
                  <a16:creationId xmlns:a16="http://schemas.microsoft.com/office/drawing/2014/main" id="{812AFC83-FEB3-406C-8021-C98A1FE87237}"/>
                </a:ext>
              </a:extLst>
            </p:cNvPr>
            <p:cNvSpPr/>
            <p:nvPr/>
          </p:nvSpPr>
          <p:spPr>
            <a:xfrm>
              <a:off x="4174200" y="4577150"/>
              <a:ext cx="73425" cy="61725"/>
            </a:xfrm>
            <a:custGeom>
              <a:avLst/>
              <a:gdLst/>
              <a:ahLst/>
              <a:cxnLst/>
              <a:rect l="l" t="t" r="r" b="b"/>
              <a:pathLst>
                <a:path w="2937" h="2469" fill="none" extrusionOk="0">
                  <a:moveTo>
                    <a:pt x="2937" y="601"/>
                  </a:moveTo>
                  <a:lnTo>
                    <a:pt x="2937" y="601"/>
                  </a:lnTo>
                  <a:lnTo>
                    <a:pt x="2870" y="556"/>
                  </a:lnTo>
                  <a:lnTo>
                    <a:pt x="2803" y="512"/>
                  </a:lnTo>
                  <a:lnTo>
                    <a:pt x="2714" y="400"/>
                  </a:lnTo>
                  <a:lnTo>
                    <a:pt x="2625" y="222"/>
                  </a:lnTo>
                  <a:lnTo>
                    <a:pt x="2581" y="0"/>
                  </a:lnTo>
                  <a:lnTo>
                    <a:pt x="2581" y="0"/>
                  </a:lnTo>
                  <a:lnTo>
                    <a:pt x="1224" y="868"/>
                  </a:lnTo>
                  <a:lnTo>
                    <a:pt x="1224" y="868"/>
                  </a:lnTo>
                  <a:lnTo>
                    <a:pt x="112" y="1602"/>
                  </a:lnTo>
                  <a:lnTo>
                    <a:pt x="112" y="1602"/>
                  </a:lnTo>
                  <a:lnTo>
                    <a:pt x="45" y="1735"/>
                  </a:lnTo>
                  <a:lnTo>
                    <a:pt x="23" y="1868"/>
                  </a:lnTo>
                  <a:lnTo>
                    <a:pt x="23" y="1868"/>
                  </a:lnTo>
                  <a:lnTo>
                    <a:pt x="690" y="1468"/>
                  </a:lnTo>
                  <a:lnTo>
                    <a:pt x="690" y="1468"/>
                  </a:lnTo>
                  <a:lnTo>
                    <a:pt x="735" y="1446"/>
                  </a:lnTo>
                  <a:lnTo>
                    <a:pt x="735" y="1446"/>
                  </a:lnTo>
                  <a:lnTo>
                    <a:pt x="690" y="1468"/>
                  </a:lnTo>
                  <a:lnTo>
                    <a:pt x="690" y="1468"/>
                  </a:lnTo>
                  <a:lnTo>
                    <a:pt x="23" y="1868"/>
                  </a:lnTo>
                  <a:lnTo>
                    <a:pt x="23" y="1868"/>
                  </a:lnTo>
                  <a:lnTo>
                    <a:pt x="1" y="2024"/>
                  </a:lnTo>
                  <a:lnTo>
                    <a:pt x="23" y="2158"/>
                  </a:lnTo>
                  <a:lnTo>
                    <a:pt x="23" y="2158"/>
                  </a:lnTo>
                  <a:lnTo>
                    <a:pt x="490" y="1824"/>
                  </a:lnTo>
                  <a:lnTo>
                    <a:pt x="490" y="1824"/>
                  </a:lnTo>
                  <a:lnTo>
                    <a:pt x="23" y="2158"/>
                  </a:lnTo>
                  <a:lnTo>
                    <a:pt x="23" y="2158"/>
                  </a:lnTo>
                  <a:lnTo>
                    <a:pt x="23" y="2202"/>
                  </a:lnTo>
                  <a:lnTo>
                    <a:pt x="23" y="2202"/>
                  </a:lnTo>
                  <a:lnTo>
                    <a:pt x="45" y="2336"/>
                  </a:lnTo>
                  <a:lnTo>
                    <a:pt x="45" y="2336"/>
                  </a:lnTo>
                  <a:lnTo>
                    <a:pt x="690" y="1913"/>
                  </a:lnTo>
                  <a:lnTo>
                    <a:pt x="690" y="1913"/>
                  </a:lnTo>
                  <a:lnTo>
                    <a:pt x="45" y="2336"/>
                  </a:lnTo>
                  <a:lnTo>
                    <a:pt x="45" y="2336"/>
                  </a:lnTo>
                  <a:lnTo>
                    <a:pt x="67" y="2402"/>
                  </a:lnTo>
                  <a:lnTo>
                    <a:pt x="67" y="2402"/>
                  </a:lnTo>
                  <a:lnTo>
                    <a:pt x="112" y="2469"/>
                  </a:lnTo>
                  <a:lnTo>
                    <a:pt x="112" y="2469"/>
                  </a:lnTo>
                  <a:lnTo>
                    <a:pt x="557" y="2202"/>
                  </a:lnTo>
                  <a:lnTo>
                    <a:pt x="1179" y="1802"/>
                  </a:lnTo>
                  <a:lnTo>
                    <a:pt x="2937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1410;p49">
              <a:extLst>
                <a:ext uri="{FF2B5EF4-FFF2-40B4-BE49-F238E27FC236}">
                  <a16:creationId xmlns:a16="http://schemas.microsoft.com/office/drawing/2014/main" id="{FF98B778-4CDE-4685-864C-F12F5BDE9B4A}"/>
                </a:ext>
              </a:extLst>
            </p:cNvPr>
            <p:cNvSpPr/>
            <p:nvPr/>
          </p:nvSpPr>
          <p:spPr>
            <a:xfrm>
              <a:off x="4200900" y="4616625"/>
              <a:ext cx="2250" cy="1700"/>
            </a:xfrm>
            <a:custGeom>
              <a:avLst/>
              <a:gdLst/>
              <a:ahLst/>
              <a:cxnLst/>
              <a:rect l="l" t="t" r="r" b="b"/>
              <a:pathLst>
                <a:path w="90" h="68" fill="none" extrusionOk="0">
                  <a:moveTo>
                    <a:pt x="0" y="67"/>
                  </a:moveTo>
                  <a:lnTo>
                    <a:pt x="0" y="67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0" y="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Google Shape;1411;p49">
              <a:extLst>
                <a:ext uri="{FF2B5EF4-FFF2-40B4-BE49-F238E27FC236}">
                  <a16:creationId xmlns:a16="http://schemas.microsoft.com/office/drawing/2014/main" id="{F8E292DD-5E93-4E84-9090-6B43C5219329}"/>
                </a:ext>
              </a:extLst>
            </p:cNvPr>
            <p:cNvSpPr/>
            <p:nvPr/>
          </p:nvSpPr>
          <p:spPr>
            <a:xfrm>
              <a:off x="4195875" y="4609400"/>
              <a:ext cx="2825" cy="1675"/>
            </a:xfrm>
            <a:custGeom>
              <a:avLst/>
              <a:gdLst/>
              <a:ahLst/>
              <a:cxnLst/>
              <a:rect l="l" t="t" r="r" b="b"/>
              <a:pathLst>
                <a:path w="113" h="67" fill="none" extrusionOk="0">
                  <a:moveTo>
                    <a:pt x="1" y="67"/>
                  </a:moveTo>
                  <a:lnTo>
                    <a:pt x="1" y="67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" y="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Google Shape;1412;p49">
              <a:extLst>
                <a:ext uri="{FF2B5EF4-FFF2-40B4-BE49-F238E27FC236}">
                  <a16:creationId xmlns:a16="http://schemas.microsoft.com/office/drawing/2014/main" id="{8A93B45A-C15C-4AF4-B1FC-9EE4CEC9B80E}"/>
                </a:ext>
              </a:extLst>
            </p:cNvPr>
            <p:cNvSpPr/>
            <p:nvPr/>
          </p:nvSpPr>
          <p:spPr>
            <a:xfrm>
              <a:off x="4194775" y="4621075"/>
              <a:ext cx="1700" cy="1125"/>
            </a:xfrm>
            <a:custGeom>
              <a:avLst/>
              <a:gdLst/>
              <a:ahLst/>
              <a:cxnLst/>
              <a:rect l="l" t="t" r="r" b="b"/>
              <a:pathLst>
                <a:path w="68" h="45" fill="none" extrusionOk="0">
                  <a:moveTo>
                    <a:pt x="0" y="45"/>
                  </a:moveTo>
                  <a:lnTo>
                    <a:pt x="0" y="45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0" y="45"/>
                  </a:lnTo>
                  <a:lnTo>
                    <a:pt x="0" y="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Google Shape;1413;p49">
              <a:extLst>
                <a:ext uri="{FF2B5EF4-FFF2-40B4-BE49-F238E27FC236}">
                  <a16:creationId xmlns:a16="http://schemas.microsoft.com/office/drawing/2014/main" id="{1FEC7864-0137-4EB7-8A01-10194CA0CC18}"/>
                </a:ext>
              </a:extLst>
            </p:cNvPr>
            <p:cNvSpPr/>
            <p:nvPr/>
          </p:nvSpPr>
          <p:spPr>
            <a:xfrm>
              <a:off x="4168075" y="4574925"/>
              <a:ext cx="83450" cy="70625"/>
            </a:xfrm>
            <a:custGeom>
              <a:avLst/>
              <a:gdLst/>
              <a:ahLst/>
              <a:cxnLst/>
              <a:rect l="l" t="t" r="r" b="b"/>
              <a:pathLst>
                <a:path w="3338" h="2825" extrusionOk="0">
                  <a:moveTo>
                    <a:pt x="2959" y="0"/>
                  </a:moveTo>
                  <a:lnTo>
                    <a:pt x="2826" y="89"/>
                  </a:lnTo>
                  <a:lnTo>
                    <a:pt x="2870" y="311"/>
                  </a:lnTo>
                  <a:lnTo>
                    <a:pt x="2959" y="489"/>
                  </a:lnTo>
                  <a:lnTo>
                    <a:pt x="3048" y="601"/>
                  </a:lnTo>
                  <a:lnTo>
                    <a:pt x="3115" y="645"/>
                  </a:lnTo>
                  <a:lnTo>
                    <a:pt x="3182" y="690"/>
                  </a:lnTo>
                  <a:lnTo>
                    <a:pt x="1424" y="1891"/>
                  </a:lnTo>
                  <a:lnTo>
                    <a:pt x="802" y="2291"/>
                  </a:lnTo>
                  <a:lnTo>
                    <a:pt x="357" y="2558"/>
                  </a:lnTo>
                  <a:lnTo>
                    <a:pt x="312" y="2491"/>
                  </a:lnTo>
                  <a:lnTo>
                    <a:pt x="290" y="2425"/>
                  </a:lnTo>
                  <a:lnTo>
                    <a:pt x="268" y="2291"/>
                  </a:lnTo>
                  <a:lnTo>
                    <a:pt x="268" y="2247"/>
                  </a:lnTo>
                  <a:lnTo>
                    <a:pt x="246" y="2113"/>
                  </a:lnTo>
                  <a:lnTo>
                    <a:pt x="268" y="1957"/>
                  </a:lnTo>
                  <a:lnTo>
                    <a:pt x="290" y="1824"/>
                  </a:lnTo>
                  <a:lnTo>
                    <a:pt x="357" y="1691"/>
                  </a:lnTo>
                  <a:lnTo>
                    <a:pt x="357" y="1691"/>
                  </a:lnTo>
                  <a:lnTo>
                    <a:pt x="157" y="1824"/>
                  </a:lnTo>
                  <a:lnTo>
                    <a:pt x="68" y="1980"/>
                  </a:lnTo>
                  <a:lnTo>
                    <a:pt x="23" y="2180"/>
                  </a:lnTo>
                  <a:lnTo>
                    <a:pt x="1" y="2380"/>
                  </a:lnTo>
                  <a:lnTo>
                    <a:pt x="45" y="2580"/>
                  </a:lnTo>
                  <a:lnTo>
                    <a:pt x="90" y="2736"/>
                  </a:lnTo>
                  <a:lnTo>
                    <a:pt x="112" y="2780"/>
                  </a:lnTo>
                  <a:lnTo>
                    <a:pt x="157" y="2803"/>
                  </a:lnTo>
                  <a:lnTo>
                    <a:pt x="223" y="2825"/>
                  </a:lnTo>
                  <a:lnTo>
                    <a:pt x="290" y="2825"/>
                  </a:lnTo>
                  <a:lnTo>
                    <a:pt x="1469" y="2046"/>
                  </a:lnTo>
                  <a:lnTo>
                    <a:pt x="3204" y="912"/>
                  </a:lnTo>
                  <a:lnTo>
                    <a:pt x="3293" y="823"/>
                  </a:lnTo>
                  <a:lnTo>
                    <a:pt x="3337" y="712"/>
                  </a:lnTo>
                  <a:lnTo>
                    <a:pt x="3315" y="578"/>
                  </a:lnTo>
                  <a:lnTo>
                    <a:pt x="3271" y="445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A0C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Google Shape;1414;p49">
              <a:extLst>
                <a:ext uri="{FF2B5EF4-FFF2-40B4-BE49-F238E27FC236}">
                  <a16:creationId xmlns:a16="http://schemas.microsoft.com/office/drawing/2014/main" id="{CB8FF5C4-2734-46E4-AC55-FCE03D9C8FDF}"/>
                </a:ext>
              </a:extLst>
            </p:cNvPr>
            <p:cNvSpPr/>
            <p:nvPr/>
          </p:nvSpPr>
          <p:spPr>
            <a:xfrm>
              <a:off x="4099675" y="4475375"/>
              <a:ext cx="144050" cy="145150"/>
            </a:xfrm>
            <a:custGeom>
              <a:avLst/>
              <a:gdLst/>
              <a:ahLst/>
              <a:cxnLst/>
              <a:rect l="l" t="t" r="r" b="b"/>
              <a:pathLst>
                <a:path w="5762" h="5806" extrusionOk="0">
                  <a:moveTo>
                    <a:pt x="2937" y="1"/>
                  </a:moveTo>
                  <a:lnTo>
                    <a:pt x="2870" y="23"/>
                  </a:lnTo>
                  <a:lnTo>
                    <a:pt x="2715" y="112"/>
                  </a:lnTo>
                  <a:lnTo>
                    <a:pt x="1336" y="979"/>
                  </a:lnTo>
                  <a:lnTo>
                    <a:pt x="1" y="1847"/>
                  </a:lnTo>
                  <a:lnTo>
                    <a:pt x="23" y="1936"/>
                  </a:lnTo>
                  <a:lnTo>
                    <a:pt x="90" y="2047"/>
                  </a:lnTo>
                  <a:lnTo>
                    <a:pt x="290" y="2403"/>
                  </a:lnTo>
                  <a:lnTo>
                    <a:pt x="624" y="2892"/>
                  </a:lnTo>
                  <a:lnTo>
                    <a:pt x="1091" y="3537"/>
                  </a:lnTo>
                  <a:lnTo>
                    <a:pt x="1580" y="4205"/>
                  </a:lnTo>
                  <a:lnTo>
                    <a:pt x="2047" y="4805"/>
                  </a:lnTo>
                  <a:lnTo>
                    <a:pt x="2492" y="5339"/>
                  </a:lnTo>
                  <a:lnTo>
                    <a:pt x="2893" y="5806"/>
                  </a:lnTo>
                  <a:lnTo>
                    <a:pt x="3093" y="5673"/>
                  </a:lnTo>
                  <a:lnTo>
                    <a:pt x="4205" y="4939"/>
                  </a:lnTo>
                  <a:lnTo>
                    <a:pt x="5562" y="4071"/>
                  </a:lnTo>
                  <a:lnTo>
                    <a:pt x="5695" y="3982"/>
                  </a:lnTo>
                  <a:lnTo>
                    <a:pt x="5740" y="3893"/>
                  </a:lnTo>
                  <a:lnTo>
                    <a:pt x="5762" y="3782"/>
                  </a:lnTo>
                  <a:lnTo>
                    <a:pt x="5740" y="3671"/>
                  </a:lnTo>
                  <a:lnTo>
                    <a:pt x="5695" y="3515"/>
                  </a:lnTo>
                  <a:lnTo>
                    <a:pt x="5161" y="2759"/>
                  </a:lnTo>
                  <a:lnTo>
                    <a:pt x="4583" y="1958"/>
                  </a:lnTo>
                  <a:lnTo>
                    <a:pt x="3271" y="179"/>
                  </a:lnTo>
                  <a:lnTo>
                    <a:pt x="3204" y="112"/>
                  </a:lnTo>
                  <a:lnTo>
                    <a:pt x="3137" y="45"/>
                  </a:lnTo>
                  <a:lnTo>
                    <a:pt x="3070" y="23"/>
                  </a:lnTo>
                  <a:lnTo>
                    <a:pt x="3004" y="1"/>
                  </a:lnTo>
                  <a:close/>
                </a:path>
              </a:pathLst>
            </a:custGeom>
            <a:solidFill>
              <a:srgbClr val="D2DE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Google Shape;1415;p49">
              <a:extLst>
                <a:ext uri="{FF2B5EF4-FFF2-40B4-BE49-F238E27FC236}">
                  <a16:creationId xmlns:a16="http://schemas.microsoft.com/office/drawing/2014/main" id="{C12C2AB4-B34C-49BF-A25A-381F9B45450F}"/>
                </a:ext>
              </a:extLst>
            </p:cNvPr>
            <p:cNvSpPr/>
            <p:nvPr/>
          </p:nvSpPr>
          <p:spPr>
            <a:xfrm>
              <a:off x="4095250" y="4474825"/>
              <a:ext cx="156825" cy="171850"/>
            </a:xfrm>
            <a:custGeom>
              <a:avLst/>
              <a:gdLst/>
              <a:ahLst/>
              <a:cxnLst/>
              <a:rect l="l" t="t" r="r" b="b"/>
              <a:pathLst>
                <a:path w="6273" h="6874" extrusionOk="0">
                  <a:moveTo>
                    <a:pt x="3159" y="67"/>
                  </a:moveTo>
                  <a:lnTo>
                    <a:pt x="3225" y="89"/>
                  </a:lnTo>
                  <a:lnTo>
                    <a:pt x="3292" y="112"/>
                  </a:lnTo>
                  <a:lnTo>
                    <a:pt x="3403" y="223"/>
                  </a:lnTo>
                  <a:lnTo>
                    <a:pt x="3514" y="356"/>
                  </a:lnTo>
                  <a:lnTo>
                    <a:pt x="4604" y="1824"/>
                  </a:lnTo>
                  <a:lnTo>
                    <a:pt x="5338" y="2870"/>
                  </a:lnTo>
                  <a:lnTo>
                    <a:pt x="5650" y="3315"/>
                  </a:lnTo>
                  <a:lnTo>
                    <a:pt x="5761" y="3470"/>
                  </a:lnTo>
                  <a:lnTo>
                    <a:pt x="5872" y="3626"/>
                  </a:lnTo>
                  <a:lnTo>
                    <a:pt x="5894" y="3715"/>
                  </a:lnTo>
                  <a:lnTo>
                    <a:pt x="5894" y="3804"/>
                  </a:lnTo>
                  <a:lnTo>
                    <a:pt x="5872" y="3893"/>
                  </a:lnTo>
                  <a:lnTo>
                    <a:pt x="5828" y="3982"/>
                  </a:lnTo>
                  <a:lnTo>
                    <a:pt x="5828" y="4004"/>
                  </a:lnTo>
                  <a:lnTo>
                    <a:pt x="5828" y="4026"/>
                  </a:lnTo>
                  <a:lnTo>
                    <a:pt x="6006" y="4227"/>
                  </a:lnTo>
                  <a:lnTo>
                    <a:pt x="6139" y="4449"/>
                  </a:lnTo>
                  <a:lnTo>
                    <a:pt x="6184" y="4538"/>
                  </a:lnTo>
                  <a:lnTo>
                    <a:pt x="6206" y="4627"/>
                  </a:lnTo>
                  <a:lnTo>
                    <a:pt x="6206" y="4694"/>
                  </a:lnTo>
                  <a:lnTo>
                    <a:pt x="6184" y="4760"/>
                  </a:lnTo>
                  <a:lnTo>
                    <a:pt x="6139" y="4827"/>
                  </a:lnTo>
                  <a:lnTo>
                    <a:pt x="6072" y="4894"/>
                  </a:lnTo>
                  <a:lnTo>
                    <a:pt x="5939" y="5005"/>
                  </a:lnTo>
                  <a:lnTo>
                    <a:pt x="4293" y="6050"/>
                  </a:lnTo>
                  <a:lnTo>
                    <a:pt x="3292" y="6695"/>
                  </a:lnTo>
                  <a:lnTo>
                    <a:pt x="3225" y="6740"/>
                  </a:lnTo>
                  <a:lnTo>
                    <a:pt x="3136" y="6762"/>
                  </a:lnTo>
                  <a:lnTo>
                    <a:pt x="3092" y="6740"/>
                  </a:lnTo>
                  <a:lnTo>
                    <a:pt x="3025" y="6718"/>
                  </a:lnTo>
                  <a:lnTo>
                    <a:pt x="2914" y="6629"/>
                  </a:lnTo>
                  <a:lnTo>
                    <a:pt x="2825" y="6495"/>
                  </a:lnTo>
                  <a:lnTo>
                    <a:pt x="2424" y="6050"/>
                  </a:lnTo>
                  <a:lnTo>
                    <a:pt x="1980" y="5494"/>
                  </a:lnTo>
                  <a:lnTo>
                    <a:pt x="1535" y="4961"/>
                  </a:lnTo>
                  <a:lnTo>
                    <a:pt x="1112" y="4404"/>
                  </a:lnTo>
                  <a:lnTo>
                    <a:pt x="712" y="3826"/>
                  </a:lnTo>
                  <a:lnTo>
                    <a:pt x="423" y="3404"/>
                  </a:lnTo>
                  <a:lnTo>
                    <a:pt x="289" y="3159"/>
                  </a:lnTo>
                  <a:lnTo>
                    <a:pt x="178" y="2914"/>
                  </a:lnTo>
                  <a:lnTo>
                    <a:pt x="111" y="2670"/>
                  </a:lnTo>
                  <a:lnTo>
                    <a:pt x="89" y="2536"/>
                  </a:lnTo>
                  <a:lnTo>
                    <a:pt x="89" y="2403"/>
                  </a:lnTo>
                  <a:lnTo>
                    <a:pt x="89" y="2269"/>
                  </a:lnTo>
                  <a:lnTo>
                    <a:pt x="111" y="2158"/>
                  </a:lnTo>
                  <a:lnTo>
                    <a:pt x="156" y="2024"/>
                  </a:lnTo>
                  <a:lnTo>
                    <a:pt x="222" y="1913"/>
                  </a:lnTo>
                  <a:lnTo>
                    <a:pt x="222" y="1899"/>
                  </a:lnTo>
                  <a:lnTo>
                    <a:pt x="222" y="1899"/>
                  </a:lnTo>
                  <a:lnTo>
                    <a:pt x="1045" y="1357"/>
                  </a:lnTo>
                  <a:lnTo>
                    <a:pt x="1891" y="823"/>
                  </a:lnTo>
                  <a:lnTo>
                    <a:pt x="2691" y="312"/>
                  </a:lnTo>
                  <a:lnTo>
                    <a:pt x="2825" y="201"/>
                  </a:lnTo>
                  <a:lnTo>
                    <a:pt x="2981" y="112"/>
                  </a:lnTo>
                  <a:lnTo>
                    <a:pt x="3070" y="89"/>
                  </a:lnTo>
                  <a:lnTo>
                    <a:pt x="3159" y="67"/>
                  </a:lnTo>
                  <a:close/>
                  <a:moveTo>
                    <a:pt x="3070" y="0"/>
                  </a:moveTo>
                  <a:lnTo>
                    <a:pt x="2958" y="45"/>
                  </a:lnTo>
                  <a:lnTo>
                    <a:pt x="2780" y="156"/>
                  </a:lnTo>
                  <a:lnTo>
                    <a:pt x="2358" y="423"/>
                  </a:lnTo>
                  <a:lnTo>
                    <a:pt x="1246" y="1113"/>
                  </a:lnTo>
                  <a:lnTo>
                    <a:pt x="156" y="1847"/>
                  </a:lnTo>
                  <a:lnTo>
                    <a:pt x="133" y="1847"/>
                  </a:lnTo>
                  <a:lnTo>
                    <a:pt x="67" y="2024"/>
                  </a:lnTo>
                  <a:lnTo>
                    <a:pt x="22" y="2202"/>
                  </a:lnTo>
                  <a:lnTo>
                    <a:pt x="0" y="2403"/>
                  </a:lnTo>
                  <a:lnTo>
                    <a:pt x="22" y="2581"/>
                  </a:lnTo>
                  <a:lnTo>
                    <a:pt x="67" y="2781"/>
                  </a:lnTo>
                  <a:lnTo>
                    <a:pt x="133" y="2959"/>
                  </a:lnTo>
                  <a:lnTo>
                    <a:pt x="200" y="3137"/>
                  </a:lnTo>
                  <a:lnTo>
                    <a:pt x="311" y="3292"/>
                  </a:lnTo>
                  <a:lnTo>
                    <a:pt x="601" y="3759"/>
                  </a:lnTo>
                  <a:lnTo>
                    <a:pt x="912" y="4204"/>
                  </a:lnTo>
                  <a:lnTo>
                    <a:pt x="1579" y="5072"/>
                  </a:lnTo>
                  <a:lnTo>
                    <a:pt x="1980" y="5606"/>
                  </a:lnTo>
                  <a:lnTo>
                    <a:pt x="2424" y="6117"/>
                  </a:lnTo>
                  <a:lnTo>
                    <a:pt x="2803" y="6562"/>
                  </a:lnTo>
                  <a:lnTo>
                    <a:pt x="2914" y="6718"/>
                  </a:lnTo>
                  <a:lnTo>
                    <a:pt x="2981" y="6784"/>
                  </a:lnTo>
                  <a:lnTo>
                    <a:pt x="3070" y="6851"/>
                  </a:lnTo>
                  <a:lnTo>
                    <a:pt x="3159" y="6873"/>
                  </a:lnTo>
                  <a:lnTo>
                    <a:pt x="3225" y="6851"/>
                  </a:lnTo>
                  <a:lnTo>
                    <a:pt x="3359" y="6762"/>
                  </a:lnTo>
                  <a:lnTo>
                    <a:pt x="3804" y="6473"/>
                  </a:lnTo>
                  <a:lnTo>
                    <a:pt x="4893" y="5761"/>
                  </a:lnTo>
                  <a:lnTo>
                    <a:pt x="5516" y="5383"/>
                  </a:lnTo>
                  <a:lnTo>
                    <a:pt x="5828" y="5183"/>
                  </a:lnTo>
                  <a:lnTo>
                    <a:pt x="6117" y="4983"/>
                  </a:lnTo>
                  <a:lnTo>
                    <a:pt x="6184" y="4916"/>
                  </a:lnTo>
                  <a:lnTo>
                    <a:pt x="6228" y="4872"/>
                  </a:lnTo>
                  <a:lnTo>
                    <a:pt x="6272" y="4805"/>
                  </a:lnTo>
                  <a:lnTo>
                    <a:pt x="6272" y="4738"/>
                  </a:lnTo>
                  <a:lnTo>
                    <a:pt x="6272" y="4627"/>
                  </a:lnTo>
                  <a:lnTo>
                    <a:pt x="6228" y="4516"/>
                  </a:lnTo>
                  <a:lnTo>
                    <a:pt x="6161" y="4404"/>
                  </a:lnTo>
                  <a:lnTo>
                    <a:pt x="6095" y="4271"/>
                  </a:lnTo>
                  <a:lnTo>
                    <a:pt x="5939" y="4049"/>
                  </a:lnTo>
                  <a:lnTo>
                    <a:pt x="5917" y="4026"/>
                  </a:lnTo>
                  <a:lnTo>
                    <a:pt x="5917" y="4004"/>
                  </a:lnTo>
                  <a:lnTo>
                    <a:pt x="5983" y="3871"/>
                  </a:lnTo>
                  <a:lnTo>
                    <a:pt x="5983" y="3782"/>
                  </a:lnTo>
                  <a:lnTo>
                    <a:pt x="5961" y="3670"/>
                  </a:lnTo>
                  <a:lnTo>
                    <a:pt x="5917" y="3581"/>
                  </a:lnTo>
                  <a:lnTo>
                    <a:pt x="5850" y="3493"/>
                  </a:lnTo>
                  <a:lnTo>
                    <a:pt x="5472" y="2936"/>
                  </a:lnTo>
                  <a:lnTo>
                    <a:pt x="5071" y="2380"/>
                  </a:lnTo>
                  <a:lnTo>
                    <a:pt x="3692" y="490"/>
                  </a:lnTo>
                  <a:lnTo>
                    <a:pt x="3603" y="356"/>
                  </a:lnTo>
                  <a:lnTo>
                    <a:pt x="3492" y="178"/>
                  </a:lnTo>
                  <a:lnTo>
                    <a:pt x="3425" y="112"/>
                  </a:lnTo>
                  <a:lnTo>
                    <a:pt x="3336" y="67"/>
                  </a:lnTo>
                  <a:lnTo>
                    <a:pt x="3270" y="23"/>
                  </a:lnTo>
                  <a:lnTo>
                    <a:pt x="3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416;p49">
              <a:extLst>
                <a:ext uri="{FF2B5EF4-FFF2-40B4-BE49-F238E27FC236}">
                  <a16:creationId xmlns:a16="http://schemas.microsoft.com/office/drawing/2014/main" id="{527993F2-99BD-4DEA-B0C2-B13EAF7295FC}"/>
                </a:ext>
              </a:extLst>
            </p:cNvPr>
            <p:cNvSpPr/>
            <p:nvPr/>
          </p:nvSpPr>
          <p:spPr>
            <a:xfrm>
              <a:off x="4098575" y="4520975"/>
              <a:ext cx="144050" cy="100125"/>
            </a:xfrm>
            <a:custGeom>
              <a:avLst/>
              <a:gdLst/>
              <a:ahLst/>
              <a:cxnLst/>
              <a:rect l="l" t="t" r="r" b="b"/>
              <a:pathLst>
                <a:path w="5762" h="4005" extrusionOk="0">
                  <a:moveTo>
                    <a:pt x="23" y="1"/>
                  </a:moveTo>
                  <a:lnTo>
                    <a:pt x="0" y="23"/>
                  </a:lnTo>
                  <a:lnTo>
                    <a:pt x="45" y="178"/>
                  </a:lnTo>
                  <a:lnTo>
                    <a:pt x="134" y="312"/>
                  </a:lnTo>
                  <a:lnTo>
                    <a:pt x="290" y="557"/>
                  </a:lnTo>
                  <a:lnTo>
                    <a:pt x="668" y="1113"/>
                  </a:lnTo>
                  <a:lnTo>
                    <a:pt x="1046" y="1647"/>
                  </a:lnTo>
                  <a:lnTo>
                    <a:pt x="1491" y="2247"/>
                  </a:lnTo>
                  <a:lnTo>
                    <a:pt x="1958" y="2848"/>
                  </a:lnTo>
                  <a:lnTo>
                    <a:pt x="2425" y="3426"/>
                  </a:lnTo>
                  <a:lnTo>
                    <a:pt x="2914" y="3982"/>
                  </a:lnTo>
                  <a:lnTo>
                    <a:pt x="2937" y="4004"/>
                  </a:lnTo>
                  <a:lnTo>
                    <a:pt x="2959" y="4004"/>
                  </a:lnTo>
                  <a:lnTo>
                    <a:pt x="4338" y="3092"/>
                  </a:lnTo>
                  <a:lnTo>
                    <a:pt x="5761" y="2203"/>
                  </a:lnTo>
                  <a:lnTo>
                    <a:pt x="5761" y="2180"/>
                  </a:lnTo>
                  <a:lnTo>
                    <a:pt x="5761" y="2158"/>
                  </a:lnTo>
                  <a:lnTo>
                    <a:pt x="5739" y="2136"/>
                  </a:lnTo>
                  <a:lnTo>
                    <a:pt x="5695" y="2136"/>
                  </a:lnTo>
                  <a:lnTo>
                    <a:pt x="4827" y="2692"/>
                  </a:lnTo>
                  <a:lnTo>
                    <a:pt x="3937" y="3270"/>
                  </a:lnTo>
                  <a:lnTo>
                    <a:pt x="3026" y="3849"/>
                  </a:lnTo>
                  <a:lnTo>
                    <a:pt x="2959" y="3893"/>
                  </a:lnTo>
                  <a:lnTo>
                    <a:pt x="2937" y="3915"/>
                  </a:lnTo>
                  <a:lnTo>
                    <a:pt x="2892" y="3893"/>
                  </a:lnTo>
                  <a:lnTo>
                    <a:pt x="2848" y="3826"/>
                  </a:lnTo>
                  <a:lnTo>
                    <a:pt x="2692" y="3648"/>
                  </a:lnTo>
                  <a:lnTo>
                    <a:pt x="2380" y="3270"/>
                  </a:lnTo>
                  <a:lnTo>
                    <a:pt x="1580" y="2269"/>
                  </a:lnTo>
                  <a:lnTo>
                    <a:pt x="823" y="1246"/>
                  </a:lnTo>
                  <a:lnTo>
                    <a:pt x="557" y="846"/>
                  </a:lnTo>
                  <a:lnTo>
                    <a:pt x="290" y="445"/>
                  </a:lnTo>
                  <a:lnTo>
                    <a:pt x="178" y="245"/>
                  </a:lnTo>
                  <a:lnTo>
                    <a:pt x="112" y="156"/>
                  </a:lnTo>
                  <a:lnTo>
                    <a:pt x="89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Google Shape;1417;p49">
              <a:extLst>
                <a:ext uri="{FF2B5EF4-FFF2-40B4-BE49-F238E27FC236}">
                  <a16:creationId xmlns:a16="http://schemas.microsoft.com/office/drawing/2014/main" id="{1BC4EC99-72D0-42FB-B1E8-F3BA4952EBDA}"/>
                </a:ext>
              </a:extLst>
            </p:cNvPr>
            <p:cNvSpPr/>
            <p:nvPr/>
          </p:nvSpPr>
          <p:spPr>
            <a:xfrm>
              <a:off x="4173100" y="4576575"/>
              <a:ext cx="75650" cy="63425"/>
            </a:xfrm>
            <a:custGeom>
              <a:avLst/>
              <a:gdLst/>
              <a:ahLst/>
              <a:cxnLst/>
              <a:rect l="l" t="t" r="r" b="b"/>
              <a:pathLst>
                <a:path w="3026" h="2537" extrusionOk="0">
                  <a:moveTo>
                    <a:pt x="2580" y="1"/>
                  </a:moveTo>
                  <a:lnTo>
                    <a:pt x="2580" y="23"/>
                  </a:lnTo>
                  <a:lnTo>
                    <a:pt x="2625" y="201"/>
                  </a:lnTo>
                  <a:lnTo>
                    <a:pt x="2691" y="379"/>
                  </a:lnTo>
                  <a:lnTo>
                    <a:pt x="2758" y="468"/>
                  </a:lnTo>
                  <a:lnTo>
                    <a:pt x="2803" y="535"/>
                  </a:lnTo>
                  <a:lnTo>
                    <a:pt x="2892" y="601"/>
                  </a:lnTo>
                  <a:lnTo>
                    <a:pt x="2899" y="605"/>
                  </a:lnTo>
                  <a:lnTo>
                    <a:pt x="2899" y="605"/>
                  </a:lnTo>
                  <a:lnTo>
                    <a:pt x="1557" y="1558"/>
                  </a:lnTo>
                  <a:lnTo>
                    <a:pt x="845" y="2025"/>
                  </a:lnTo>
                  <a:lnTo>
                    <a:pt x="154" y="2444"/>
                  </a:lnTo>
                  <a:lnTo>
                    <a:pt x="154" y="2444"/>
                  </a:lnTo>
                  <a:lnTo>
                    <a:pt x="133" y="2403"/>
                  </a:lnTo>
                  <a:lnTo>
                    <a:pt x="111" y="2292"/>
                  </a:lnTo>
                  <a:lnTo>
                    <a:pt x="89" y="2181"/>
                  </a:lnTo>
                  <a:lnTo>
                    <a:pt x="89" y="2069"/>
                  </a:lnTo>
                  <a:lnTo>
                    <a:pt x="111" y="1847"/>
                  </a:lnTo>
                  <a:lnTo>
                    <a:pt x="178" y="1647"/>
                  </a:lnTo>
                  <a:lnTo>
                    <a:pt x="178" y="1602"/>
                  </a:lnTo>
                  <a:lnTo>
                    <a:pt x="156" y="1580"/>
                  </a:lnTo>
                  <a:lnTo>
                    <a:pt x="133" y="1580"/>
                  </a:lnTo>
                  <a:lnTo>
                    <a:pt x="111" y="1602"/>
                  </a:lnTo>
                  <a:lnTo>
                    <a:pt x="45" y="1825"/>
                  </a:lnTo>
                  <a:lnTo>
                    <a:pt x="0" y="2047"/>
                  </a:lnTo>
                  <a:lnTo>
                    <a:pt x="22" y="2181"/>
                  </a:lnTo>
                  <a:lnTo>
                    <a:pt x="22" y="2292"/>
                  </a:lnTo>
                  <a:lnTo>
                    <a:pt x="67" y="2403"/>
                  </a:lnTo>
                  <a:lnTo>
                    <a:pt x="111" y="2514"/>
                  </a:lnTo>
                  <a:lnTo>
                    <a:pt x="133" y="2537"/>
                  </a:lnTo>
                  <a:lnTo>
                    <a:pt x="178" y="2537"/>
                  </a:lnTo>
                  <a:lnTo>
                    <a:pt x="890" y="2092"/>
                  </a:lnTo>
                  <a:lnTo>
                    <a:pt x="1601" y="1625"/>
                  </a:lnTo>
                  <a:lnTo>
                    <a:pt x="3003" y="646"/>
                  </a:lnTo>
                  <a:lnTo>
                    <a:pt x="3025" y="624"/>
                  </a:lnTo>
                  <a:lnTo>
                    <a:pt x="3003" y="624"/>
                  </a:lnTo>
                  <a:lnTo>
                    <a:pt x="2981" y="579"/>
                  </a:lnTo>
                  <a:lnTo>
                    <a:pt x="2892" y="535"/>
                  </a:lnTo>
                  <a:lnTo>
                    <a:pt x="2847" y="490"/>
                  </a:lnTo>
                  <a:lnTo>
                    <a:pt x="2758" y="357"/>
                  </a:lnTo>
                  <a:lnTo>
                    <a:pt x="2691" y="201"/>
                  </a:lnTo>
                  <a:lnTo>
                    <a:pt x="2669" y="45"/>
                  </a:lnTo>
                  <a:lnTo>
                    <a:pt x="2647" y="23"/>
                  </a:lnTo>
                  <a:lnTo>
                    <a:pt x="26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Google Shape;1418;p49">
              <a:extLst>
                <a:ext uri="{FF2B5EF4-FFF2-40B4-BE49-F238E27FC236}">
                  <a16:creationId xmlns:a16="http://schemas.microsoft.com/office/drawing/2014/main" id="{DCFB83F0-EE82-4694-8F9E-24830B2ECCF6}"/>
                </a:ext>
              </a:extLst>
            </p:cNvPr>
            <p:cNvSpPr/>
            <p:nvPr/>
          </p:nvSpPr>
          <p:spPr>
            <a:xfrm>
              <a:off x="4199775" y="4615500"/>
              <a:ext cx="4475" cy="3925"/>
            </a:xfrm>
            <a:custGeom>
              <a:avLst/>
              <a:gdLst/>
              <a:ahLst/>
              <a:cxnLst/>
              <a:rect l="l" t="t" r="r" b="b"/>
              <a:pathLst>
                <a:path w="179" h="157" extrusionOk="0">
                  <a:moveTo>
                    <a:pt x="112" y="1"/>
                  </a:moveTo>
                  <a:lnTo>
                    <a:pt x="1" y="90"/>
                  </a:lnTo>
                  <a:lnTo>
                    <a:pt x="1" y="112"/>
                  </a:lnTo>
                  <a:lnTo>
                    <a:pt x="23" y="134"/>
                  </a:lnTo>
                  <a:lnTo>
                    <a:pt x="45" y="157"/>
                  </a:lnTo>
                  <a:lnTo>
                    <a:pt x="67" y="157"/>
                  </a:lnTo>
                  <a:lnTo>
                    <a:pt x="156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419;p49">
              <a:extLst>
                <a:ext uri="{FF2B5EF4-FFF2-40B4-BE49-F238E27FC236}">
                  <a16:creationId xmlns:a16="http://schemas.microsoft.com/office/drawing/2014/main" id="{3DE101C3-0F42-437F-9008-FC3F0208E354}"/>
                </a:ext>
              </a:extLst>
            </p:cNvPr>
            <p:cNvSpPr/>
            <p:nvPr/>
          </p:nvSpPr>
          <p:spPr>
            <a:xfrm>
              <a:off x="4194775" y="4608825"/>
              <a:ext cx="5025" cy="3375"/>
            </a:xfrm>
            <a:custGeom>
              <a:avLst/>
              <a:gdLst/>
              <a:ahLst/>
              <a:cxnLst/>
              <a:rect l="l" t="t" r="r" b="b"/>
              <a:pathLst>
                <a:path w="201" h="135" extrusionOk="0">
                  <a:moveTo>
                    <a:pt x="134" y="1"/>
                  </a:moveTo>
                  <a:lnTo>
                    <a:pt x="23" y="68"/>
                  </a:lnTo>
                  <a:lnTo>
                    <a:pt x="0" y="90"/>
                  </a:lnTo>
                  <a:lnTo>
                    <a:pt x="23" y="112"/>
                  </a:lnTo>
                  <a:lnTo>
                    <a:pt x="45" y="134"/>
                  </a:lnTo>
                  <a:lnTo>
                    <a:pt x="67" y="134"/>
                  </a:lnTo>
                  <a:lnTo>
                    <a:pt x="178" y="68"/>
                  </a:lnTo>
                  <a:lnTo>
                    <a:pt x="201" y="45"/>
                  </a:lnTo>
                  <a:lnTo>
                    <a:pt x="178" y="23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420;p49">
              <a:extLst>
                <a:ext uri="{FF2B5EF4-FFF2-40B4-BE49-F238E27FC236}">
                  <a16:creationId xmlns:a16="http://schemas.microsoft.com/office/drawing/2014/main" id="{E7FF4A8A-F5FC-487A-A438-80645DFA09AF}"/>
                </a:ext>
              </a:extLst>
            </p:cNvPr>
            <p:cNvSpPr/>
            <p:nvPr/>
          </p:nvSpPr>
          <p:spPr>
            <a:xfrm>
              <a:off x="4173650" y="4612725"/>
              <a:ext cx="19475" cy="12250"/>
            </a:xfrm>
            <a:custGeom>
              <a:avLst/>
              <a:gdLst/>
              <a:ahLst/>
              <a:cxnLst/>
              <a:rect l="l" t="t" r="r" b="b"/>
              <a:pathLst>
                <a:path w="779" h="490" extrusionOk="0">
                  <a:moveTo>
                    <a:pt x="712" y="1"/>
                  </a:moveTo>
                  <a:lnTo>
                    <a:pt x="356" y="201"/>
                  </a:lnTo>
                  <a:lnTo>
                    <a:pt x="0" y="423"/>
                  </a:lnTo>
                  <a:lnTo>
                    <a:pt x="0" y="445"/>
                  </a:lnTo>
                  <a:lnTo>
                    <a:pt x="23" y="468"/>
                  </a:lnTo>
                  <a:lnTo>
                    <a:pt x="45" y="490"/>
                  </a:lnTo>
                  <a:lnTo>
                    <a:pt x="67" y="490"/>
                  </a:lnTo>
                  <a:lnTo>
                    <a:pt x="423" y="268"/>
                  </a:lnTo>
                  <a:lnTo>
                    <a:pt x="779" y="67"/>
                  </a:lnTo>
                  <a:lnTo>
                    <a:pt x="779" y="45"/>
                  </a:lnTo>
                  <a:lnTo>
                    <a:pt x="7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421;p49">
              <a:extLst>
                <a:ext uri="{FF2B5EF4-FFF2-40B4-BE49-F238E27FC236}">
                  <a16:creationId xmlns:a16="http://schemas.microsoft.com/office/drawing/2014/main" id="{E67C42CF-2CB3-4906-A2C2-E54466644D63}"/>
                </a:ext>
              </a:extLst>
            </p:cNvPr>
            <p:cNvSpPr/>
            <p:nvPr/>
          </p:nvSpPr>
          <p:spPr>
            <a:xfrm>
              <a:off x="4194225" y="4620525"/>
              <a:ext cx="3350" cy="2800"/>
            </a:xfrm>
            <a:custGeom>
              <a:avLst/>
              <a:gdLst/>
              <a:ahLst/>
              <a:cxnLst/>
              <a:rect l="l" t="t" r="r" b="b"/>
              <a:pathLst>
                <a:path w="134" h="112" extrusionOk="0">
                  <a:moveTo>
                    <a:pt x="67" y="0"/>
                  </a:moveTo>
                  <a:lnTo>
                    <a:pt x="0" y="44"/>
                  </a:lnTo>
                  <a:lnTo>
                    <a:pt x="0" y="67"/>
                  </a:lnTo>
                  <a:lnTo>
                    <a:pt x="0" y="89"/>
                  </a:lnTo>
                  <a:lnTo>
                    <a:pt x="22" y="111"/>
                  </a:lnTo>
                  <a:lnTo>
                    <a:pt x="67" y="111"/>
                  </a:lnTo>
                  <a:lnTo>
                    <a:pt x="111" y="67"/>
                  </a:lnTo>
                  <a:lnTo>
                    <a:pt x="134" y="44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422;p49">
              <a:extLst>
                <a:ext uri="{FF2B5EF4-FFF2-40B4-BE49-F238E27FC236}">
                  <a16:creationId xmlns:a16="http://schemas.microsoft.com/office/drawing/2014/main" id="{13E92BAE-D6DB-4B8F-85C8-3AD0B0A9150F}"/>
                </a:ext>
              </a:extLst>
            </p:cNvPr>
            <p:cNvSpPr/>
            <p:nvPr/>
          </p:nvSpPr>
          <p:spPr>
            <a:xfrm>
              <a:off x="4173650" y="4622175"/>
              <a:ext cx="13925" cy="10050"/>
            </a:xfrm>
            <a:custGeom>
              <a:avLst/>
              <a:gdLst/>
              <a:ahLst/>
              <a:cxnLst/>
              <a:rect l="l" t="t" r="r" b="b"/>
              <a:pathLst>
                <a:path w="557" h="402" extrusionOk="0">
                  <a:moveTo>
                    <a:pt x="490" y="1"/>
                  </a:moveTo>
                  <a:lnTo>
                    <a:pt x="245" y="156"/>
                  </a:lnTo>
                  <a:lnTo>
                    <a:pt x="0" y="334"/>
                  </a:lnTo>
                  <a:lnTo>
                    <a:pt x="0" y="357"/>
                  </a:lnTo>
                  <a:lnTo>
                    <a:pt x="23" y="379"/>
                  </a:lnTo>
                  <a:lnTo>
                    <a:pt x="45" y="401"/>
                  </a:lnTo>
                  <a:lnTo>
                    <a:pt x="67" y="401"/>
                  </a:lnTo>
                  <a:lnTo>
                    <a:pt x="289" y="223"/>
                  </a:lnTo>
                  <a:lnTo>
                    <a:pt x="534" y="67"/>
                  </a:lnTo>
                  <a:lnTo>
                    <a:pt x="556" y="45"/>
                  </a:lnTo>
                  <a:lnTo>
                    <a:pt x="534" y="23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423;p49">
              <a:extLst>
                <a:ext uri="{FF2B5EF4-FFF2-40B4-BE49-F238E27FC236}">
                  <a16:creationId xmlns:a16="http://schemas.microsoft.com/office/drawing/2014/main" id="{AD68CEE9-24CA-46B8-99BB-64D1714CB05D}"/>
                </a:ext>
              </a:extLst>
            </p:cNvPr>
            <p:cNvSpPr/>
            <p:nvPr/>
          </p:nvSpPr>
          <p:spPr>
            <a:xfrm>
              <a:off x="4174200" y="4623850"/>
              <a:ext cx="17825" cy="12825"/>
            </a:xfrm>
            <a:custGeom>
              <a:avLst/>
              <a:gdLst/>
              <a:ahLst/>
              <a:cxnLst/>
              <a:rect l="l" t="t" r="r" b="b"/>
              <a:pathLst>
                <a:path w="713" h="513" extrusionOk="0">
                  <a:moveTo>
                    <a:pt x="646" y="0"/>
                  </a:moveTo>
                  <a:lnTo>
                    <a:pt x="23" y="445"/>
                  </a:lnTo>
                  <a:lnTo>
                    <a:pt x="1" y="468"/>
                  </a:lnTo>
                  <a:lnTo>
                    <a:pt x="23" y="490"/>
                  </a:lnTo>
                  <a:lnTo>
                    <a:pt x="45" y="512"/>
                  </a:lnTo>
                  <a:lnTo>
                    <a:pt x="67" y="512"/>
                  </a:lnTo>
                  <a:lnTo>
                    <a:pt x="712" y="67"/>
                  </a:lnTo>
                  <a:lnTo>
                    <a:pt x="712" y="45"/>
                  </a:lnTo>
                  <a:lnTo>
                    <a:pt x="712" y="23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424;p49">
              <a:extLst>
                <a:ext uri="{FF2B5EF4-FFF2-40B4-BE49-F238E27FC236}">
                  <a16:creationId xmlns:a16="http://schemas.microsoft.com/office/drawing/2014/main" id="{FB37D9A4-44E7-40D2-987F-912993649E7C}"/>
                </a:ext>
              </a:extLst>
            </p:cNvPr>
            <p:cNvSpPr/>
            <p:nvPr/>
          </p:nvSpPr>
          <p:spPr>
            <a:xfrm>
              <a:off x="4167525" y="4619400"/>
              <a:ext cx="5025" cy="25050"/>
            </a:xfrm>
            <a:custGeom>
              <a:avLst/>
              <a:gdLst/>
              <a:ahLst/>
              <a:cxnLst/>
              <a:rect l="l" t="t" r="r" b="b"/>
              <a:pathLst>
                <a:path w="201" h="1002" extrusionOk="0">
                  <a:moveTo>
                    <a:pt x="156" y="1"/>
                  </a:moveTo>
                  <a:lnTo>
                    <a:pt x="134" y="23"/>
                  </a:lnTo>
                  <a:lnTo>
                    <a:pt x="90" y="134"/>
                  </a:lnTo>
                  <a:lnTo>
                    <a:pt x="45" y="245"/>
                  </a:lnTo>
                  <a:lnTo>
                    <a:pt x="1" y="356"/>
                  </a:lnTo>
                  <a:lnTo>
                    <a:pt x="1" y="490"/>
                  </a:lnTo>
                  <a:lnTo>
                    <a:pt x="1" y="601"/>
                  </a:lnTo>
                  <a:lnTo>
                    <a:pt x="1" y="735"/>
                  </a:lnTo>
                  <a:lnTo>
                    <a:pt x="45" y="846"/>
                  </a:lnTo>
                  <a:lnTo>
                    <a:pt x="90" y="979"/>
                  </a:lnTo>
                  <a:lnTo>
                    <a:pt x="112" y="1001"/>
                  </a:lnTo>
                  <a:lnTo>
                    <a:pt x="134" y="1001"/>
                  </a:lnTo>
                  <a:lnTo>
                    <a:pt x="156" y="979"/>
                  </a:lnTo>
                  <a:lnTo>
                    <a:pt x="156" y="957"/>
                  </a:lnTo>
                  <a:lnTo>
                    <a:pt x="112" y="846"/>
                  </a:lnTo>
                  <a:lnTo>
                    <a:pt x="90" y="735"/>
                  </a:lnTo>
                  <a:lnTo>
                    <a:pt x="67" y="623"/>
                  </a:lnTo>
                  <a:lnTo>
                    <a:pt x="67" y="512"/>
                  </a:lnTo>
                  <a:lnTo>
                    <a:pt x="112" y="267"/>
                  </a:lnTo>
                  <a:lnTo>
                    <a:pt x="156" y="178"/>
                  </a:lnTo>
                  <a:lnTo>
                    <a:pt x="201" y="67"/>
                  </a:lnTo>
                  <a:lnTo>
                    <a:pt x="201" y="45"/>
                  </a:lnTo>
                  <a:lnTo>
                    <a:pt x="179" y="23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1" name="Google Shape;614;p22">
            <a:extLst>
              <a:ext uri="{FF2B5EF4-FFF2-40B4-BE49-F238E27FC236}">
                <a16:creationId xmlns:a16="http://schemas.microsoft.com/office/drawing/2014/main" id="{E0A6F4AB-7218-46D5-AC4D-1FDBC22D5F77}"/>
              </a:ext>
            </a:extLst>
          </p:cNvPr>
          <p:cNvGrpSpPr/>
          <p:nvPr/>
        </p:nvGrpSpPr>
        <p:grpSpPr>
          <a:xfrm>
            <a:off x="11146569" y="5378212"/>
            <a:ext cx="254056" cy="241758"/>
            <a:chOff x="2768914" y="655181"/>
            <a:chExt cx="338380" cy="321743"/>
          </a:xfrm>
        </p:grpSpPr>
        <p:sp>
          <p:nvSpPr>
            <p:cNvPr id="42" name="Google Shape;615;p22">
              <a:extLst>
                <a:ext uri="{FF2B5EF4-FFF2-40B4-BE49-F238E27FC236}">
                  <a16:creationId xmlns:a16="http://schemas.microsoft.com/office/drawing/2014/main" id="{28FDC624-6D3D-4C91-BAC1-3108FAB3660D}"/>
                </a:ext>
              </a:extLst>
            </p:cNvPr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616;p22">
              <a:extLst>
                <a:ext uri="{FF2B5EF4-FFF2-40B4-BE49-F238E27FC236}">
                  <a16:creationId xmlns:a16="http://schemas.microsoft.com/office/drawing/2014/main" id="{A5E9CB7A-5506-4FD1-97AE-FE1BFEB8B3CE}"/>
                </a:ext>
              </a:extLst>
            </p:cNvPr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620;p22">
            <a:extLst>
              <a:ext uri="{FF2B5EF4-FFF2-40B4-BE49-F238E27FC236}">
                <a16:creationId xmlns:a16="http://schemas.microsoft.com/office/drawing/2014/main" id="{CE22DF63-55DE-4C28-A798-FA69E1C922AE}"/>
              </a:ext>
            </a:extLst>
          </p:cNvPr>
          <p:cNvGrpSpPr/>
          <p:nvPr/>
        </p:nvGrpSpPr>
        <p:grpSpPr>
          <a:xfrm>
            <a:off x="11522554" y="3486458"/>
            <a:ext cx="1600229" cy="723488"/>
            <a:chOff x="10729875" y="529734"/>
            <a:chExt cx="3232134" cy="1460117"/>
          </a:xfrm>
        </p:grpSpPr>
        <p:sp>
          <p:nvSpPr>
            <p:cNvPr id="45" name="Google Shape;621;p22">
              <a:extLst>
                <a:ext uri="{FF2B5EF4-FFF2-40B4-BE49-F238E27FC236}">
                  <a16:creationId xmlns:a16="http://schemas.microsoft.com/office/drawing/2014/main" id="{183B5BFF-40FD-48A4-960A-3823AD736848}"/>
                </a:ext>
              </a:extLst>
            </p:cNvPr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622;p22">
              <a:extLst>
                <a:ext uri="{FF2B5EF4-FFF2-40B4-BE49-F238E27FC236}">
                  <a16:creationId xmlns:a16="http://schemas.microsoft.com/office/drawing/2014/main" id="{36E2E276-7F3E-45BF-96F8-1D5AE735606E}"/>
                </a:ext>
              </a:extLst>
            </p:cNvPr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3" name="AutoShape 99">
            <a:extLst>
              <a:ext uri="{FF2B5EF4-FFF2-40B4-BE49-F238E27FC236}">
                <a16:creationId xmlns:a16="http://schemas.microsoft.com/office/drawing/2014/main" id="{7409FC13-8751-4CBF-8ADD-16DF6734F91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574880" y="1643062"/>
            <a:ext cx="70675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4" name="Rectangle 101">
            <a:extLst>
              <a:ext uri="{FF2B5EF4-FFF2-40B4-BE49-F238E27FC236}">
                <a16:creationId xmlns:a16="http://schemas.microsoft.com/office/drawing/2014/main" id="{D25749F4-0DF6-42EC-86D3-CE6375BE0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468" y="1674812"/>
            <a:ext cx="1793875" cy="439738"/>
          </a:xfrm>
          <a:prstGeom prst="rect">
            <a:avLst/>
          </a:prstGeom>
          <a:solidFill>
            <a:srgbClr val="70A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5" name="Rectangle 102">
            <a:extLst>
              <a:ext uri="{FF2B5EF4-FFF2-40B4-BE49-F238E27FC236}">
                <a16:creationId xmlns:a16="http://schemas.microsoft.com/office/drawing/2014/main" id="{5AC318EF-3ED5-4378-A984-38A6B5D06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0343" y="1674812"/>
            <a:ext cx="1512888" cy="439738"/>
          </a:xfrm>
          <a:prstGeom prst="rect">
            <a:avLst/>
          </a:prstGeom>
          <a:solidFill>
            <a:srgbClr val="70A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6" name="Rectangle 103">
            <a:extLst>
              <a:ext uri="{FF2B5EF4-FFF2-40B4-BE49-F238E27FC236}">
                <a16:creationId xmlns:a16="http://schemas.microsoft.com/office/drawing/2014/main" id="{2F776244-3460-4838-AE35-4E732E1E2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230" y="1674812"/>
            <a:ext cx="3746500" cy="439738"/>
          </a:xfrm>
          <a:prstGeom prst="rect">
            <a:avLst/>
          </a:prstGeom>
          <a:solidFill>
            <a:srgbClr val="70A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7" name="Rectangle 104">
            <a:extLst>
              <a:ext uri="{FF2B5EF4-FFF2-40B4-BE49-F238E27FC236}">
                <a16:creationId xmlns:a16="http://schemas.microsoft.com/office/drawing/2014/main" id="{3F8901E7-8FD8-41A7-956A-7C1EA7CDB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468" y="2114550"/>
            <a:ext cx="1793875" cy="500063"/>
          </a:xfrm>
          <a:prstGeom prst="rect">
            <a:avLst/>
          </a:pr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8" name="Rectangle 105">
            <a:extLst>
              <a:ext uri="{FF2B5EF4-FFF2-40B4-BE49-F238E27FC236}">
                <a16:creationId xmlns:a16="http://schemas.microsoft.com/office/drawing/2014/main" id="{F721B395-70C1-4493-AD89-2D0F7F07B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0343" y="2114550"/>
            <a:ext cx="1512888" cy="500063"/>
          </a:xfrm>
          <a:prstGeom prst="rect">
            <a:avLst/>
          </a:pr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9" name="Rectangle 106">
            <a:extLst>
              <a:ext uri="{FF2B5EF4-FFF2-40B4-BE49-F238E27FC236}">
                <a16:creationId xmlns:a16="http://schemas.microsoft.com/office/drawing/2014/main" id="{5E6F5C6D-721C-44EF-B1BA-08A952883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230" y="2114550"/>
            <a:ext cx="3746500" cy="500063"/>
          </a:xfrm>
          <a:prstGeom prst="rect">
            <a:avLst/>
          </a:pr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50" name="Rectangle 107">
            <a:extLst>
              <a:ext uri="{FF2B5EF4-FFF2-40B4-BE49-F238E27FC236}">
                <a16:creationId xmlns:a16="http://schemas.microsoft.com/office/drawing/2014/main" id="{058ECD0A-4EB2-4AE0-8756-F8A0E348E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468" y="2614612"/>
            <a:ext cx="1793875" cy="501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51" name="Rectangle 108">
            <a:extLst>
              <a:ext uri="{FF2B5EF4-FFF2-40B4-BE49-F238E27FC236}">
                <a16:creationId xmlns:a16="http://schemas.microsoft.com/office/drawing/2014/main" id="{1BD90A18-CB8C-4F82-A3F8-687315E06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0343" y="2614612"/>
            <a:ext cx="1512888" cy="501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52" name="Rectangle 109">
            <a:extLst>
              <a:ext uri="{FF2B5EF4-FFF2-40B4-BE49-F238E27FC236}">
                <a16:creationId xmlns:a16="http://schemas.microsoft.com/office/drawing/2014/main" id="{FDE26584-9791-45DD-BCBC-9F3F13722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230" y="2614612"/>
            <a:ext cx="3746500" cy="501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53" name="Rectangle 110">
            <a:extLst>
              <a:ext uri="{FF2B5EF4-FFF2-40B4-BE49-F238E27FC236}">
                <a16:creationId xmlns:a16="http://schemas.microsoft.com/office/drawing/2014/main" id="{6F1EA9FA-A337-49AE-B41E-308555118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468" y="3116262"/>
            <a:ext cx="1793875" cy="501650"/>
          </a:xfrm>
          <a:prstGeom prst="rect">
            <a:avLst/>
          </a:pr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54" name="Rectangle 111">
            <a:extLst>
              <a:ext uri="{FF2B5EF4-FFF2-40B4-BE49-F238E27FC236}">
                <a16:creationId xmlns:a16="http://schemas.microsoft.com/office/drawing/2014/main" id="{A6FF97DE-DEB0-402B-A323-10DE10CFC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0343" y="3116262"/>
            <a:ext cx="1512888" cy="501650"/>
          </a:xfrm>
          <a:prstGeom prst="rect">
            <a:avLst/>
          </a:pr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55" name="Rectangle 112">
            <a:extLst>
              <a:ext uri="{FF2B5EF4-FFF2-40B4-BE49-F238E27FC236}">
                <a16:creationId xmlns:a16="http://schemas.microsoft.com/office/drawing/2014/main" id="{964F64E9-196A-464C-B82E-C7B076167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230" y="3116262"/>
            <a:ext cx="3746500" cy="501650"/>
          </a:xfrm>
          <a:prstGeom prst="rect">
            <a:avLst/>
          </a:pr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56" name="Rectangle 113">
            <a:extLst>
              <a:ext uri="{FF2B5EF4-FFF2-40B4-BE49-F238E27FC236}">
                <a16:creationId xmlns:a16="http://schemas.microsoft.com/office/drawing/2014/main" id="{45D87A9E-3BAC-4642-9CE1-734981E25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468" y="3617912"/>
            <a:ext cx="1793875" cy="500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57" name="Rectangle 114">
            <a:extLst>
              <a:ext uri="{FF2B5EF4-FFF2-40B4-BE49-F238E27FC236}">
                <a16:creationId xmlns:a16="http://schemas.microsoft.com/office/drawing/2014/main" id="{3D41F456-CD61-4AC7-A6E2-A54BA68F2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0343" y="3617912"/>
            <a:ext cx="1512888" cy="500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58" name="Rectangle 115">
            <a:extLst>
              <a:ext uri="{FF2B5EF4-FFF2-40B4-BE49-F238E27FC236}">
                <a16:creationId xmlns:a16="http://schemas.microsoft.com/office/drawing/2014/main" id="{33D1F632-7DEB-42B6-8AC1-29BCB9349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230" y="3617912"/>
            <a:ext cx="3746500" cy="500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59" name="Rectangle 116">
            <a:extLst>
              <a:ext uri="{FF2B5EF4-FFF2-40B4-BE49-F238E27FC236}">
                <a16:creationId xmlns:a16="http://schemas.microsoft.com/office/drawing/2014/main" id="{2EEF73EA-43E6-4321-B02B-92420E7E6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468" y="4117975"/>
            <a:ext cx="1793875" cy="501650"/>
          </a:xfrm>
          <a:prstGeom prst="rect">
            <a:avLst/>
          </a:pr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60" name="Rectangle 117">
            <a:extLst>
              <a:ext uri="{FF2B5EF4-FFF2-40B4-BE49-F238E27FC236}">
                <a16:creationId xmlns:a16="http://schemas.microsoft.com/office/drawing/2014/main" id="{36AAB23C-4B59-4313-89C5-53DA1F8F6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0343" y="4117975"/>
            <a:ext cx="1512888" cy="501650"/>
          </a:xfrm>
          <a:prstGeom prst="rect">
            <a:avLst/>
          </a:pr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61" name="Rectangle 118">
            <a:extLst>
              <a:ext uri="{FF2B5EF4-FFF2-40B4-BE49-F238E27FC236}">
                <a16:creationId xmlns:a16="http://schemas.microsoft.com/office/drawing/2014/main" id="{282B297F-FF6B-4B8C-A07A-D6E0B6E10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230" y="4117975"/>
            <a:ext cx="3746500" cy="501650"/>
          </a:xfrm>
          <a:prstGeom prst="rect">
            <a:avLst/>
          </a:pr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62" name="Rectangle 119">
            <a:extLst>
              <a:ext uri="{FF2B5EF4-FFF2-40B4-BE49-F238E27FC236}">
                <a16:creationId xmlns:a16="http://schemas.microsoft.com/office/drawing/2014/main" id="{EFF6D5CF-A07A-456E-85CA-D43DA72F7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468" y="4619625"/>
            <a:ext cx="1793875" cy="500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63" name="Rectangle 120">
            <a:extLst>
              <a:ext uri="{FF2B5EF4-FFF2-40B4-BE49-F238E27FC236}">
                <a16:creationId xmlns:a16="http://schemas.microsoft.com/office/drawing/2014/main" id="{F96ACB13-9B9B-4E67-8539-BCB23CA22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0343" y="4619625"/>
            <a:ext cx="1512888" cy="500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64" name="Rectangle 121">
            <a:extLst>
              <a:ext uri="{FF2B5EF4-FFF2-40B4-BE49-F238E27FC236}">
                <a16:creationId xmlns:a16="http://schemas.microsoft.com/office/drawing/2014/main" id="{C8DD4B3A-3EF8-43CF-8ABB-9F76C38D6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230" y="4619625"/>
            <a:ext cx="3746500" cy="501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65" name="Line 122">
            <a:extLst>
              <a:ext uri="{FF2B5EF4-FFF2-40B4-BE49-F238E27FC236}">
                <a16:creationId xmlns:a16="http://schemas.microsoft.com/office/drawing/2014/main" id="{BD034470-5532-406C-AF99-DD8DBD6E72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6468" y="2114550"/>
            <a:ext cx="7053263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66" name="Line 123">
            <a:extLst>
              <a:ext uri="{FF2B5EF4-FFF2-40B4-BE49-F238E27FC236}">
                <a16:creationId xmlns:a16="http://schemas.microsoft.com/office/drawing/2014/main" id="{EE01FAF4-2277-409A-A6C6-93EDEF2479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6468" y="1674812"/>
            <a:ext cx="7053263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67" name="Line 124">
            <a:extLst>
              <a:ext uri="{FF2B5EF4-FFF2-40B4-BE49-F238E27FC236}">
                <a16:creationId xmlns:a16="http://schemas.microsoft.com/office/drawing/2014/main" id="{5AA0F667-3290-4021-86F5-08F10615262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6468" y="5121275"/>
            <a:ext cx="7053263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68" name="Rectangle 125">
            <a:extLst>
              <a:ext uri="{FF2B5EF4-FFF2-40B4-BE49-F238E27FC236}">
                <a16:creationId xmlns:a16="http://schemas.microsoft.com/office/drawing/2014/main" id="{09902F13-3364-4C1E-9AE4-FE6D6B22E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868" y="1716087"/>
            <a:ext cx="14351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Preposición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9" name="Rectangle 126">
            <a:extLst>
              <a:ext uri="{FF2B5EF4-FFF2-40B4-BE49-F238E27FC236}">
                <a16:creationId xmlns:a16="http://schemas.microsoft.com/office/drawing/2014/main" id="{46308321-6B9B-4CFC-8DE7-5CF45476E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8343" y="1716087"/>
            <a:ext cx="66516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Caso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0" name="Rectangle 127">
            <a:extLst>
              <a:ext uri="{FF2B5EF4-FFF2-40B4-BE49-F238E27FC236}">
                <a16:creationId xmlns:a16="http://schemas.microsoft.com/office/drawing/2014/main" id="{57D68560-7A92-4137-A3C1-D49975467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0218" y="1716087"/>
            <a:ext cx="13462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Significado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1" name="Rectangle 128">
            <a:extLst>
              <a:ext uri="{FF2B5EF4-FFF2-40B4-BE49-F238E27FC236}">
                <a16:creationId xmlns:a16="http://schemas.microsoft.com/office/drawing/2014/main" id="{9AE1A45D-A417-47C7-82ED-96C1B4066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355" y="2155825"/>
            <a:ext cx="612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sz="2400" b="1" kern="1200" dirty="0">
                <a:solidFill>
                  <a:schemeClr val="tx1"/>
                </a:solidFill>
              </a:rPr>
              <a:t>ἀπό</a:t>
            </a: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172" name="Rectangle 129">
            <a:extLst>
              <a:ext uri="{FF2B5EF4-FFF2-40B4-BE49-F238E27FC236}">
                <a16:creationId xmlns:a16="http://schemas.microsoft.com/office/drawing/2014/main" id="{06ED7EF0-C06B-4B82-AD68-45EFA2EFC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880" y="2155825"/>
            <a:ext cx="12017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Genitivo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3" name="Rectangle 130">
            <a:extLst>
              <a:ext uri="{FF2B5EF4-FFF2-40B4-BE49-F238E27FC236}">
                <a16:creationId xmlns:a16="http://schemas.microsoft.com/office/drawing/2014/main" id="{218ED110-CC58-4AFB-871D-0398435C0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8305" y="2155825"/>
            <a:ext cx="14351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de, desde.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4" name="Rectangle 131">
            <a:extLst>
              <a:ext uri="{FF2B5EF4-FFF2-40B4-BE49-F238E27FC236}">
                <a16:creationId xmlns:a16="http://schemas.microsoft.com/office/drawing/2014/main" id="{E6DCFDAE-9499-4F53-8229-DF7336110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5618" y="2654300"/>
            <a:ext cx="390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sz="2400" b="1" kern="1200" dirty="0">
                <a:solidFill>
                  <a:schemeClr val="tx1"/>
                </a:solidFill>
              </a:rPr>
              <a:t>εἰς</a:t>
            </a: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175" name="Rectangle 132">
            <a:extLst>
              <a:ext uri="{FF2B5EF4-FFF2-40B4-BE49-F238E27FC236}">
                <a16:creationId xmlns:a16="http://schemas.microsoft.com/office/drawing/2014/main" id="{8B0191A2-A83D-4619-8968-E7A78B677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0680" y="2654300"/>
            <a:ext cx="13573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Acusativo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6" name="Rectangle 133">
            <a:extLst>
              <a:ext uri="{FF2B5EF4-FFF2-40B4-BE49-F238E27FC236}">
                <a16:creationId xmlns:a16="http://schemas.microsoft.com/office/drawing/2014/main" id="{425C3F67-3879-482B-98C1-F4AC343A4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080" y="2654300"/>
            <a:ext cx="19939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a, hacia, hasta.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7" name="Rectangle 134">
            <a:extLst>
              <a:ext uri="{FF2B5EF4-FFF2-40B4-BE49-F238E27FC236}">
                <a16:creationId xmlns:a16="http://schemas.microsoft.com/office/drawing/2014/main" id="{8249FA9F-9948-4951-ABB2-FAB110AB2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4030" y="3157537"/>
            <a:ext cx="317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sz="2400" b="1" kern="1200" dirty="0">
                <a:solidFill>
                  <a:schemeClr val="tx1"/>
                </a:solidFill>
              </a:rPr>
              <a:t>ἐκ</a:t>
            </a: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178" name="Rectangle 135">
            <a:extLst>
              <a:ext uri="{FF2B5EF4-FFF2-40B4-BE49-F238E27FC236}">
                <a16:creationId xmlns:a16="http://schemas.microsoft.com/office/drawing/2014/main" id="{014E7221-1E42-4317-A1F8-34B9E1D2A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880" y="3157537"/>
            <a:ext cx="12017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Genitivo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9" name="Rectangle 136">
            <a:extLst>
              <a:ext uri="{FF2B5EF4-FFF2-40B4-BE49-F238E27FC236}">
                <a16:creationId xmlns:a16="http://schemas.microsoft.com/office/drawing/2014/main" id="{895F5188-558C-45F5-AB36-4B11CCFB8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1405" y="3157537"/>
            <a:ext cx="26352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de, desde, de entre.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0" name="Rectangle 137">
            <a:extLst>
              <a:ext uri="{FF2B5EF4-FFF2-40B4-BE49-F238E27FC236}">
                <a16:creationId xmlns:a16="http://schemas.microsoft.com/office/drawing/2014/main" id="{E92B3B8F-6475-4561-8447-AC8D52080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5618" y="3656012"/>
            <a:ext cx="317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sz="2400" b="1" kern="1200" dirty="0">
                <a:solidFill>
                  <a:schemeClr val="tx1"/>
                </a:solidFill>
              </a:rPr>
              <a:t>ἐν</a:t>
            </a: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181" name="Rectangle 138">
            <a:extLst>
              <a:ext uri="{FF2B5EF4-FFF2-40B4-BE49-F238E27FC236}">
                <a16:creationId xmlns:a16="http://schemas.microsoft.com/office/drawing/2014/main" id="{D69C7380-FE9D-48A4-8B05-CFF92C293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118" y="3656012"/>
            <a:ext cx="9604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Dativo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2" name="Rectangle 139">
            <a:extLst>
              <a:ext uri="{FF2B5EF4-FFF2-40B4-BE49-F238E27FC236}">
                <a16:creationId xmlns:a16="http://schemas.microsoft.com/office/drawing/2014/main" id="{33A87E17-16F6-4D5C-B9A8-ECA688440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2718" y="3656012"/>
            <a:ext cx="1954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En, entre, con.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3" name="Rectangle 140">
            <a:extLst>
              <a:ext uri="{FF2B5EF4-FFF2-40B4-BE49-F238E27FC236}">
                <a16:creationId xmlns:a16="http://schemas.microsoft.com/office/drawing/2014/main" id="{CB2A8759-2EE4-418B-AE98-A6EFB1DF7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6855" y="415925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sz="2400" b="1" kern="1200" dirty="0">
                <a:solidFill>
                  <a:schemeClr val="tx1"/>
                </a:solidFill>
              </a:rPr>
              <a:t>πρός</a:t>
            </a: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184" name="Rectangle 141">
            <a:extLst>
              <a:ext uri="{FF2B5EF4-FFF2-40B4-BE49-F238E27FC236}">
                <a16:creationId xmlns:a16="http://schemas.microsoft.com/office/drawing/2014/main" id="{78C0FEFD-7889-4B4D-A79A-62A01BFAD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0680" y="4159250"/>
            <a:ext cx="13573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Acusativo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5" name="Rectangle 142">
            <a:extLst>
              <a:ext uri="{FF2B5EF4-FFF2-40B4-BE49-F238E27FC236}">
                <a16:creationId xmlns:a16="http://schemas.microsoft.com/office/drawing/2014/main" id="{BB600F4F-B4EA-4488-8747-8215B5A33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5743" y="4159250"/>
            <a:ext cx="18002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A, hacia, con.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6" name="Rectangle 143">
            <a:extLst>
              <a:ext uri="{FF2B5EF4-FFF2-40B4-BE49-F238E27FC236}">
                <a16:creationId xmlns:a16="http://schemas.microsoft.com/office/drawing/2014/main" id="{52560EC5-8DC8-41D9-86FB-D139133F9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393" y="4660900"/>
            <a:ext cx="560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sz="2400" b="1" kern="1200" dirty="0">
                <a:solidFill>
                  <a:schemeClr val="tx1"/>
                </a:solidFill>
              </a:rPr>
              <a:t>σύν</a:t>
            </a: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187" name="Rectangle 144">
            <a:extLst>
              <a:ext uri="{FF2B5EF4-FFF2-40B4-BE49-F238E27FC236}">
                <a16:creationId xmlns:a16="http://schemas.microsoft.com/office/drawing/2014/main" id="{BB06B7DA-F9EE-4C14-B9E0-8B5299AB3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118" y="4660900"/>
            <a:ext cx="9604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8" name="Rectangle 145">
            <a:extLst>
              <a:ext uri="{FF2B5EF4-FFF2-40B4-BE49-F238E27FC236}">
                <a16:creationId xmlns:a16="http://schemas.microsoft.com/office/drawing/2014/main" id="{10B7C34B-4846-4391-87AF-137C9DC75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3030" y="4660900"/>
            <a:ext cx="20335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Con, junto con.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276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stituto de Lideres Cristianos - Inicio | Facebook">
            <a:extLst>
              <a:ext uri="{FF2B5EF4-FFF2-40B4-BE49-F238E27FC236}">
                <a16:creationId xmlns:a16="http://schemas.microsoft.com/office/drawing/2014/main" id="{41D088FF-7595-4A5F-966B-1C3307BB91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0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F8A2799-238D-4D64-8BB7-AADF44697266}"/>
              </a:ext>
            </a:extLst>
          </p:cNvPr>
          <p:cNvSpPr txBox="1"/>
          <p:nvPr/>
        </p:nvSpPr>
        <p:spPr>
          <a:xfrm>
            <a:off x="2830882" y="119128"/>
            <a:ext cx="73928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i="1" dirty="0">
                <a:effectLst/>
                <a:highlight>
                  <a:srgbClr val="FF99FF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Proposiciones usadas con dos casos</a:t>
            </a:r>
            <a:endParaRPr lang="es-MX" sz="3200" dirty="0">
              <a:highlight>
                <a:srgbClr val="FF99FF"/>
              </a:highlight>
              <a:latin typeface="Comic Sans MS" panose="030F0702030302020204" pitchFamily="66" charset="0"/>
            </a:endParaRPr>
          </a:p>
        </p:txBody>
      </p:sp>
      <p:grpSp>
        <p:nvGrpSpPr>
          <p:cNvPr id="5" name="Google Shape;611;p22">
            <a:extLst>
              <a:ext uri="{FF2B5EF4-FFF2-40B4-BE49-F238E27FC236}">
                <a16:creationId xmlns:a16="http://schemas.microsoft.com/office/drawing/2014/main" id="{2032EAF0-657A-4854-80B0-80A76DB9A950}"/>
              </a:ext>
            </a:extLst>
          </p:cNvPr>
          <p:cNvGrpSpPr/>
          <p:nvPr/>
        </p:nvGrpSpPr>
        <p:grpSpPr>
          <a:xfrm>
            <a:off x="584028" y="1501945"/>
            <a:ext cx="254056" cy="241758"/>
            <a:chOff x="2768914" y="655181"/>
            <a:chExt cx="338380" cy="321743"/>
          </a:xfrm>
        </p:grpSpPr>
        <p:sp>
          <p:nvSpPr>
            <p:cNvPr id="6" name="Google Shape;612;p22">
              <a:extLst>
                <a:ext uri="{FF2B5EF4-FFF2-40B4-BE49-F238E27FC236}">
                  <a16:creationId xmlns:a16="http://schemas.microsoft.com/office/drawing/2014/main" id="{620909E0-CFD9-49E1-B6CE-4D7791F675B5}"/>
                </a:ext>
              </a:extLst>
            </p:cNvPr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Google Shape;613;p22">
              <a:extLst>
                <a:ext uri="{FF2B5EF4-FFF2-40B4-BE49-F238E27FC236}">
                  <a16:creationId xmlns:a16="http://schemas.microsoft.com/office/drawing/2014/main" id="{FDC5D031-D592-48EA-8B98-1FC4C0B2D78D}"/>
                </a:ext>
              </a:extLst>
            </p:cNvPr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" name="Google Shape;617;p22">
            <a:extLst>
              <a:ext uri="{FF2B5EF4-FFF2-40B4-BE49-F238E27FC236}">
                <a16:creationId xmlns:a16="http://schemas.microsoft.com/office/drawing/2014/main" id="{5D6828D4-9009-4D1F-9D4E-921F2FB875DD}"/>
              </a:ext>
            </a:extLst>
          </p:cNvPr>
          <p:cNvGrpSpPr/>
          <p:nvPr/>
        </p:nvGrpSpPr>
        <p:grpSpPr>
          <a:xfrm>
            <a:off x="-523040" y="5093087"/>
            <a:ext cx="1115223" cy="505646"/>
            <a:chOff x="-889965" y="517131"/>
            <a:chExt cx="2215821" cy="1003863"/>
          </a:xfrm>
        </p:grpSpPr>
        <p:sp>
          <p:nvSpPr>
            <p:cNvPr id="9" name="Google Shape;618;p22">
              <a:extLst>
                <a:ext uri="{FF2B5EF4-FFF2-40B4-BE49-F238E27FC236}">
                  <a16:creationId xmlns:a16="http://schemas.microsoft.com/office/drawing/2014/main" id="{88184293-C6A9-4ADA-A875-2CA5EAE4D4A9}"/>
                </a:ext>
              </a:extLst>
            </p:cNvPr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Google Shape;619;p22">
              <a:extLst>
                <a:ext uri="{FF2B5EF4-FFF2-40B4-BE49-F238E27FC236}">
                  <a16:creationId xmlns:a16="http://schemas.microsoft.com/office/drawing/2014/main" id="{8D3BB2FC-0749-40BA-A4A6-FD180FFDC631}"/>
                </a:ext>
              </a:extLst>
            </p:cNvPr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" name="Google Shape;1406;p49">
            <a:extLst>
              <a:ext uri="{FF2B5EF4-FFF2-40B4-BE49-F238E27FC236}">
                <a16:creationId xmlns:a16="http://schemas.microsoft.com/office/drawing/2014/main" id="{814E8AE7-1DF6-4E28-AEA1-E664DFBD0E7B}"/>
              </a:ext>
            </a:extLst>
          </p:cNvPr>
          <p:cNvGrpSpPr/>
          <p:nvPr/>
        </p:nvGrpSpPr>
        <p:grpSpPr>
          <a:xfrm>
            <a:off x="10394997" y="1501945"/>
            <a:ext cx="2071508" cy="1390999"/>
            <a:chOff x="4095250" y="4474825"/>
            <a:chExt cx="156825" cy="171850"/>
          </a:xfrm>
        </p:grpSpPr>
        <p:sp>
          <p:nvSpPr>
            <p:cNvPr id="12" name="Google Shape;1407;p49">
              <a:extLst>
                <a:ext uri="{FF2B5EF4-FFF2-40B4-BE49-F238E27FC236}">
                  <a16:creationId xmlns:a16="http://schemas.microsoft.com/office/drawing/2014/main" id="{03A9087E-EEEE-425E-A43F-F92C64493C37}"/>
                </a:ext>
              </a:extLst>
            </p:cNvPr>
            <p:cNvSpPr/>
            <p:nvPr/>
          </p:nvSpPr>
          <p:spPr>
            <a:xfrm>
              <a:off x="4096350" y="4521525"/>
              <a:ext cx="75650" cy="121800"/>
            </a:xfrm>
            <a:custGeom>
              <a:avLst/>
              <a:gdLst/>
              <a:ahLst/>
              <a:cxnLst/>
              <a:rect l="l" t="t" r="r" b="b"/>
              <a:pathLst>
                <a:path w="3026" h="4872" extrusionOk="0">
                  <a:moveTo>
                    <a:pt x="134" y="1"/>
                  </a:moveTo>
                  <a:lnTo>
                    <a:pt x="67" y="112"/>
                  </a:lnTo>
                  <a:lnTo>
                    <a:pt x="23" y="245"/>
                  </a:lnTo>
                  <a:lnTo>
                    <a:pt x="1" y="357"/>
                  </a:lnTo>
                  <a:lnTo>
                    <a:pt x="1" y="490"/>
                  </a:lnTo>
                  <a:lnTo>
                    <a:pt x="1" y="646"/>
                  </a:lnTo>
                  <a:lnTo>
                    <a:pt x="23" y="779"/>
                  </a:lnTo>
                  <a:lnTo>
                    <a:pt x="67" y="935"/>
                  </a:lnTo>
                  <a:lnTo>
                    <a:pt x="134" y="1091"/>
                  </a:lnTo>
                  <a:lnTo>
                    <a:pt x="156" y="1180"/>
                  </a:lnTo>
                  <a:lnTo>
                    <a:pt x="223" y="1313"/>
                  </a:lnTo>
                  <a:lnTo>
                    <a:pt x="423" y="1647"/>
                  </a:lnTo>
                  <a:lnTo>
                    <a:pt x="779" y="2158"/>
                  </a:lnTo>
                  <a:lnTo>
                    <a:pt x="1246" y="2781"/>
                  </a:lnTo>
                  <a:lnTo>
                    <a:pt x="1691" y="3382"/>
                  </a:lnTo>
                  <a:lnTo>
                    <a:pt x="2136" y="3916"/>
                  </a:lnTo>
                  <a:lnTo>
                    <a:pt x="2558" y="4427"/>
                  </a:lnTo>
                  <a:lnTo>
                    <a:pt x="2959" y="4872"/>
                  </a:lnTo>
                  <a:lnTo>
                    <a:pt x="2959" y="4872"/>
                  </a:lnTo>
                  <a:lnTo>
                    <a:pt x="2914" y="4716"/>
                  </a:lnTo>
                  <a:lnTo>
                    <a:pt x="2870" y="4516"/>
                  </a:lnTo>
                  <a:lnTo>
                    <a:pt x="2892" y="4316"/>
                  </a:lnTo>
                  <a:lnTo>
                    <a:pt x="2937" y="4116"/>
                  </a:lnTo>
                  <a:lnTo>
                    <a:pt x="3026" y="3960"/>
                  </a:lnTo>
                  <a:lnTo>
                    <a:pt x="2625" y="3493"/>
                  </a:lnTo>
                  <a:lnTo>
                    <a:pt x="2180" y="2959"/>
                  </a:lnTo>
                  <a:lnTo>
                    <a:pt x="1713" y="2359"/>
                  </a:lnTo>
                  <a:lnTo>
                    <a:pt x="1224" y="1691"/>
                  </a:lnTo>
                  <a:lnTo>
                    <a:pt x="757" y="1046"/>
                  </a:lnTo>
                  <a:lnTo>
                    <a:pt x="423" y="557"/>
                  </a:lnTo>
                  <a:lnTo>
                    <a:pt x="223" y="201"/>
                  </a:lnTo>
                  <a:lnTo>
                    <a:pt x="156" y="90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9DC8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Google Shape;1408;p49">
              <a:extLst>
                <a:ext uri="{FF2B5EF4-FFF2-40B4-BE49-F238E27FC236}">
                  <a16:creationId xmlns:a16="http://schemas.microsoft.com/office/drawing/2014/main" id="{DBE94A55-0A91-452D-817F-32BFF4CDB7DE}"/>
                </a:ext>
              </a:extLst>
            </p:cNvPr>
            <p:cNvSpPr/>
            <p:nvPr/>
          </p:nvSpPr>
          <p:spPr>
            <a:xfrm>
              <a:off x="4174200" y="4577150"/>
              <a:ext cx="73425" cy="61725"/>
            </a:xfrm>
            <a:custGeom>
              <a:avLst/>
              <a:gdLst/>
              <a:ahLst/>
              <a:cxnLst/>
              <a:rect l="l" t="t" r="r" b="b"/>
              <a:pathLst>
                <a:path w="2937" h="2469" extrusionOk="0">
                  <a:moveTo>
                    <a:pt x="2581" y="0"/>
                  </a:moveTo>
                  <a:lnTo>
                    <a:pt x="1224" y="868"/>
                  </a:lnTo>
                  <a:lnTo>
                    <a:pt x="112" y="1602"/>
                  </a:lnTo>
                  <a:lnTo>
                    <a:pt x="45" y="1735"/>
                  </a:lnTo>
                  <a:lnTo>
                    <a:pt x="23" y="1868"/>
                  </a:lnTo>
                  <a:lnTo>
                    <a:pt x="1" y="2024"/>
                  </a:lnTo>
                  <a:lnTo>
                    <a:pt x="23" y="2158"/>
                  </a:lnTo>
                  <a:lnTo>
                    <a:pt x="23" y="2202"/>
                  </a:lnTo>
                  <a:lnTo>
                    <a:pt x="45" y="2336"/>
                  </a:lnTo>
                  <a:lnTo>
                    <a:pt x="67" y="2402"/>
                  </a:lnTo>
                  <a:lnTo>
                    <a:pt x="112" y="2469"/>
                  </a:lnTo>
                  <a:lnTo>
                    <a:pt x="557" y="2202"/>
                  </a:lnTo>
                  <a:lnTo>
                    <a:pt x="1179" y="1802"/>
                  </a:lnTo>
                  <a:lnTo>
                    <a:pt x="2937" y="601"/>
                  </a:lnTo>
                  <a:lnTo>
                    <a:pt x="2870" y="556"/>
                  </a:lnTo>
                  <a:lnTo>
                    <a:pt x="2803" y="512"/>
                  </a:lnTo>
                  <a:lnTo>
                    <a:pt x="2714" y="400"/>
                  </a:lnTo>
                  <a:lnTo>
                    <a:pt x="2625" y="222"/>
                  </a:lnTo>
                  <a:lnTo>
                    <a:pt x="25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Google Shape;1409;p49">
              <a:extLst>
                <a:ext uri="{FF2B5EF4-FFF2-40B4-BE49-F238E27FC236}">
                  <a16:creationId xmlns:a16="http://schemas.microsoft.com/office/drawing/2014/main" id="{969107AC-9507-4719-80F8-8D167DB77A7B}"/>
                </a:ext>
              </a:extLst>
            </p:cNvPr>
            <p:cNvSpPr/>
            <p:nvPr/>
          </p:nvSpPr>
          <p:spPr>
            <a:xfrm>
              <a:off x="4174200" y="4577150"/>
              <a:ext cx="73425" cy="61725"/>
            </a:xfrm>
            <a:custGeom>
              <a:avLst/>
              <a:gdLst/>
              <a:ahLst/>
              <a:cxnLst/>
              <a:rect l="l" t="t" r="r" b="b"/>
              <a:pathLst>
                <a:path w="2937" h="2469" fill="none" extrusionOk="0">
                  <a:moveTo>
                    <a:pt x="2937" y="601"/>
                  </a:moveTo>
                  <a:lnTo>
                    <a:pt x="2937" y="601"/>
                  </a:lnTo>
                  <a:lnTo>
                    <a:pt x="2870" y="556"/>
                  </a:lnTo>
                  <a:lnTo>
                    <a:pt x="2803" y="512"/>
                  </a:lnTo>
                  <a:lnTo>
                    <a:pt x="2714" y="400"/>
                  </a:lnTo>
                  <a:lnTo>
                    <a:pt x="2625" y="222"/>
                  </a:lnTo>
                  <a:lnTo>
                    <a:pt x="2581" y="0"/>
                  </a:lnTo>
                  <a:lnTo>
                    <a:pt x="2581" y="0"/>
                  </a:lnTo>
                  <a:lnTo>
                    <a:pt x="1224" y="868"/>
                  </a:lnTo>
                  <a:lnTo>
                    <a:pt x="1224" y="868"/>
                  </a:lnTo>
                  <a:lnTo>
                    <a:pt x="112" y="1602"/>
                  </a:lnTo>
                  <a:lnTo>
                    <a:pt x="112" y="1602"/>
                  </a:lnTo>
                  <a:lnTo>
                    <a:pt x="45" y="1735"/>
                  </a:lnTo>
                  <a:lnTo>
                    <a:pt x="23" y="1868"/>
                  </a:lnTo>
                  <a:lnTo>
                    <a:pt x="23" y="1868"/>
                  </a:lnTo>
                  <a:lnTo>
                    <a:pt x="690" y="1468"/>
                  </a:lnTo>
                  <a:lnTo>
                    <a:pt x="690" y="1468"/>
                  </a:lnTo>
                  <a:lnTo>
                    <a:pt x="735" y="1446"/>
                  </a:lnTo>
                  <a:lnTo>
                    <a:pt x="735" y="1446"/>
                  </a:lnTo>
                  <a:lnTo>
                    <a:pt x="690" y="1468"/>
                  </a:lnTo>
                  <a:lnTo>
                    <a:pt x="690" y="1468"/>
                  </a:lnTo>
                  <a:lnTo>
                    <a:pt x="23" y="1868"/>
                  </a:lnTo>
                  <a:lnTo>
                    <a:pt x="23" y="1868"/>
                  </a:lnTo>
                  <a:lnTo>
                    <a:pt x="1" y="2024"/>
                  </a:lnTo>
                  <a:lnTo>
                    <a:pt x="23" y="2158"/>
                  </a:lnTo>
                  <a:lnTo>
                    <a:pt x="23" y="2158"/>
                  </a:lnTo>
                  <a:lnTo>
                    <a:pt x="490" y="1824"/>
                  </a:lnTo>
                  <a:lnTo>
                    <a:pt x="490" y="1824"/>
                  </a:lnTo>
                  <a:lnTo>
                    <a:pt x="23" y="2158"/>
                  </a:lnTo>
                  <a:lnTo>
                    <a:pt x="23" y="2158"/>
                  </a:lnTo>
                  <a:lnTo>
                    <a:pt x="23" y="2202"/>
                  </a:lnTo>
                  <a:lnTo>
                    <a:pt x="23" y="2202"/>
                  </a:lnTo>
                  <a:lnTo>
                    <a:pt x="45" y="2336"/>
                  </a:lnTo>
                  <a:lnTo>
                    <a:pt x="45" y="2336"/>
                  </a:lnTo>
                  <a:lnTo>
                    <a:pt x="690" y="1913"/>
                  </a:lnTo>
                  <a:lnTo>
                    <a:pt x="690" y="1913"/>
                  </a:lnTo>
                  <a:lnTo>
                    <a:pt x="45" y="2336"/>
                  </a:lnTo>
                  <a:lnTo>
                    <a:pt x="45" y="2336"/>
                  </a:lnTo>
                  <a:lnTo>
                    <a:pt x="67" y="2402"/>
                  </a:lnTo>
                  <a:lnTo>
                    <a:pt x="67" y="2402"/>
                  </a:lnTo>
                  <a:lnTo>
                    <a:pt x="112" y="2469"/>
                  </a:lnTo>
                  <a:lnTo>
                    <a:pt x="112" y="2469"/>
                  </a:lnTo>
                  <a:lnTo>
                    <a:pt x="557" y="2202"/>
                  </a:lnTo>
                  <a:lnTo>
                    <a:pt x="1179" y="1802"/>
                  </a:lnTo>
                  <a:lnTo>
                    <a:pt x="2937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Google Shape;1410;p49">
              <a:extLst>
                <a:ext uri="{FF2B5EF4-FFF2-40B4-BE49-F238E27FC236}">
                  <a16:creationId xmlns:a16="http://schemas.microsoft.com/office/drawing/2014/main" id="{F49505BE-D94A-4AF6-AC88-ACC9036D41E1}"/>
                </a:ext>
              </a:extLst>
            </p:cNvPr>
            <p:cNvSpPr/>
            <p:nvPr/>
          </p:nvSpPr>
          <p:spPr>
            <a:xfrm>
              <a:off x="4200900" y="4616625"/>
              <a:ext cx="2250" cy="1700"/>
            </a:xfrm>
            <a:custGeom>
              <a:avLst/>
              <a:gdLst/>
              <a:ahLst/>
              <a:cxnLst/>
              <a:rect l="l" t="t" r="r" b="b"/>
              <a:pathLst>
                <a:path w="90" h="68" fill="none" extrusionOk="0">
                  <a:moveTo>
                    <a:pt x="0" y="67"/>
                  </a:moveTo>
                  <a:lnTo>
                    <a:pt x="0" y="67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0" y="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411;p49">
              <a:extLst>
                <a:ext uri="{FF2B5EF4-FFF2-40B4-BE49-F238E27FC236}">
                  <a16:creationId xmlns:a16="http://schemas.microsoft.com/office/drawing/2014/main" id="{40F475FF-DD9E-4CFE-BFD1-FFA6321ACE9D}"/>
                </a:ext>
              </a:extLst>
            </p:cNvPr>
            <p:cNvSpPr/>
            <p:nvPr/>
          </p:nvSpPr>
          <p:spPr>
            <a:xfrm>
              <a:off x="4195875" y="4609400"/>
              <a:ext cx="2825" cy="1675"/>
            </a:xfrm>
            <a:custGeom>
              <a:avLst/>
              <a:gdLst/>
              <a:ahLst/>
              <a:cxnLst/>
              <a:rect l="l" t="t" r="r" b="b"/>
              <a:pathLst>
                <a:path w="113" h="67" fill="none" extrusionOk="0">
                  <a:moveTo>
                    <a:pt x="1" y="67"/>
                  </a:moveTo>
                  <a:lnTo>
                    <a:pt x="1" y="67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" y="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Google Shape;1412;p49">
              <a:extLst>
                <a:ext uri="{FF2B5EF4-FFF2-40B4-BE49-F238E27FC236}">
                  <a16:creationId xmlns:a16="http://schemas.microsoft.com/office/drawing/2014/main" id="{CFF1C84A-E92A-43B9-826D-0F04931A5D72}"/>
                </a:ext>
              </a:extLst>
            </p:cNvPr>
            <p:cNvSpPr/>
            <p:nvPr/>
          </p:nvSpPr>
          <p:spPr>
            <a:xfrm>
              <a:off x="4194775" y="4621075"/>
              <a:ext cx="1700" cy="1125"/>
            </a:xfrm>
            <a:custGeom>
              <a:avLst/>
              <a:gdLst/>
              <a:ahLst/>
              <a:cxnLst/>
              <a:rect l="l" t="t" r="r" b="b"/>
              <a:pathLst>
                <a:path w="68" h="45" fill="none" extrusionOk="0">
                  <a:moveTo>
                    <a:pt x="0" y="45"/>
                  </a:moveTo>
                  <a:lnTo>
                    <a:pt x="0" y="45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0" y="45"/>
                  </a:lnTo>
                  <a:lnTo>
                    <a:pt x="0" y="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Google Shape;1413;p49">
              <a:extLst>
                <a:ext uri="{FF2B5EF4-FFF2-40B4-BE49-F238E27FC236}">
                  <a16:creationId xmlns:a16="http://schemas.microsoft.com/office/drawing/2014/main" id="{E1BA6BA9-8E59-43F4-907B-0E8046EA11AA}"/>
                </a:ext>
              </a:extLst>
            </p:cNvPr>
            <p:cNvSpPr/>
            <p:nvPr/>
          </p:nvSpPr>
          <p:spPr>
            <a:xfrm>
              <a:off x="4168075" y="4574925"/>
              <a:ext cx="83450" cy="70625"/>
            </a:xfrm>
            <a:custGeom>
              <a:avLst/>
              <a:gdLst/>
              <a:ahLst/>
              <a:cxnLst/>
              <a:rect l="l" t="t" r="r" b="b"/>
              <a:pathLst>
                <a:path w="3338" h="2825" extrusionOk="0">
                  <a:moveTo>
                    <a:pt x="2959" y="0"/>
                  </a:moveTo>
                  <a:lnTo>
                    <a:pt x="2826" y="89"/>
                  </a:lnTo>
                  <a:lnTo>
                    <a:pt x="2870" y="311"/>
                  </a:lnTo>
                  <a:lnTo>
                    <a:pt x="2959" y="489"/>
                  </a:lnTo>
                  <a:lnTo>
                    <a:pt x="3048" y="601"/>
                  </a:lnTo>
                  <a:lnTo>
                    <a:pt x="3115" y="645"/>
                  </a:lnTo>
                  <a:lnTo>
                    <a:pt x="3182" y="690"/>
                  </a:lnTo>
                  <a:lnTo>
                    <a:pt x="1424" y="1891"/>
                  </a:lnTo>
                  <a:lnTo>
                    <a:pt x="802" y="2291"/>
                  </a:lnTo>
                  <a:lnTo>
                    <a:pt x="357" y="2558"/>
                  </a:lnTo>
                  <a:lnTo>
                    <a:pt x="312" y="2491"/>
                  </a:lnTo>
                  <a:lnTo>
                    <a:pt x="290" y="2425"/>
                  </a:lnTo>
                  <a:lnTo>
                    <a:pt x="268" y="2291"/>
                  </a:lnTo>
                  <a:lnTo>
                    <a:pt x="268" y="2247"/>
                  </a:lnTo>
                  <a:lnTo>
                    <a:pt x="246" y="2113"/>
                  </a:lnTo>
                  <a:lnTo>
                    <a:pt x="268" y="1957"/>
                  </a:lnTo>
                  <a:lnTo>
                    <a:pt x="290" y="1824"/>
                  </a:lnTo>
                  <a:lnTo>
                    <a:pt x="357" y="1691"/>
                  </a:lnTo>
                  <a:lnTo>
                    <a:pt x="357" y="1691"/>
                  </a:lnTo>
                  <a:lnTo>
                    <a:pt x="157" y="1824"/>
                  </a:lnTo>
                  <a:lnTo>
                    <a:pt x="68" y="1980"/>
                  </a:lnTo>
                  <a:lnTo>
                    <a:pt x="23" y="2180"/>
                  </a:lnTo>
                  <a:lnTo>
                    <a:pt x="1" y="2380"/>
                  </a:lnTo>
                  <a:lnTo>
                    <a:pt x="45" y="2580"/>
                  </a:lnTo>
                  <a:lnTo>
                    <a:pt x="90" y="2736"/>
                  </a:lnTo>
                  <a:lnTo>
                    <a:pt x="112" y="2780"/>
                  </a:lnTo>
                  <a:lnTo>
                    <a:pt x="157" y="2803"/>
                  </a:lnTo>
                  <a:lnTo>
                    <a:pt x="223" y="2825"/>
                  </a:lnTo>
                  <a:lnTo>
                    <a:pt x="290" y="2825"/>
                  </a:lnTo>
                  <a:lnTo>
                    <a:pt x="1469" y="2046"/>
                  </a:lnTo>
                  <a:lnTo>
                    <a:pt x="3204" y="912"/>
                  </a:lnTo>
                  <a:lnTo>
                    <a:pt x="3293" y="823"/>
                  </a:lnTo>
                  <a:lnTo>
                    <a:pt x="3337" y="712"/>
                  </a:lnTo>
                  <a:lnTo>
                    <a:pt x="3315" y="578"/>
                  </a:lnTo>
                  <a:lnTo>
                    <a:pt x="3271" y="445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A0C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Google Shape;1414;p49">
              <a:extLst>
                <a:ext uri="{FF2B5EF4-FFF2-40B4-BE49-F238E27FC236}">
                  <a16:creationId xmlns:a16="http://schemas.microsoft.com/office/drawing/2014/main" id="{566EFB1D-FF3D-4FD3-8F30-BDDB4430B263}"/>
                </a:ext>
              </a:extLst>
            </p:cNvPr>
            <p:cNvSpPr/>
            <p:nvPr/>
          </p:nvSpPr>
          <p:spPr>
            <a:xfrm>
              <a:off x="4099675" y="4475375"/>
              <a:ext cx="144050" cy="145150"/>
            </a:xfrm>
            <a:custGeom>
              <a:avLst/>
              <a:gdLst/>
              <a:ahLst/>
              <a:cxnLst/>
              <a:rect l="l" t="t" r="r" b="b"/>
              <a:pathLst>
                <a:path w="5762" h="5806" extrusionOk="0">
                  <a:moveTo>
                    <a:pt x="2937" y="1"/>
                  </a:moveTo>
                  <a:lnTo>
                    <a:pt x="2870" y="23"/>
                  </a:lnTo>
                  <a:lnTo>
                    <a:pt x="2715" y="112"/>
                  </a:lnTo>
                  <a:lnTo>
                    <a:pt x="1336" y="979"/>
                  </a:lnTo>
                  <a:lnTo>
                    <a:pt x="1" y="1847"/>
                  </a:lnTo>
                  <a:lnTo>
                    <a:pt x="23" y="1936"/>
                  </a:lnTo>
                  <a:lnTo>
                    <a:pt x="90" y="2047"/>
                  </a:lnTo>
                  <a:lnTo>
                    <a:pt x="290" y="2403"/>
                  </a:lnTo>
                  <a:lnTo>
                    <a:pt x="624" y="2892"/>
                  </a:lnTo>
                  <a:lnTo>
                    <a:pt x="1091" y="3537"/>
                  </a:lnTo>
                  <a:lnTo>
                    <a:pt x="1580" y="4205"/>
                  </a:lnTo>
                  <a:lnTo>
                    <a:pt x="2047" y="4805"/>
                  </a:lnTo>
                  <a:lnTo>
                    <a:pt x="2492" y="5339"/>
                  </a:lnTo>
                  <a:lnTo>
                    <a:pt x="2893" y="5806"/>
                  </a:lnTo>
                  <a:lnTo>
                    <a:pt x="3093" y="5673"/>
                  </a:lnTo>
                  <a:lnTo>
                    <a:pt x="4205" y="4939"/>
                  </a:lnTo>
                  <a:lnTo>
                    <a:pt x="5562" y="4071"/>
                  </a:lnTo>
                  <a:lnTo>
                    <a:pt x="5695" y="3982"/>
                  </a:lnTo>
                  <a:lnTo>
                    <a:pt x="5740" y="3893"/>
                  </a:lnTo>
                  <a:lnTo>
                    <a:pt x="5762" y="3782"/>
                  </a:lnTo>
                  <a:lnTo>
                    <a:pt x="5740" y="3671"/>
                  </a:lnTo>
                  <a:lnTo>
                    <a:pt x="5695" y="3515"/>
                  </a:lnTo>
                  <a:lnTo>
                    <a:pt x="5161" y="2759"/>
                  </a:lnTo>
                  <a:lnTo>
                    <a:pt x="4583" y="1958"/>
                  </a:lnTo>
                  <a:lnTo>
                    <a:pt x="3271" y="179"/>
                  </a:lnTo>
                  <a:lnTo>
                    <a:pt x="3204" y="112"/>
                  </a:lnTo>
                  <a:lnTo>
                    <a:pt x="3137" y="45"/>
                  </a:lnTo>
                  <a:lnTo>
                    <a:pt x="3070" y="23"/>
                  </a:lnTo>
                  <a:lnTo>
                    <a:pt x="3004" y="1"/>
                  </a:lnTo>
                  <a:close/>
                </a:path>
              </a:pathLst>
            </a:custGeom>
            <a:solidFill>
              <a:srgbClr val="ADD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Google Shape;1415;p49">
              <a:extLst>
                <a:ext uri="{FF2B5EF4-FFF2-40B4-BE49-F238E27FC236}">
                  <a16:creationId xmlns:a16="http://schemas.microsoft.com/office/drawing/2014/main" id="{1EE61A9A-8E0A-4ABE-86D7-4F719795CAB4}"/>
                </a:ext>
              </a:extLst>
            </p:cNvPr>
            <p:cNvSpPr/>
            <p:nvPr/>
          </p:nvSpPr>
          <p:spPr>
            <a:xfrm>
              <a:off x="4095250" y="4474825"/>
              <a:ext cx="156825" cy="171850"/>
            </a:xfrm>
            <a:custGeom>
              <a:avLst/>
              <a:gdLst/>
              <a:ahLst/>
              <a:cxnLst/>
              <a:rect l="l" t="t" r="r" b="b"/>
              <a:pathLst>
                <a:path w="6273" h="6874" extrusionOk="0">
                  <a:moveTo>
                    <a:pt x="3159" y="67"/>
                  </a:moveTo>
                  <a:lnTo>
                    <a:pt x="3225" y="89"/>
                  </a:lnTo>
                  <a:lnTo>
                    <a:pt x="3292" y="112"/>
                  </a:lnTo>
                  <a:lnTo>
                    <a:pt x="3403" y="223"/>
                  </a:lnTo>
                  <a:lnTo>
                    <a:pt x="3514" y="356"/>
                  </a:lnTo>
                  <a:lnTo>
                    <a:pt x="4604" y="1824"/>
                  </a:lnTo>
                  <a:lnTo>
                    <a:pt x="5338" y="2870"/>
                  </a:lnTo>
                  <a:lnTo>
                    <a:pt x="5650" y="3315"/>
                  </a:lnTo>
                  <a:lnTo>
                    <a:pt x="5761" y="3470"/>
                  </a:lnTo>
                  <a:lnTo>
                    <a:pt x="5872" y="3626"/>
                  </a:lnTo>
                  <a:lnTo>
                    <a:pt x="5894" y="3715"/>
                  </a:lnTo>
                  <a:lnTo>
                    <a:pt x="5894" y="3804"/>
                  </a:lnTo>
                  <a:lnTo>
                    <a:pt x="5872" y="3893"/>
                  </a:lnTo>
                  <a:lnTo>
                    <a:pt x="5828" y="3982"/>
                  </a:lnTo>
                  <a:lnTo>
                    <a:pt x="5828" y="4004"/>
                  </a:lnTo>
                  <a:lnTo>
                    <a:pt x="5828" y="4026"/>
                  </a:lnTo>
                  <a:lnTo>
                    <a:pt x="6006" y="4227"/>
                  </a:lnTo>
                  <a:lnTo>
                    <a:pt x="6139" y="4449"/>
                  </a:lnTo>
                  <a:lnTo>
                    <a:pt x="6184" y="4538"/>
                  </a:lnTo>
                  <a:lnTo>
                    <a:pt x="6206" y="4627"/>
                  </a:lnTo>
                  <a:lnTo>
                    <a:pt x="6206" y="4694"/>
                  </a:lnTo>
                  <a:lnTo>
                    <a:pt x="6184" y="4760"/>
                  </a:lnTo>
                  <a:lnTo>
                    <a:pt x="6139" y="4827"/>
                  </a:lnTo>
                  <a:lnTo>
                    <a:pt x="6072" y="4894"/>
                  </a:lnTo>
                  <a:lnTo>
                    <a:pt x="5939" y="5005"/>
                  </a:lnTo>
                  <a:lnTo>
                    <a:pt x="4293" y="6050"/>
                  </a:lnTo>
                  <a:lnTo>
                    <a:pt x="3292" y="6695"/>
                  </a:lnTo>
                  <a:lnTo>
                    <a:pt x="3225" y="6740"/>
                  </a:lnTo>
                  <a:lnTo>
                    <a:pt x="3136" y="6762"/>
                  </a:lnTo>
                  <a:lnTo>
                    <a:pt x="3092" y="6740"/>
                  </a:lnTo>
                  <a:lnTo>
                    <a:pt x="3025" y="6718"/>
                  </a:lnTo>
                  <a:lnTo>
                    <a:pt x="2914" y="6629"/>
                  </a:lnTo>
                  <a:lnTo>
                    <a:pt x="2825" y="6495"/>
                  </a:lnTo>
                  <a:lnTo>
                    <a:pt x="2424" y="6050"/>
                  </a:lnTo>
                  <a:lnTo>
                    <a:pt x="1980" y="5494"/>
                  </a:lnTo>
                  <a:lnTo>
                    <a:pt x="1535" y="4961"/>
                  </a:lnTo>
                  <a:lnTo>
                    <a:pt x="1112" y="4404"/>
                  </a:lnTo>
                  <a:lnTo>
                    <a:pt x="712" y="3826"/>
                  </a:lnTo>
                  <a:lnTo>
                    <a:pt x="423" y="3404"/>
                  </a:lnTo>
                  <a:lnTo>
                    <a:pt x="289" y="3159"/>
                  </a:lnTo>
                  <a:lnTo>
                    <a:pt x="178" y="2914"/>
                  </a:lnTo>
                  <a:lnTo>
                    <a:pt x="111" y="2670"/>
                  </a:lnTo>
                  <a:lnTo>
                    <a:pt x="89" y="2536"/>
                  </a:lnTo>
                  <a:lnTo>
                    <a:pt x="89" y="2403"/>
                  </a:lnTo>
                  <a:lnTo>
                    <a:pt x="89" y="2269"/>
                  </a:lnTo>
                  <a:lnTo>
                    <a:pt x="111" y="2158"/>
                  </a:lnTo>
                  <a:lnTo>
                    <a:pt x="156" y="2024"/>
                  </a:lnTo>
                  <a:lnTo>
                    <a:pt x="222" y="1913"/>
                  </a:lnTo>
                  <a:lnTo>
                    <a:pt x="222" y="1899"/>
                  </a:lnTo>
                  <a:lnTo>
                    <a:pt x="222" y="1899"/>
                  </a:lnTo>
                  <a:lnTo>
                    <a:pt x="1045" y="1357"/>
                  </a:lnTo>
                  <a:lnTo>
                    <a:pt x="1891" y="823"/>
                  </a:lnTo>
                  <a:lnTo>
                    <a:pt x="2691" y="312"/>
                  </a:lnTo>
                  <a:lnTo>
                    <a:pt x="2825" y="201"/>
                  </a:lnTo>
                  <a:lnTo>
                    <a:pt x="2981" y="112"/>
                  </a:lnTo>
                  <a:lnTo>
                    <a:pt x="3070" y="89"/>
                  </a:lnTo>
                  <a:lnTo>
                    <a:pt x="3159" y="67"/>
                  </a:lnTo>
                  <a:close/>
                  <a:moveTo>
                    <a:pt x="3070" y="0"/>
                  </a:moveTo>
                  <a:lnTo>
                    <a:pt x="2958" y="45"/>
                  </a:lnTo>
                  <a:lnTo>
                    <a:pt x="2780" y="156"/>
                  </a:lnTo>
                  <a:lnTo>
                    <a:pt x="2358" y="423"/>
                  </a:lnTo>
                  <a:lnTo>
                    <a:pt x="1246" y="1113"/>
                  </a:lnTo>
                  <a:lnTo>
                    <a:pt x="156" y="1847"/>
                  </a:lnTo>
                  <a:lnTo>
                    <a:pt x="133" y="1847"/>
                  </a:lnTo>
                  <a:lnTo>
                    <a:pt x="67" y="2024"/>
                  </a:lnTo>
                  <a:lnTo>
                    <a:pt x="22" y="2202"/>
                  </a:lnTo>
                  <a:lnTo>
                    <a:pt x="0" y="2403"/>
                  </a:lnTo>
                  <a:lnTo>
                    <a:pt x="22" y="2581"/>
                  </a:lnTo>
                  <a:lnTo>
                    <a:pt x="67" y="2781"/>
                  </a:lnTo>
                  <a:lnTo>
                    <a:pt x="133" y="2959"/>
                  </a:lnTo>
                  <a:lnTo>
                    <a:pt x="200" y="3137"/>
                  </a:lnTo>
                  <a:lnTo>
                    <a:pt x="311" y="3292"/>
                  </a:lnTo>
                  <a:lnTo>
                    <a:pt x="601" y="3759"/>
                  </a:lnTo>
                  <a:lnTo>
                    <a:pt x="912" y="4204"/>
                  </a:lnTo>
                  <a:lnTo>
                    <a:pt x="1579" y="5072"/>
                  </a:lnTo>
                  <a:lnTo>
                    <a:pt x="1980" y="5606"/>
                  </a:lnTo>
                  <a:lnTo>
                    <a:pt x="2424" y="6117"/>
                  </a:lnTo>
                  <a:lnTo>
                    <a:pt x="2803" y="6562"/>
                  </a:lnTo>
                  <a:lnTo>
                    <a:pt x="2914" y="6718"/>
                  </a:lnTo>
                  <a:lnTo>
                    <a:pt x="2981" y="6784"/>
                  </a:lnTo>
                  <a:lnTo>
                    <a:pt x="3070" y="6851"/>
                  </a:lnTo>
                  <a:lnTo>
                    <a:pt x="3159" y="6873"/>
                  </a:lnTo>
                  <a:lnTo>
                    <a:pt x="3225" y="6851"/>
                  </a:lnTo>
                  <a:lnTo>
                    <a:pt x="3359" y="6762"/>
                  </a:lnTo>
                  <a:lnTo>
                    <a:pt x="3804" y="6473"/>
                  </a:lnTo>
                  <a:lnTo>
                    <a:pt x="4893" y="5761"/>
                  </a:lnTo>
                  <a:lnTo>
                    <a:pt x="5516" y="5383"/>
                  </a:lnTo>
                  <a:lnTo>
                    <a:pt x="5828" y="5183"/>
                  </a:lnTo>
                  <a:lnTo>
                    <a:pt x="6117" y="4983"/>
                  </a:lnTo>
                  <a:lnTo>
                    <a:pt x="6184" y="4916"/>
                  </a:lnTo>
                  <a:lnTo>
                    <a:pt x="6228" y="4872"/>
                  </a:lnTo>
                  <a:lnTo>
                    <a:pt x="6272" y="4805"/>
                  </a:lnTo>
                  <a:lnTo>
                    <a:pt x="6272" y="4738"/>
                  </a:lnTo>
                  <a:lnTo>
                    <a:pt x="6272" y="4627"/>
                  </a:lnTo>
                  <a:lnTo>
                    <a:pt x="6228" y="4516"/>
                  </a:lnTo>
                  <a:lnTo>
                    <a:pt x="6161" y="4404"/>
                  </a:lnTo>
                  <a:lnTo>
                    <a:pt x="6095" y="4271"/>
                  </a:lnTo>
                  <a:lnTo>
                    <a:pt x="5939" y="4049"/>
                  </a:lnTo>
                  <a:lnTo>
                    <a:pt x="5917" y="4026"/>
                  </a:lnTo>
                  <a:lnTo>
                    <a:pt x="5917" y="4004"/>
                  </a:lnTo>
                  <a:lnTo>
                    <a:pt x="5983" y="3871"/>
                  </a:lnTo>
                  <a:lnTo>
                    <a:pt x="5983" y="3782"/>
                  </a:lnTo>
                  <a:lnTo>
                    <a:pt x="5961" y="3670"/>
                  </a:lnTo>
                  <a:lnTo>
                    <a:pt x="5917" y="3581"/>
                  </a:lnTo>
                  <a:lnTo>
                    <a:pt x="5850" y="3493"/>
                  </a:lnTo>
                  <a:lnTo>
                    <a:pt x="5472" y="2936"/>
                  </a:lnTo>
                  <a:lnTo>
                    <a:pt x="5071" y="2380"/>
                  </a:lnTo>
                  <a:lnTo>
                    <a:pt x="3692" y="490"/>
                  </a:lnTo>
                  <a:lnTo>
                    <a:pt x="3603" y="356"/>
                  </a:lnTo>
                  <a:lnTo>
                    <a:pt x="3492" y="178"/>
                  </a:lnTo>
                  <a:lnTo>
                    <a:pt x="3425" y="112"/>
                  </a:lnTo>
                  <a:lnTo>
                    <a:pt x="3336" y="67"/>
                  </a:lnTo>
                  <a:lnTo>
                    <a:pt x="3270" y="23"/>
                  </a:lnTo>
                  <a:lnTo>
                    <a:pt x="3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Google Shape;1416;p49">
              <a:extLst>
                <a:ext uri="{FF2B5EF4-FFF2-40B4-BE49-F238E27FC236}">
                  <a16:creationId xmlns:a16="http://schemas.microsoft.com/office/drawing/2014/main" id="{186326EF-CFE1-4BB7-A586-D85689A204F5}"/>
                </a:ext>
              </a:extLst>
            </p:cNvPr>
            <p:cNvSpPr/>
            <p:nvPr/>
          </p:nvSpPr>
          <p:spPr>
            <a:xfrm>
              <a:off x="4098575" y="4520975"/>
              <a:ext cx="144050" cy="100125"/>
            </a:xfrm>
            <a:custGeom>
              <a:avLst/>
              <a:gdLst/>
              <a:ahLst/>
              <a:cxnLst/>
              <a:rect l="l" t="t" r="r" b="b"/>
              <a:pathLst>
                <a:path w="5762" h="4005" extrusionOk="0">
                  <a:moveTo>
                    <a:pt x="23" y="1"/>
                  </a:moveTo>
                  <a:lnTo>
                    <a:pt x="0" y="23"/>
                  </a:lnTo>
                  <a:lnTo>
                    <a:pt x="45" y="178"/>
                  </a:lnTo>
                  <a:lnTo>
                    <a:pt x="134" y="312"/>
                  </a:lnTo>
                  <a:lnTo>
                    <a:pt x="290" y="557"/>
                  </a:lnTo>
                  <a:lnTo>
                    <a:pt x="668" y="1113"/>
                  </a:lnTo>
                  <a:lnTo>
                    <a:pt x="1046" y="1647"/>
                  </a:lnTo>
                  <a:lnTo>
                    <a:pt x="1491" y="2247"/>
                  </a:lnTo>
                  <a:lnTo>
                    <a:pt x="1958" y="2848"/>
                  </a:lnTo>
                  <a:lnTo>
                    <a:pt x="2425" y="3426"/>
                  </a:lnTo>
                  <a:lnTo>
                    <a:pt x="2914" y="3982"/>
                  </a:lnTo>
                  <a:lnTo>
                    <a:pt x="2937" y="4004"/>
                  </a:lnTo>
                  <a:lnTo>
                    <a:pt x="2959" y="4004"/>
                  </a:lnTo>
                  <a:lnTo>
                    <a:pt x="4338" y="3092"/>
                  </a:lnTo>
                  <a:lnTo>
                    <a:pt x="5761" y="2203"/>
                  </a:lnTo>
                  <a:lnTo>
                    <a:pt x="5761" y="2180"/>
                  </a:lnTo>
                  <a:lnTo>
                    <a:pt x="5761" y="2158"/>
                  </a:lnTo>
                  <a:lnTo>
                    <a:pt x="5739" y="2136"/>
                  </a:lnTo>
                  <a:lnTo>
                    <a:pt x="5695" y="2136"/>
                  </a:lnTo>
                  <a:lnTo>
                    <a:pt x="4827" y="2692"/>
                  </a:lnTo>
                  <a:lnTo>
                    <a:pt x="3937" y="3270"/>
                  </a:lnTo>
                  <a:lnTo>
                    <a:pt x="3026" y="3849"/>
                  </a:lnTo>
                  <a:lnTo>
                    <a:pt x="2959" y="3893"/>
                  </a:lnTo>
                  <a:lnTo>
                    <a:pt x="2937" y="3915"/>
                  </a:lnTo>
                  <a:lnTo>
                    <a:pt x="2892" y="3893"/>
                  </a:lnTo>
                  <a:lnTo>
                    <a:pt x="2848" y="3826"/>
                  </a:lnTo>
                  <a:lnTo>
                    <a:pt x="2692" y="3648"/>
                  </a:lnTo>
                  <a:lnTo>
                    <a:pt x="2380" y="3270"/>
                  </a:lnTo>
                  <a:lnTo>
                    <a:pt x="1580" y="2269"/>
                  </a:lnTo>
                  <a:lnTo>
                    <a:pt x="823" y="1246"/>
                  </a:lnTo>
                  <a:lnTo>
                    <a:pt x="557" y="846"/>
                  </a:lnTo>
                  <a:lnTo>
                    <a:pt x="290" y="445"/>
                  </a:lnTo>
                  <a:lnTo>
                    <a:pt x="178" y="245"/>
                  </a:lnTo>
                  <a:lnTo>
                    <a:pt x="112" y="156"/>
                  </a:lnTo>
                  <a:lnTo>
                    <a:pt x="89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417;p49">
              <a:extLst>
                <a:ext uri="{FF2B5EF4-FFF2-40B4-BE49-F238E27FC236}">
                  <a16:creationId xmlns:a16="http://schemas.microsoft.com/office/drawing/2014/main" id="{76EC00D2-DB9B-4582-A563-4DB80B429A84}"/>
                </a:ext>
              </a:extLst>
            </p:cNvPr>
            <p:cNvSpPr/>
            <p:nvPr/>
          </p:nvSpPr>
          <p:spPr>
            <a:xfrm>
              <a:off x="4173100" y="4576575"/>
              <a:ext cx="75650" cy="63425"/>
            </a:xfrm>
            <a:custGeom>
              <a:avLst/>
              <a:gdLst/>
              <a:ahLst/>
              <a:cxnLst/>
              <a:rect l="l" t="t" r="r" b="b"/>
              <a:pathLst>
                <a:path w="3026" h="2537" extrusionOk="0">
                  <a:moveTo>
                    <a:pt x="2580" y="1"/>
                  </a:moveTo>
                  <a:lnTo>
                    <a:pt x="2580" y="23"/>
                  </a:lnTo>
                  <a:lnTo>
                    <a:pt x="2625" y="201"/>
                  </a:lnTo>
                  <a:lnTo>
                    <a:pt x="2691" y="379"/>
                  </a:lnTo>
                  <a:lnTo>
                    <a:pt x="2758" y="468"/>
                  </a:lnTo>
                  <a:lnTo>
                    <a:pt x="2803" y="535"/>
                  </a:lnTo>
                  <a:lnTo>
                    <a:pt x="2892" y="601"/>
                  </a:lnTo>
                  <a:lnTo>
                    <a:pt x="2899" y="605"/>
                  </a:lnTo>
                  <a:lnTo>
                    <a:pt x="2899" y="605"/>
                  </a:lnTo>
                  <a:lnTo>
                    <a:pt x="1557" y="1558"/>
                  </a:lnTo>
                  <a:lnTo>
                    <a:pt x="845" y="2025"/>
                  </a:lnTo>
                  <a:lnTo>
                    <a:pt x="154" y="2444"/>
                  </a:lnTo>
                  <a:lnTo>
                    <a:pt x="154" y="2444"/>
                  </a:lnTo>
                  <a:lnTo>
                    <a:pt x="133" y="2403"/>
                  </a:lnTo>
                  <a:lnTo>
                    <a:pt x="111" y="2292"/>
                  </a:lnTo>
                  <a:lnTo>
                    <a:pt x="89" y="2181"/>
                  </a:lnTo>
                  <a:lnTo>
                    <a:pt x="89" y="2069"/>
                  </a:lnTo>
                  <a:lnTo>
                    <a:pt x="111" y="1847"/>
                  </a:lnTo>
                  <a:lnTo>
                    <a:pt x="178" y="1647"/>
                  </a:lnTo>
                  <a:lnTo>
                    <a:pt x="178" y="1602"/>
                  </a:lnTo>
                  <a:lnTo>
                    <a:pt x="156" y="1580"/>
                  </a:lnTo>
                  <a:lnTo>
                    <a:pt x="133" y="1580"/>
                  </a:lnTo>
                  <a:lnTo>
                    <a:pt x="111" y="1602"/>
                  </a:lnTo>
                  <a:lnTo>
                    <a:pt x="45" y="1825"/>
                  </a:lnTo>
                  <a:lnTo>
                    <a:pt x="0" y="2047"/>
                  </a:lnTo>
                  <a:lnTo>
                    <a:pt x="22" y="2181"/>
                  </a:lnTo>
                  <a:lnTo>
                    <a:pt x="22" y="2292"/>
                  </a:lnTo>
                  <a:lnTo>
                    <a:pt x="67" y="2403"/>
                  </a:lnTo>
                  <a:lnTo>
                    <a:pt x="111" y="2514"/>
                  </a:lnTo>
                  <a:lnTo>
                    <a:pt x="133" y="2537"/>
                  </a:lnTo>
                  <a:lnTo>
                    <a:pt x="178" y="2537"/>
                  </a:lnTo>
                  <a:lnTo>
                    <a:pt x="890" y="2092"/>
                  </a:lnTo>
                  <a:lnTo>
                    <a:pt x="1601" y="1625"/>
                  </a:lnTo>
                  <a:lnTo>
                    <a:pt x="3003" y="646"/>
                  </a:lnTo>
                  <a:lnTo>
                    <a:pt x="3025" y="624"/>
                  </a:lnTo>
                  <a:lnTo>
                    <a:pt x="3003" y="624"/>
                  </a:lnTo>
                  <a:lnTo>
                    <a:pt x="2981" y="579"/>
                  </a:lnTo>
                  <a:lnTo>
                    <a:pt x="2892" y="535"/>
                  </a:lnTo>
                  <a:lnTo>
                    <a:pt x="2847" y="490"/>
                  </a:lnTo>
                  <a:lnTo>
                    <a:pt x="2758" y="357"/>
                  </a:lnTo>
                  <a:lnTo>
                    <a:pt x="2691" y="201"/>
                  </a:lnTo>
                  <a:lnTo>
                    <a:pt x="2669" y="45"/>
                  </a:lnTo>
                  <a:lnTo>
                    <a:pt x="2647" y="23"/>
                  </a:lnTo>
                  <a:lnTo>
                    <a:pt x="26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418;p49">
              <a:extLst>
                <a:ext uri="{FF2B5EF4-FFF2-40B4-BE49-F238E27FC236}">
                  <a16:creationId xmlns:a16="http://schemas.microsoft.com/office/drawing/2014/main" id="{4AE2BB6F-B640-46D4-8550-372E2D85FDB3}"/>
                </a:ext>
              </a:extLst>
            </p:cNvPr>
            <p:cNvSpPr/>
            <p:nvPr/>
          </p:nvSpPr>
          <p:spPr>
            <a:xfrm>
              <a:off x="4199775" y="4615500"/>
              <a:ext cx="4475" cy="3925"/>
            </a:xfrm>
            <a:custGeom>
              <a:avLst/>
              <a:gdLst/>
              <a:ahLst/>
              <a:cxnLst/>
              <a:rect l="l" t="t" r="r" b="b"/>
              <a:pathLst>
                <a:path w="179" h="157" extrusionOk="0">
                  <a:moveTo>
                    <a:pt x="112" y="1"/>
                  </a:moveTo>
                  <a:lnTo>
                    <a:pt x="1" y="90"/>
                  </a:lnTo>
                  <a:lnTo>
                    <a:pt x="1" y="112"/>
                  </a:lnTo>
                  <a:lnTo>
                    <a:pt x="23" y="134"/>
                  </a:lnTo>
                  <a:lnTo>
                    <a:pt x="45" y="157"/>
                  </a:lnTo>
                  <a:lnTo>
                    <a:pt x="67" y="157"/>
                  </a:lnTo>
                  <a:lnTo>
                    <a:pt x="156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419;p49">
              <a:extLst>
                <a:ext uri="{FF2B5EF4-FFF2-40B4-BE49-F238E27FC236}">
                  <a16:creationId xmlns:a16="http://schemas.microsoft.com/office/drawing/2014/main" id="{F5321761-A436-4BC3-898C-7632DD7A3272}"/>
                </a:ext>
              </a:extLst>
            </p:cNvPr>
            <p:cNvSpPr/>
            <p:nvPr/>
          </p:nvSpPr>
          <p:spPr>
            <a:xfrm>
              <a:off x="4194775" y="4608825"/>
              <a:ext cx="5025" cy="3375"/>
            </a:xfrm>
            <a:custGeom>
              <a:avLst/>
              <a:gdLst/>
              <a:ahLst/>
              <a:cxnLst/>
              <a:rect l="l" t="t" r="r" b="b"/>
              <a:pathLst>
                <a:path w="201" h="135" extrusionOk="0">
                  <a:moveTo>
                    <a:pt x="134" y="1"/>
                  </a:moveTo>
                  <a:lnTo>
                    <a:pt x="23" y="68"/>
                  </a:lnTo>
                  <a:lnTo>
                    <a:pt x="0" y="90"/>
                  </a:lnTo>
                  <a:lnTo>
                    <a:pt x="23" y="112"/>
                  </a:lnTo>
                  <a:lnTo>
                    <a:pt x="45" y="134"/>
                  </a:lnTo>
                  <a:lnTo>
                    <a:pt x="67" y="134"/>
                  </a:lnTo>
                  <a:lnTo>
                    <a:pt x="178" y="68"/>
                  </a:lnTo>
                  <a:lnTo>
                    <a:pt x="201" y="45"/>
                  </a:lnTo>
                  <a:lnTo>
                    <a:pt x="178" y="23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1420;p49">
              <a:extLst>
                <a:ext uri="{FF2B5EF4-FFF2-40B4-BE49-F238E27FC236}">
                  <a16:creationId xmlns:a16="http://schemas.microsoft.com/office/drawing/2014/main" id="{6419A9D8-E1EB-4BD6-B6AA-4C7FEED323CC}"/>
                </a:ext>
              </a:extLst>
            </p:cNvPr>
            <p:cNvSpPr/>
            <p:nvPr/>
          </p:nvSpPr>
          <p:spPr>
            <a:xfrm>
              <a:off x="4173650" y="4612725"/>
              <a:ext cx="19475" cy="12250"/>
            </a:xfrm>
            <a:custGeom>
              <a:avLst/>
              <a:gdLst/>
              <a:ahLst/>
              <a:cxnLst/>
              <a:rect l="l" t="t" r="r" b="b"/>
              <a:pathLst>
                <a:path w="779" h="490" extrusionOk="0">
                  <a:moveTo>
                    <a:pt x="712" y="1"/>
                  </a:moveTo>
                  <a:lnTo>
                    <a:pt x="356" y="201"/>
                  </a:lnTo>
                  <a:lnTo>
                    <a:pt x="0" y="423"/>
                  </a:lnTo>
                  <a:lnTo>
                    <a:pt x="0" y="445"/>
                  </a:lnTo>
                  <a:lnTo>
                    <a:pt x="23" y="468"/>
                  </a:lnTo>
                  <a:lnTo>
                    <a:pt x="45" y="490"/>
                  </a:lnTo>
                  <a:lnTo>
                    <a:pt x="67" y="490"/>
                  </a:lnTo>
                  <a:lnTo>
                    <a:pt x="423" y="268"/>
                  </a:lnTo>
                  <a:lnTo>
                    <a:pt x="779" y="67"/>
                  </a:lnTo>
                  <a:lnTo>
                    <a:pt x="779" y="45"/>
                  </a:lnTo>
                  <a:lnTo>
                    <a:pt x="7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Google Shape;1421;p49">
              <a:extLst>
                <a:ext uri="{FF2B5EF4-FFF2-40B4-BE49-F238E27FC236}">
                  <a16:creationId xmlns:a16="http://schemas.microsoft.com/office/drawing/2014/main" id="{E2E37C5A-DAD9-4A55-AE85-4330DC91BC1F}"/>
                </a:ext>
              </a:extLst>
            </p:cNvPr>
            <p:cNvSpPr/>
            <p:nvPr/>
          </p:nvSpPr>
          <p:spPr>
            <a:xfrm>
              <a:off x="4194225" y="4620525"/>
              <a:ext cx="3350" cy="2800"/>
            </a:xfrm>
            <a:custGeom>
              <a:avLst/>
              <a:gdLst/>
              <a:ahLst/>
              <a:cxnLst/>
              <a:rect l="l" t="t" r="r" b="b"/>
              <a:pathLst>
                <a:path w="134" h="112" extrusionOk="0">
                  <a:moveTo>
                    <a:pt x="67" y="0"/>
                  </a:moveTo>
                  <a:lnTo>
                    <a:pt x="0" y="44"/>
                  </a:lnTo>
                  <a:lnTo>
                    <a:pt x="0" y="67"/>
                  </a:lnTo>
                  <a:lnTo>
                    <a:pt x="0" y="89"/>
                  </a:lnTo>
                  <a:lnTo>
                    <a:pt x="22" y="111"/>
                  </a:lnTo>
                  <a:lnTo>
                    <a:pt x="67" y="111"/>
                  </a:lnTo>
                  <a:lnTo>
                    <a:pt x="111" y="67"/>
                  </a:lnTo>
                  <a:lnTo>
                    <a:pt x="134" y="44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Google Shape;1422;p49">
              <a:extLst>
                <a:ext uri="{FF2B5EF4-FFF2-40B4-BE49-F238E27FC236}">
                  <a16:creationId xmlns:a16="http://schemas.microsoft.com/office/drawing/2014/main" id="{2C0AD6A3-33EF-46FA-967B-CB88D01792E1}"/>
                </a:ext>
              </a:extLst>
            </p:cNvPr>
            <p:cNvSpPr/>
            <p:nvPr/>
          </p:nvSpPr>
          <p:spPr>
            <a:xfrm>
              <a:off x="4173650" y="4622175"/>
              <a:ext cx="13925" cy="10050"/>
            </a:xfrm>
            <a:custGeom>
              <a:avLst/>
              <a:gdLst/>
              <a:ahLst/>
              <a:cxnLst/>
              <a:rect l="l" t="t" r="r" b="b"/>
              <a:pathLst>
                <a:path w="557" h="402" extrusionOk="0">
                  <a:moveTo>
                    <a:pt x="490" y="1"/>
                  </a:moveTo>
                  <a:lnTo>
                    <a:pt x="245" y="156"/>
                  </a:lnTo>
                  <a:lnTo>
                    <a:pt x="0" y="334"/>
                  </a:lnTo>
                  <a:lnTo>
                    <a:pt x="0" y="357"/>
                  </a:lnTo>
                  <a:lnTo>
                    <a:pt x="23" y="379"/>
                  </a:lnTo>
                  <a:lnTo>
                    <a:pt x="45" y="401"/>
                  </a:lnTo>
                  <a:lnTo>
                    <a:pt x="67" y="401"/>
                  </a:lnTo>
                  <a:lnTo>
                    <a:pt x="289" y="223"/>
                  </a:lnTo>
                  <a:lnTo>
                    <a:pt x="534" y="67"/>
                  </a:lnTo>
                  <a:lnTo>
                    <a:pt x="556" y="45"/>
                  </a:lnTo>
                  <a:lnTo>
                    <a:pt x="534" y="23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Google Shape;1423;p49">
              <a:extLst>
                <a:ext uri="{FF2B5EF4-FFF2-40B4-BE49-F238E27FC236}">
                  <a16:creationId xmlns:a16="http://schemas.microsoft.com/office/drawing/2014/main" id="{C6BC0570-C6A3-49E6-A8F1-307E5A693773}"/>
                </a:ext>
              </a:extLst>
            </p:cNvPr>
            <p:cNvSpPr/>
            <p:nvPr/>
          </p:nvSpPr>
          <p:spPr>
            <a:xfrm>
              <a:off x="4174200" y="4623850"/>
              <a:ext cx="17825" cy="12825"/>
            </a:xfrm>
            <a:custGeom>
              <a:avLst/>
              <a:gdLst/>
              <a:ahLst/>
              <a:cxnLst/>
              <a:rect l="l" t="t" r="r" b="b"/>
              <a:pathLst>
                <a:path w="713" h="513" extrusionOk="0">
                  <a:moveTo>
                    <a:pt x="646" y="0"/>
                  </a:moveTo>
                  <a:lnTo>
                    <a:pt x="23" y="445"/>
                  </a:lnTo>
                  <a:lnTo>
                    <a:pt x="1" y="468"/>
                  </a:lnTo>
                  <a:lnTo>
                    <a:pt x="23" y="490"/>
                  </a:lnTo>
                  <a:lnTo>
                    <a:pt x="45" y="512"/>
                  </a:lnTo>
                  <a:lnTo>
                    <a:pt x="67" y="512"/>
                  </a:lnTo>
                  <a:lnTo>
                    <a:pt x="712" y="67"/>
                  </a:lnTo>
                  <a:lnTo>
                    <a:pt x="712" y="45"/>
                  </a:lnTo>
                  <a:lnTo>
                    <a:pt x="712" y="23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Google Shape;1424;p49">
              <a:extLst>
                <a:ext uri="{FF2B5EF4-FFF2-40B4-BE49-F238E27FC236}">
                  <a16:creationId xmlns:a16="http://schemas.microsoft.com/office/drawing/2014/main" id="{50500736-8462-4ACF-9828-0516C58BA84C}"/>
                </a:ext>
              </a:extLst>
            </p:cNvPr>
            <p:cNvSpPr/>
            <p:nvPr/>
          </p:nvSpPr>
          <p:spPr>
            <a:xfrm>
              <a:off x="4167525" y="4619400"/>
              <a:ext cx="5025" cy="25050"/>
            </a:xfrm>
            <a:custGeom>
              <a:avLst/>
              <a:gdLst/>
              <a:ahLst/>
              <a:cxnLst/>
              <a:rect l="l" t="t" r="r" b="b"/>
              <a:pathLst>
                <a:path w="201" h="1002" extrusionOk="0">
                  <a:moveTo>
                    <a:pt x="156" y="1"/>
                  </a:moveTo>
                  <a:lnTo>
                    <a:pt x="134" y="23"/>
                  </a:lnTo>
                  <a:lnTo>
                    <a:pt x="90" y="134"/>
                  </a:lnTo>
                  <a:lnTo>
                    <a:pt x="45" y="245"/>
                  </a:lnTo>
                  <a:lnTo>
                    <a:pt x="1" y="356"/>
                  </a:lnTo>
                  <a:lnTo>
                    <a:pt x="1" y="490"/>
                  </a:lnTo>
                  <a:lnTo>
                    <a:pt x="1" y="601"/>
                  </a:lnTo>
                  <a:lnTo>
                    <a:pt x="1" y="735"/>
                  </a:lnTo>
                  <a:lnTo>
                    <a:pt x="45" y="846"/>
                  </a:lnTo>
                  <a:lnTo>
                    <a:pt x="90" y="979"/>
                  </a:lnTo>
                  <a:lnTo>
                    <a:pt x="112" y="1001"/>
                  </a:lnTo>
                  <a:lnTo>
                    <a:pt x="134" y="1001"/>
                  </a:lnTo>
                  <a:lnTo>
                    <a:pt x="156" y="979"/>
                  </a:lnTo>
                  <a:lnTo>
                    <a:pt x="156" y="957"/>
                  </a:lnTo>
                  <a:lnTo>
                    <a:pt x="112" y="846"/>
                  </a:lnTo>
                  <a:lnTo>
                    <a:pt x="90" y="735"/>
                  </a:lnTo>
                  <a:lnTo>
                    <a:pt x="67" y="623"/>
                  </a:lnTo>
                  <a:lnTo>
                    <a:pt x="67" y="512"/>
                  </a:lnTo>
                  <a:lnTo>
                    <a:pt x="112" y="267"/>
                  </a:lnTo>
                  <a:lnTo>
                    <a:pt x="156" y="178"/>
                  </a:lnTo>
                  <a:lnTo>
                    <a:pt x="201" y="67"/>
                  </a:lnTo>
                  <a:lnTo>
                    <a:pt x="201" y="45"/>
                  </a:lnTo>
                  <a:lnTo>
                    <a:pt x="179" y="23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1" name="Google Shape;614;p22">
            <a:extLst>
              <a:ext uri="{FF2B5EF4-FFF2-40B4-BE49-F238E27FC236}">
                <a16:creationId xmlns:a16="http://schemas.microsoft.com/office/drawing/2014/main" id="{C83EDB82-235A-41F2-AD04-0B6EEBFD9157}"/>
              </a:ext>
            </a:extLst>
          </p:cNvPr>
          <p:cNvGrpSpPr/>
          <p:nvPr/>
        </p:nvGrpSpPr>
        <p:grpSpPr>
          <a:xfrm>
            <a:off x="11146569" y="5378212"/>
            <a:ext cx="254056" cy="241758"/>
            <a:chOff x="2768914" y="655181"/>
            <a:chExt cx="338380" cy="321743"/>
          </a:xfrm>
        </p:grpSpPr>
        <p:sp>
          <p:nvSpPr>
            <p:cNvPr id="32" name="Google Shape;615;p22">
              <a:extLst>
                <a:ext uri="{FF2B5EF4-FFF2-40B4-BE49-F238E27FC236}">
                  <a16:creationId xmlns:a16="http://schemas.microsoft.com/office/drawing/2014/main" id="{106E50F2-2849-4E59-9A4A-2DDF6FA99D7B}"/>
                </a:ext>
              </a:extLst>
            </p:cNvPr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Google Shape;616;p22">
              <a:extLst>
                <a:ext uri="{FF2B5EF4-FFF2-40B4-BE49-F238E27FC236}">
                  <a16:creationId xmlns:a16="http://schemas.microsoft.com/office/drawing/2014/main" id="{B00A3E9E-A462-4A18-93EE-7318F4A8619E}"/>
                </a:ext>
              </a:extLst>
            </p:cNvPr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4" name="Google Shape;620;p22">
            <a:extLst>
              <a:ext uri="{FF2B5EF4-FFF2-40B4-BE49-F238E27FC236}">
                <a16:creationId xmlns:a16="http://schemas.microsoft.com/office/drawing/2014/main" id="{4BE6BA3F-032D-4B55-B6F9-441154515594}"/>
              </a:ext>
            </a:extLst>
          </p:cNvPr>
          <p:cNvGrpSpPr/>
          <p:nvPr/>
        </p:nvGrpSpPr>
        <p:grpSpPr>
          <a:xfrm>
            <a:off x="11522554" y="3486458"/>
            <a:ext cx="1600229" cy="723488"/>
            <a:chOff x="10729875" y="529734"/>
            <a:chExt cx="3232134" cy="1460117"/>
          </a:xfrm>
        </p:grpSpPr>
        <p:sp>
          <p:nvSpPr>
            <p:cNvPr id="35" name="Google Shape;621;p22">
              <a:extLst>
                <a:ext uri="{FF2B5EF4-FFF2-40B4-BE49-F238E27FC236}">
                  <a16:creationId xmlns:a16="http://schemas.microsoft.com/office/drawing/2014/main" id="{42C00584-7150-457B-9C7E-969C2DD4ECB7}"/>
                </a:ext>
              </a:extLst>
            </p:cNvPr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622;p22">
              <a:extLst>
                <a:ext uri="{FF2B5EF4-FFF2-40B4-BE49-F238E27FC236}">
                  <a16:creationId xmlns:a16="http://schemas.microsoft.com/office/drawing/2014/main" id="{520D65B0-1BE3-4BF3-8FF1-34834F49FCBE}"/>
                </a:ext>
              </a:extLst>
            </p:cNvPr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8" name="AutoShape 3">
            <a:extLst>
              <a:ext uri="{FF2B5EF4-FFF2-40B4-BE49-F238E27FC236}">
                <a16:creationId xmlns:a16="http://schemas.microsoft.com/office/drawing/2014/main" id="{099264DE-E98B-4B6E-ABE4-55E93FC4338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320925" y="1466850"/>
            <a:ext cx="7685088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CF566655-193A-43CF-986E-EBF1972BF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63" y="1935163"/>
            <a:ext cx="1441450" cy="954088"/>
          </a:xfrm>
          <a:prstGeom prst="rect">
            <a:avLst/>
          </a:prstGeom>
          <a:solidFill>
            <a:srgbClr val="70A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0071EDD4-16AB-4288-BA6A-7B9C5363C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1935163"/>
            <a:ext cx="14414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7">
            <a:extLst>
              <a:ext uri="{FF2B5EF4-FFF2-40B4-BE49-F238E27FC236}">
                <a16:creationId xmlns:a16="http://schemas.microsoft.com/office/drawing/2014/main" id="{74A67834-42F5-4A9D-9813-57DE3C741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63" y="1935163"/>
            <a:ext cx="1441450" cy="954088"/>
          </a:xfrm>
          <a:prstGeom prst="rect">
            <a:avLst/>
          </a:prstGeom>
          <a:solidFill>
            <a:srgbClr val="D2DE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1" name="Rectangle 8">
            <a:extLst>
              <a:ext uri="{FF2B5EF4-FFF2-40B4-BE49-F238E27FC236}">
                <a16:creationId xmlns:a16="http://schemas.microsoft.com/office/drawing/2014/main" id="{227DA55F-8DF8-494D-B54E-810CD4A9D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8725" y="1935163"/>
            <a:ext cx="1404938" cy="496888"/>
          </a:xfrm>
          <a:prstGeom prst="rect">
            <a:avLst/>
          </a:prstGeom>
          <a:solidFill>
            <a:srgbClr val="70A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7" name="Picture 9">
            <a:extLst>
              <a:ext uri="{FF2B5EF4-FFF2-40B4-BE49-F238E27FC236}">
                <a16:creationId xmlns:a16="http://schemas.microsoft.com/office/drawing/2014/main" id="{B4688744-2C1D-4C8F-8569-C08166511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3" y="1935163"/>
            <a:ext cx="14033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10">
            <a:extLst>
              <a:ext uri="{FF2B5EF4-FFF2-40B4-BE49-F238E27FC236}">
                <a16:creationId xmlns:a16="http://schemas.microsoft.com/office/drawing/2014/main" id="{AC15CB51-66FF-47C3-BCF8-F7FC25DA5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8725" y="1935163"/>
            <a:ext cx="1404938" cy="496888"/>
          </a:xfrm>
          <a:prstGeom prst="rect">
            <a:avLst/>
          </a:prstGeom>
          <a:solidFill>
            <a:srgbClr val="D2DE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3" name="Rectangle 11">
            <a:extLst>
              <a:ext uri="{FF2B5EF4-FFF2-40B4-BE49-F238E27FC236}">
                <a16:creationId xmlns:a16="http://schemas.microsoft.com/office/drawing/2014/main" id="{A5266ACC-2CC8-499B-AA9F-C9ABD915A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63" y="1935163"/>
            <a:ext cx="4813300" cy="496888"/>
          </a:xfrm>
          <a:prstGeom prst="rect">
            <a:avLst/>
          </a:prstGeom>
          <a:solidFill>
            <a:srgbClr val="70A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5931C2C7-33C6-4FE6-B9E4-D29DAA43D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1935163"/>
            <a:ext cx="48133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13">
            <a:extLst>
              <a:ext uri="{FF2B5EF4-FFF2-40B4-BE49-F238E27FC236}">
                <a16:creationId xmlns:a16="http://schemas.microsoft.com/office/drawing/2014/main" id="{1C473D6D-97EF-4D17-932F-340A0E4E1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63" y="1935163"/>
            <a:ext cx="4813300" cy="496888"/>
          </a:xfrm>
          <a:prstGeom prst="rect">
            <a:avLst/>
          </a:prstGeom>
          <a:solidFill>
            <a:srgbClr val="D2DE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5" name="Rectangle 14">
            <a:extLst>
              <a:ext uri="{FF2B5EF4-FFF2-40B4-BE49-F238E27FC236}">
                <a16:creationId xmlns:a16="http://schemas.microsoft.com/office/drawing/2014/main" id="{FF9B6305-FB4B-4FAD-9F7B-5697BB707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0313" y="2432050"/>
            <a:ext cx="1403350" cy="457200"/>
          </a:xfrm>
          <a:prstGeom prst="rect">
            <a:avLst/>
          </a:prstGeom>
          <a:solidFill>
            <a:srgbClr val="D2DE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6" name="Rectangle 15">
            <a:extLst>
              <a:ext uri="{FF2B5EF4-FFF2-40B4-BE49-F238E27FC236}">
                <a16:creationId xmlns:a16="http://schemas.microsoft.com/office/drawing/2014/main" id="{AF3699FA-2E3A-45AE-948A-A07F7B1EB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63" y="2432050"/>
            <a:ext cx="4813300" cy="457200"/>
          </a:xfrm>
          <a:prstGeom prst="rect">
            <a:avLst/>
          </a:prstGeom>
          <a:solidFill>
            <a:srgbClr val="D2DE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7" name="Rectangle 16">
            <a:extLst>
              <a:ext uri="{FF2B5EF4-FFF2-40B4-BE49-F238E27FC236}">
                <a16:creationId xmlns:a16="http://schemas.microsoft.com/office/drawing/2014/main" id="{6D0C8070-9ECE-484D-8FBC-93BEC816C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63" y="2887663"/>
            <a:ext cx="1441450" cy="993775"/>
          </a:xfrm>
          <a:prstGeom prst="rect">
            <a:avLst/>
          </a:prstGeom>
          <a:solidFill>
            <a:srgbClr val="70A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65" name="Picture 17">
            <a:extLst>
              <a:ext uri="{FF2B5EF4-FFF2-40B4-BE49-F238E27FC236}">
                <a16:creationId xmlns:a16="http://schemas.microsoft.com/office/drawing/2014/main" id="{166E7064-1F78-4D8E-B85B-263A911CA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2889250"/>
            <a:ext cx="14414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18">
            <a:extLst>
              <a:ext uri="{FF2B5EF4-FFF2-40B4-BE49-F238E27FC236}">
                <a16:creationId xmlns:a16="http://schemas.microsoft.com/office/drawing/2014/main" id="{6C906A7C-6A48-42F6-8D24-8E2869F02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63" y="2887663"/>
            <a:ext cx="1441450" cy="993775"/>
          </a:xfrm>
          <a:prstGeom prst="rect">
            <a:avLst/>
          </a:prstGeom>
          <a:solidFill>
            <a:srgbClr val="EBE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9" name="Rectangle 19">
            <a:extLst>
              <a:ext uri="{FF2B5EF4-FFF2-40B4-BE49-F238E27FC236}">
                <a16:creationId xmlns:a16="http://schemas.microsoft.com/office/drawing/2014/main" id="{387C8243-EFB2-47EF-A58B-098A188BC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0313" y="2889250"/>
            <a:ext cx="1403350" cy="496888"/>
          </a:xfrm>
          <a:prstGeom prst="rect">
            <a:avLst/>
          </a:prstGeom>
          <a:solidFill>
            <a:srgbClr val="EBE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0" name="Rectangle 20">
            <a:extLst>
              <a:ext uri="{FF2B5EF4-FFF2-40B4-BE49-F238E27FC236}">
                <a16:creationId xmlns:a16="http://schemas.microsoft.com/office/drawing/2014/main" id="{79759CEB-65ED-4897-8E49-E6B8FE714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63" y="2889250"/>
            <a:ext cx="4813300" cy="496888"/>
          </a:xfrm>
          <a:prstGeom prst="rect">
            <a:avLst/>
          </a:prstGeom>
          <a:solidFill>
            <a:srgbClr val="EBE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1" name="Rectangle 21">
            <a:extLst>
              <a:ext uri="{FF2B5EF4-FFF2-40B4-BE49-F238E27FC236}">
                <a16:creationId xmlns:a16="http://schemas.microsoft.com/office/drawing/2014/main" id="{A1275727-8AF3-4EEC-83C2-9A6059DF7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63" y="3881438"/>
            <a:ext cx="1441450" cy="993775"/>
          </a:xfrm>
          <a:prstGeom prst="rect">
            <a:avLst/>
          </a:prstGeom>
          <a:solidFill>
            <a:srgbClr val="70A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70" name="Picture 22">
            <a:extLst>
              <a:ext uri="{FF2B5EF4-FFF2-40B4-BE49-F238E27FC236}">
                <a16:creationId xmlns:a16="http://schemas.microsoft.com/office/drawing/2014/main" id="{2508885A-278D-41CE-8365-D10606C12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3883025"/>
            <a:ext cx="14414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23">
            <a:extLst>
              <a:ext uri="{FF2B5EF4-FFF2-40B4-BE49-F238E27FC236}">
                <a16:creationId xmlns:a16="http://schemas.microsoft.com/office/drawing/2014/main" id="{E2929399-685D-4FB7-AC34-AF05C555A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63" y="3881438"/>
            <a:ext cx="1441450" cy="993775"/>
          </a:xfrm>
          <a:prstGeom prst="rect">
            <a:avLst/>
          </a:prstGeom>
          <a:solidFill>
            <a:srgbClr val="D2DE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3" name="Rectangle 24">
            <a:extLst>
              <a:ext uri="{FF2B5EF4-FFF2-40B4-BE49-F238E27FC236}">
                <a16:creationId xmlns:a16="http://schemas.microsoft.com/office/drawing/2014/main" id="{8816F5F3-3E98-4B05-9864-1A53B55DF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8725" y="3881438"/>
            <a:ext cx="1404938" cy="496888"/>
          </a:xfrm>
          <a:prstGeom prst="rect">
            <a:avLst/>
          </a:prstGeom>
          <a:solidFill>
            <a:srgbClr val="70A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73" name="Picture 25">
            <a:extLst>
              <a:ext uri="{FF2B5EF4-FFF2-40B4-BE49-F238E27FC236}">
                <a16:creationId xmlns:a16="http://schemas.microsoft.com/office/drawing/2014/main" id="{89D489BA-1A63-4570-99B6-67367DB6D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3" y="3883025"/>
            <a:ext cx="14033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26">
            <a:extLst>
              <a:ext uri="{FF2B5EF4-FFF2-40B4-BE49-F238E27FC236}">
                <a16:creationId xmlns:a16="http://schemas.microsoft.com/office/drawing/2014/main" id="{C86146A4-89B6-4BC7-AF46-07EF7D529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8725" y="3881438"/>
            <a:ext cx="1404938" cy="496888"/>
          </a:xfrm>
          <a:prstGeom prst="rect">
            <a:avLst/>
          </a:prstGeom>
          <a:solidFill>
            <a:srgbClr val="D2DE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5" name="Rectangle 27">
            <a:extLst>
              <a:ext uri="{FF2B5EF4-FFF2-40B4-BE49-F238E27FC236}">
                <a16:creationId xmlns:a16="http://schemas.microsoft.com/office/drawing/2014/main" id="{A3BA7C20-D554-4E7A-8887-4B94F3A65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63" y="3883025"/>
            <a:ext cx="4813300" cy="496888"/>
          </a:xfrm>
          <a:prstGeom prst="rect">
            <a:avLst/>
          </a:prstGeom>
          <a:solidFill>
            <a:srgbClr val="70A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76" name="Picture 28">
            <a:extLst>
              <a:ext uri="{FF2B5EF4-FFF2-40B4-BE49-F238E27FC236}">
                <a16:creationId xmlns:a16="http://schemas.microsoft.com/office/drawing/2014/main" id="{EF7E5DC1-6F73-48F6-B288-C0EE01B3C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3883025"/>
            <a:ext cx="48133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29">
            <a:extLst>
              <a:ext uri="{FF2B5EF4-FFF2-40B4-BE49-F238E27FC236}">
                <a16:creationId xmlns:a16="http://schemas.microsoft.com/office/drawing/2014/main" id="{A6BA94B7-FA60-48F3-B4B0-5B8322BCE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63" y="3883025"/>
            <a:ext cx="4813300" cy="496888"/>
          </a:xfrm>
          <a:prstGeom prst="rect">
            <a:avLst/>
          </a:prstGeom>
          <a:solidFill>
            <a:srgbClr val="D2DE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7" name="Rectangle 30">
            <a:extLst>
              <a:ext uri="{FF2B5EF4-FFF2-40B4-BE49-F238E27FC236}">
                <a16:creationId xmlns:a16="http://schemas.microsoft.com/office/drawing/2014/main" id="{E79DD95A-0130-49BA-BD25-D3BE04DAC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0313" y="4379913"/>
            <a:ext cx="1403350" cy="496888"/>
          </a:xfrm>
          <a:prstGeom prst="rect">
            <a:avLst/>
          </a:prstGeom>
          <a:solidFill>
            <a:srgbClr val="D2DE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8" name="Rectangle 31">
            <a:extLst>
              <a:ext uri="{FF2B5EF4-FFF2-40B4-BE49-F238E27FC236}">
                <a16:creationId xmlns:a16="http://schemas.microsoft.com/office/drawing/2014/main" id="{6EEEC290-5E5C-4F7E-AE0C-0FC4E9B0D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63" y="4379913"/>
            <a:ext cx="4813300" cy="496888"/>
          </a:xfrm>
          <a:prstGeom prst="rect">
            <a:avLst/>
          </a:prstGeom>
          <a:solidFill>
            <a:srgbClr val="D2DE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9" name="Rectangle 32">
            <a:extLst>
              <a:ext uri="{FF2B5EF4-FFF2-40B4-BE49-F238E27FC236}">
                <a16:creationId xmlns:a16="http://schemas.microsoft.com/office/drawing/2014/main" id="{1B5F6703-351C-4C45-8FC1-FF1B12E2D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63" y="4875213"/>
            <a:ext cx="1441450" cy="993775"/>
          </a:xfrm>
          <a:prstGeom prst="rect">
            <a:avLst/>
          </a:prstGeom>
          <a:solidFill>
            <a:srgbClr val="70A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81" name="Picture 33">
            <a:extLst>
              <a:ext uri="{FF2B5EF4-FFF2-40B4-BE49-F238E27FC236}">
                <a16:creationId xmlns:a16="http://schemas.microsoft.com/office/drawing/2014/main" id="{A8DD81C0-2ADD-4BFD-8605-B5758AF0D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4876800"/>
            <a:ext cx="14414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Rectangle 34">
            <a:extLst>
              <a:ext uri="{FF2B5EF4-FFF2-40B4-BE49-F238E27FC236}">
                <a16:creationId xmlns:a16="http://schemas.microsoft.com/office/drawing/2014/main" id="{E2A5CC1B-1A50-4F0E-8D34-0B4A71247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63" y="4875213"/>
            <a:ext cx="1441450" cy="993775"/>
          </a:xfrm>
          <a:prstGeom prst="rect">
            <a:avLst/>
          </a:prstGeom>
          <a:solidFill>
            <a:srgbClr val="EBE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1" name="Rectangle 35">
            <a:extLst>
              <a:ext uri="{FF2B5EF4-FFF2-40B4-BE49-F238E27FC236}">
                <a16:creationId xmlns:a16="http://schemas.microsoft.com/office/drawing/2014/main" id="{6D09C708-727C-4C1B-9A62-62401381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0313" y="4876800"/>
            <a:ext cx="1403350" cy="496888"/>
          </a:xfrm>
          <a:prstGeom prst="rect">
            <a:avLst/>
          </a:prstGeom>
          <a:solidFill>
            <a:srgbClr val="EBE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2" name="Rectangle 36">
            <a:extLst>
              <a:ext uri="{FF2B5EF4-FFF2-40B4-BE49-F238E27FC236}">
                <a16:creationId xmlns:a16="http://schemas.microsoft.com/office/drawing/2014/main" id="{B5B014FF-4145-4D1A-9A8A-502A644C1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63" y="4876800"/>
            <a:ext cx="4813300" cy="496888"/>
          </a:xfrm>
          <a:prstGeom prst="rect">
            <a:avLst/>
          </a:prstGeom>
          <a:solidFill>
            <a:srgbClr val="EBE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3" name="Line 37">
            <a:extLst>
              <a:ext uri="{FF2B5EF4-FFF2-40B4-BE49-F238E27FC236}">
                <a16:creationId xmlns:a16="http://schemas.microsoft.com/office/drawing/2014/main" id="{923537D5-6E2F-400C-A84A-F2B880ABCD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0313" y="1492250"/>
            <a:ext cx="0" cy="4384675"/>
          </a:xfrm>
          <a:prstGeom prst="line">
            <a:avLst/>
          </a:prstGeom>
          <a:noFill/>
          <a:ln w="12700" cap="flat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48" name="Line 38">
            <a:extLst>
              <a:ext uri="{FF2B5EF4-FFF2-40B4-BE49-F238E27FC236}">
                <a16:creationId xmlns:a16="http://schemas.microsoft.com/office/drawing/2014/main" id="{721EE6D1-292C-4422-969C-3B6DB28FF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3663" y="1492250"/>
            <a:ext cx="0" cy="4384675"/>
          </a:xfrm>
          <a:prstGeom prst="line">
            <a:avLst/>
          </a:prstGeom>
          <a:noFill/>
          <a:ln w="12700" cap="flat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49" name="Line 39">
            <a:extLst>
              <a:ext uri="{FF2B5EF4-FFF2-40B4-BE49-F238E27FC236}">
                <a16:creationId xmlns:a16="http://schemas.microsoft.com/office/drawing/2014/main" id="{082EF515-C00E-49DD-9CD0-7FB6C8C824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2513" y="1935163"/>
            <a:ext cx="7670800" cy="0"/>
          </a:xfrm>
          <a:prstGeom prst="line">
            <a:avLst/>
          </a:prstGeom>
          <a:noFill/>
          <a:ln w="25400" cap="flat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50" name="Line 40">
            <a:extLst>
              <a:ext uri="{FF2B5EF4-FFF2-40B4-BE49-F238E27FC236}">
                <a16:creationId xmlns:a16="http://schemas.microsoft.com/office/drawing/2014/main" id="{893273E8-075E-46B5-8B33-F7B047BE58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3963" y="2432050"/>
            <a:ext cx="6229350" cy="0"/>
          </a:xfrm>
          <a:prstGeom prst="line">
            <a:avLst/>
          </a:prstGeom>
          <a:noFill/>
          <a:ln w="12700" cap="flat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51" name="Line 41">
            <a:extLst>
              <a:ext uri="{FF2B5EF4-FFF2-40B4-BE49-F238E27FC236}">
                <a16:creationId xmlns:a16="http://schemas.microsoft.com/office/drawing/2014/main" id="{A41B1C5E-A7A5-415C-9B9F-06FD2DFD06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2513" y="2889250"/>
            <a:ext cx="7670800" cy="0"/>
          </a:xfrm>
          <a:prstGeom prst="line">
            <a:avLst/>
          </a:prstGeom>
          <a:noFill/>
          <a:ln w="12700" cap="flat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52" name="Line 42">
            <a:extLst>
              <a:ext uri="{FF2B5EF4-FFF2-40B4-BE49-F238E27FC236}">
                <a16:creationId xmlns:a16="http://schemas.microsoft.com/office/drawing/2014/main" id="{C779382C-5FEB-44E3-9BF5-FB5D19615F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3963" y="3386138"/>
            <a:ext cx="6229350" cy="0"/>
          </a:xfrm>
          <a:prstGeom prst="line">
            <a:avLst/>
          </a:prstGeom>
          <a:noFill/>
          <a:ln w="12700" cap="flat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53" name="Line 43">
            <a:extLst>
              <a:ext uri="{FF2B5EF4-FFF2-40B4-BE49-F238E27FC236}">
                <a16:creationId xmlns:a16="http://schemas.microsoft.com/office/drawing/2014/main" id="{80195914-01E2-4A1B-B580-A326046324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2513" y="3883025"/>
            <a:ext cx="7670800" cy="0"/>
          </a:xfrm>
          <a:prstGeom prst="line">
            <a:avLst/>
          </a:prstGeom>
          <a:noFill/>
          <a:ln w="12700" cap="flat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55" name="Line 44">
            <a:extLst>
              <a:ext uri="{FF2B5EF4-FFF2-40B4-BE49-F238E27FC236}">
                <a16:creationId xmlns:a16="http://schemas.microsoft.com/office/drawing/2014/main" id="{618F8D46-8C3D-4E60-8F24-3711A94D50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3963" y="4379913"/>
            <a:ext cx="6229350" cy="0"/>
          </a:xfrm>
          <a:prstGeom prst="line">
            <a:avLst/>
          </a:prstGeom>
          <a:noFill/>
          <a:ln w="12700" cap="flat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56" name="Line 45">
            <a:extLst>
              <a:ext uri="{FF2B5EF4-FFF2-40B4-BE49-F238E27FC236}">
                <a16:creationId xmlns:a16="http://schemas.microsoft.com/office/drawing/2014/main" id="{2D5911DF-A76D-4AA0-9324-41EDEE71E6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2513" y="4876800"/>
            <a:ext cx="7670800" cy="0"/>
          </a:xfrm>
          <a:prstGeom prst="line">
            <a:avLst/>
          </a:prstGeom>
          <a:noFill/>
          <a:ln w="12700" cap="flat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58" name="Line 46">
            <a:extLst>
              <a:ext uri="{FF2B5EF4-FFF2-40B4-BE49-F238E27FC236}">
                <a16:creationId xmlns:a16="http://schemas.microsoft.com/office/drawing/2014/main" id="{BB344604-8B9B-432C-BD6D-1347E5B590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3963" y="5373688"/>
            <a:ext cx="6229350" cy="0"/>
          </a:xfrm>
          <a:prstGeom prst="line">
            <a:avLst/>
          </a:prstGeom>
          <a:noFill/>
          <a:ln w="12700" cap="flat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59" name="Line 47">
            <a:extLst>
              <a:ext uri="{FF2B5EF4-FFF2-40B4-BE49-F238E27FC236}">
                <a16:creationId xmlns:a16="http://schemas.microsoft.com/office/drawing/2014/main" id="{8D7CE858-E711-436A-958A-4108DE3220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8863" y="1492250"/>
            <a:ext cx="0" cy="4384675"/>
          </a:xfrm>
          <a:prstGeom prst="line">
            <a:avLst/>
          </a:prstGeom>
          <a:noFill/>
          <a:ln w="12700" cap="flat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61" name="Line 48">
            <a:extLst>
              <a:ext uri="{FF2B5EF4-FFF2-40B4-BE49-F238E27FC236}">
                <a16:creationId xmlns:a16="http://schemas.microsoft.com/office/drawing/2014/main" id="{18E53324-2CB5-4BFF-97E0-3096B3738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9986963" y="1492250"/>
            <a:ext cx="0" cy="4384675"/>
          </a:xfrm>
          <a:prstGeom prst="line">
            <a:avLst/>
          </a:prstGeom>
          <a:noFill/>
          <a:ln w="12700" cap="flat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62" name="Line 49">
            <a:extLst>
              <a:ext uri="{FF2B5EF4-FFF2-40B4-BE49-F238E27FC236}">
                <a16:creationId xmlns:a16="http://schemas.microsoft.com/office/drawing/2014/main" id="{4EADA897-6DB8-407F-89EC-45BB9CD8B3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2513" y="1498600"/>
            <a:ext cx="7670800" cy="0"/>
          </a:xfrm>
          <a:prstGeom prst="line">
            <a:avLst/>
          </a:prstGeom>
          <a:noFill/>
          <a:ln w="12700" cap="flat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63" name="Line 50">
            <a:extLst>
              <a:ext uri="{FF2B5EF4-FFF2-40B4-BE49-F238E27FC236}">
                <a16:creationId xmlns:a16="http://schemas.microsoft.com/office/drawing/2014/main" id="{A58DE3E5-EE0B-4013-BD95-FE3E8DDC5AE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2513" y="5870575"/>
            <a:ext cx="7670800" cy="0"/>
          </a:xfrm>
          <a:prstGeom prst="line">
            <a:avLst/>
          </a:prstGeom>
          <a:noFill/>
          <a:ln w="12700" cap="flat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64" name="Rectangle 51">
            <a:extLst>
              <a:ext uri="{FF2B5EF4-FFF2-40B4-BE49-F238E27FC236}">
                <a16:creationId xmlns:a16="http://schemas.microsoft.com/office/drawing/2014/main" id="{1348BAD6-854B-4F48-96EC-70BD1E5FC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3638" y="1539875"/>
            <a:ext cx="14335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Preposición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6" name="Rectangle 52">
            <a:extLst>
              <a:ext uri="{FF2B5EF4-FFF2-40B4-BE49-F238E27FC236}">
                <a16:creationId xmlns:a16="http://schemas.microsoft.com/office/drawing/2014/main" id="{968B4CA7-CD9B-4912-B1C9-E5641D5E5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0" y="1539875"/>
            <a:ext cx="66516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Caso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7" name="Rectangle 53">
            <a:extLst>
              <a:ext uri="{FF2B5EF4-FFF2-40B4-BE49-F238E27FC236}">
                <a16:creationId xmlns:a16="http://schemas.microsoft.com/office/drawing/2014/main" id="{A39C4A38-ED70-402B-90D4-D9EBA2195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638" y="1539875"/>
            <a:ext cx="13462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Significado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8" name="Rectangle 54">
            <a:extLst>
              <a:ext uri="{FF2B5EF4-FFF2-40B4-BE49-F238E27FC236}">
                <a16:creationId xmlns:a16="http://schemas.microsoft.com/office/drawing/2014/main" id="{0FE815E2-DC3B-4BB8-B3FF-AB71771F2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1475" y="2341563"/>
            <a:ext cx="433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διά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Logos 8 Resource"/>
              <a:ea typeface="+mn-ea"/>
              <a:cs typeface="+mn-cs"/>
            </a:endParaRPr>
          </a:p>
        </p:txBody>
      </p:sp>
      <p:sp>
        <p:nvSpPr>
          <p:cNvPr id="2069" name="Rectangle 55">
            <a:extLst>
              <a:ext uri="{FF2B5EF4-FFF2-40B4-BE49-F238E27FC236}">
                <a16:creationId xmlns:a16="http://schemas.microsoft.com/office/drawing/2014/main" id="{AAF9A03D-4015-4EE9-A5EF-907A7242B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1288" y="1973263"/>
            <a:ext cx="1201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Genitivo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1" name="Rectangle 56">
            <a:extLst>
              <a:ext uri="{FF2B5EF4-FFF2-40B4-BE49-F238E27FC236}">
                <a16:creationId xmlns:a16="http://schemas.microsoft.com/office/drawing/2014/main" id="{DB488EA1-CFE7-49BF-83EB-3615FB6CF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6588" y="1973263"/>
            <a:ext cx="3925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través de, por, por medio de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2" name="Rectangle 57">
            <a:extLst>
              <a:ext uri="{FF2B5EF4-FFF2-40B4-BE49-F238E27FC236}">
                <a16:creationId xmlns:a16="http://schemas.microsoft.com/office/drawing/2014/main" id="{57AFC947-636D-4133-80FE-C93C8EB9C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088" y="2432051"/>
            <a:ext cx="135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Acusativo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4" name="Rectangle 58">
            <a:extLst>
              <a:ext uri="{FF2B5EF4-FFF2-40B4-BE49-F238E27FC236}">
                <a16:creationId xmlns:a16="http://schemas.microsoft.com/office/drawing/2014/main" id="{81F9E0CE-2894-4044-9AC4-22FFAAE35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675" y="2432051"/>
            <a:ext cx="3524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Por causa de, por razón de.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5" name="Rectangle 59">
            <a:extLst>
              <a:ext uri="{FF2B5EF4-FFF2-40B4-BE49-F238E27FC236}">
                <a16:creationId xmlns:a16="http://schemas.microsoft.com/office/drawing/2014/main" id="{A1D90E66-8331-4E24-AC00-92E1F51B7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363" y="3295650"/>
            <a:ext cx="668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/>
              <a:t>κατά</a:t>
            </a: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2077" name="Rectangle 60">
            <a:extLst>
              <a:ext uri="{FF2B5EF4-FFF2-40B4-BE49-F238E27FC236}">
                <a16:creationId xmlns:a16="http://schemas.microsoft.com/office/drawing/2014/main" id="{96D4791C-4CEA-49B0-9A15-4002B64ED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1288" y="2927350"/>
            <a:ext cx="12509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Genitivo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8" name="Rectangle 61">
            <a:extLst>
              <a:ext uri="{FF2B5EF4-FFF2-40B4-BE49-F238E27FC236}">
                <a16:creationId xmlns:a16="http://schemas.microsoft.com/office/drawing/2014/main" id="{DD2FD0F1-83CA-46E4-A9E4-0857DC5E7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0713" y="2927350"/>
            <a:ext cx="41132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Debajo de, contra, a través de.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9" name="Rectangle 62">
            <a:extLst>
              <a:ext uri="{FF2B5EF4-FFF2-40B4-BE49-F238E27FC236}">
                <a16:creationId xmlns:a16="http://schemas.microsoft.com/office/drawing/2014/main" id="{33317C9C-6EA9-40E2-8339-11C985119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088" y="3427413"/>
            <a:ext cx="13573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Acusativo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80" name="Rectangle 63">
            <a:extLst>
              <a:ext uri="{FF2B5EF4-FFF2-40B4-BE49-F238E27FC236}">
                <a16:creationId xmlns:a16="http://schemas.microsoft.com/office/drawing/2014/main" id="{FAC10669-5EE8-4105-A0F9-B297299DA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9275" y="3427413"/>
            <a:ext cx="40798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Según, durante, con respecto a.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82" name="Rectangle 64">
            <a:extLst>
              <a:ext uri="{FF2B5EF4-FFF2-40B4-BE49-F238E27FC236}">
                <a16:creationId xmlns:a16="http://schemas.microsoft.com/office/drawing/2014/main" id="{579C9FEB-668B-49B7-8FC9-29753ED29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4289425"/>
            <a:ext cx="652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sz="2400" b="1" dirty="0"/>
              <a:t>μετά</a:t>
            </a:r>
            <a:endParaRPr lang="el-GR" sz="2400" b="1" dirty="0">
              <a:latin typeface="#Logos 8 Resource"/>
            </a:endParaRPr>
          </a:p>
        </p:txBody>
      </p:sp>
      <p:sp>
        <p:nvSpPr>
          <p:cNvPr id="2083" name="Rectangle 65">
            <a:extLst>
              <a:ext uri="{FF2B5EF4-FFF2-40B4-BE49-F238E27FC236}">
                <a16:creationId xmlns:a16="http://schemas.microsoft.com/office/drawing/2014/main" id="{F3906A68-63FA-4792-9BC0-59126A6B1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1288" y="3924300"/>
            <a:ext cx="1201738" cy="455613"/>
          </a:xfrm>
          <a:prstGeom prst="rect">
            <a:avLst/>
          </a:prstGeom>
          <a:solidFill>
            <a:srgbClr val="D2DE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Genitivo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84" name="Rectangle 66">
            <a:extLst>
              <a:ext uri="{FF2B5EF4-FFF2-40B4-BE49-F238E27FC236}">
                <a16:creationId xmlns:a16="http://schemas.microsoft.com/office/drawing/2014/main" id="{228CD108-8643-4F45-B8EC-0B6B441CF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913" y="3924300"/>
            <a:ext cx="7175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Con.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85" name="Rectangle 67">
            <a:extLst>
              <a:ext uri="{FF2B5EF4-FFF2-40B4-BE49-F238E27FC236}">
                <a16:creationId xmlns:a16="http://schemas.microsoft.com/office/drawing/2014/main" id="{25450268-F096-4B60-BF0A-6B411EC43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088" y="4421188"/>
            <a:ext cx="13573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Acusativo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86" name="Rectangle 68">
            <a:extLst>
              <a:ext uri="{FF2B5EF4-FFF2-40B4-BE49-F238E27FC236}">
                <a16:creationId xmlns:a16="http://schemas.microsoft.com/office/drawing/2014/main" id="{56FC64FF-3404-442E-B56F-784664369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0" y="4421188"/>
            <a:ext cx="16668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Después de.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87" name="Rectangle 69">
            <a:extLst>
              <a:ext uri="{FF2B5EF4-FFF2-40B4-BE49-F238E27FC236}">
                <a16:creationId xmlns:a16="http://schemas.microsoft.com/office/drawing/2014/main" id="{94B05135-374F-49E9-A2BD-C0468A263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5283200"/>
            <a:ext cx="657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2400" b="1" dirty="0"/>
              <a:t>περί</a:t>
            </a:r>
            <a:endParaRPr lang="es-MX" sz="2400" dirty="0">
              <a:solidFill>
                <a:schemeClr val="tx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88" name="Rectangle 70">
            <a:extLst>
              <a:ext uri="{FF2B5EF4-FFF2-40B4-BE49-F238E27FC236}">
                <a16:creationId xmlns:a16="http://schemas.microsoft.com/office/drawing/2014/main" id="{736E4F5C-3D89-43B9-BB71-4966597D2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1288" y="4918075"/>
            <a:ext cx="12017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Genitivo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89" name="Rectangle 71">
            <a:extLst>
              <a:ext uri="{FF2B5EF4-FFF2-40B4-BE49-F238E27FC236}">
                <a16:creationId xmlns:a16="http://schemas.microsoft.com/office/drawing/2014/main" id="{CDDE6FD3-31E7-4F5E-853C-47E3B5094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0150" y="4918075"/>
            <a:ext cx="27813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Para, concerniente a.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90" name="Rectangle 72">
            <a:extLst>
              <a:ext uri="{FF2B5EF4-FFF2-40B4-BE49-F238E27FC236}">
                <a16:creationId xmlns:a16="http://schemas.microsoft.com/office/drawing/2014/main" id="{146FF0C7-E45B-44DF-887A-9E74B2117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088" y="5414963"/>
            <a:ext cx="13573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Acusativo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91" name="Rectangle 73">
            <a:extLst>
              <a:ext uri="{FF2B5EF4-FFF2-40B4-BE49-F238E27FC236}">
                <a16:creationId xmlns:a16="http://schemas.microsoft.com/office/drawing/2014/main" id="{07BF1D9A-8285-47D0-9AF1-95DBB2DDA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0" y="5414963"/>
            <a:ext cx="26924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Sobre, alrededor de.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38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" grpId="0"/>
      <p:bldP spid="2069" grpId="0"/>
      <p:bldP spid="2071" grpId="0"/>
      <p:bldP spid="2072" grpId="0"/>
      <p:bldP spid="2074" grpId="0"/>
      <p:bldP spid="2075" grpId="0"/>
      <p:bldP spid="2077" grpId="0"/>
      <p:bldP spid="2078" grpId="0"/>
      <p:bldP spid="2079" grpId="0"/>
      <p:bldP spid="2080" grpId="0"/>
      <p:bldP spid="2082" grpId="0"/>
      <p:bldP spid="2083" grpId="0" animBg="1"/>
      <p:bldP spid="2084" grpId="0"/>
      <p:bldP spid="2085" grpId="0"/>
      <p:bldP spid="2086" grpId="0"/>
      <p:bldP spid="2087" grpId="0"/>
      <p:bldP spid="2088" grpId="0"/>
      <p:bldP spid="2089" grpId="0"/>
      <p:bldP spid="2090" grpId="0"/>
      <p:bldP spid="20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stituto de Lideres Cristianos - Inicio | Facebook">
            <a:extLst>
              <a:ext uri="{FF2B5EF4-FFF2-40B4-BE49-F238E27FC236}">
                <a16:creationId xmlns:a16="http://schemas.microsoft.com/office/drawing/2014/main" id="{41D088FF-7595-4A5F-966B-1C3307BB91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0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F8A2799-238D-4D64-8BB7-AADF44697266}"/>
              </a:ext>
            </a:extLst>
          </p:cNvPr>
          <p:cNvSpPr txBox="1"/>
          <p:nvPr/>
        </p:nvSpPr>
        <p:spPr>
          <a:xfrm>
            <a:off x="2830882" y="119128"/>
            <a:ext cx="73928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i="1" dirty="0">
                <a:effectLst/>
                <a:highlight>
                  <a:srgbClr val="FF99FF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Proposiciones usadas con tres casos</a:t>
            </a:r>
            <a:endParaRPr lang="es-MX" sz="3200" dirty="0">
              <a:highlight>
                <a:srgbClr val="FF99FF"/>
              </a:highlight>
              <a:latin typeface="Comic Sans MS" panose="030F0702030302020204" pitchFamily="66" charset="0"/>
            </a:endParaRPr>
          </a:p>
        </p:txBody>
      </p:sp>
      <p:grpSp>
        <p:nvGrpSpPr>
          <p:cNvPr id="5" name="Google Shape;611;p22">
            <a:extLst>
              <a:ext uri="{FF2B5EF4-FFF2-40B4-BE49-F238E27FC236}">
                <a16:creationId xmlns:a16="http://schemas.microsoft.com/office/drawing/2014/main" id="{78131412-03F7-4AC4-BCD0-61FC69A6A0A3}"/>
              </a:ext>
            </a:extLst>
          </p:cNvPr>
          <p:cNvGrpSpPr/>
          <p:nvPr/>
        </p:nvGrpSpPr>
        <p:grpSpPr>
          <a:xfrm>
            <a:off x="584028" y="1501945"/>
            <a:ext cx="254056" cy="241758"/>
            <a:chOff x="2768914" y="655181"/>
            <a:chExt cx="338380" cy="321743"/>
          </a:xfrm>
        </p:grpSpPr>
        <p:sp>
          <p:nvSpPr>
            <p:cNvPr id="6" name="Google Shape;612;p22">
              <a:extLst>
                <a:ext uri="{FF2B5EF4-FFF2-40B4-BE49-F238E27FC236}">
                  <a16:creationId xmlns:a16="http://schemas.microsoft.com/office/drawing/2014/main" id="{D75C137E-2899-402D-A265-927D9292C785}"/>
                </a:ext>
              </a:extLst>
            </p:cNvPr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Google Shape;613;p22">
              <a:extLst>
                <a:ext uri="{FF2B5EF4-FFF2-40B4-BE49-F238E27FC236}">
                  <a16:creationId xmlns:a16="http://schemas.microsoft.com/office/drawing/2014/main" id="{D312EADC-06C9-432C-AB61-0037FD571209}"/>
                </a:ext>
              </a:extLst>
            </p:cNvPr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" name="Google Shape;617;p22">
            <a:extLst>
              <a:ext uri="{FF2B5EF4-FFF2-40B4-BE49-F238E27FC236}">
                <a16:creationId xmlns:a16="http://schemas.microsoft.com/office/drawing/2014/main" id="{3B0CAC31-B80E-49EC-AD4B-798437E9F051}"/>
              </a:ext>
            </a:extLst>
          </p:cNvPr>
          <p:cNvGrpSpPr/>
          <p:nvPr/>
        </p:nvGrpSpPr>
        <p:grpSpPr>
          <a:xfrm>
            <a:off x="-523040" y="5093087"/>
            <a:ext cx="1115223" cy="505646"/>
            <a:chOff x="-889965" y="517131"/>
            <a:chExt cx="2215821" cy="1003863"/>
          </a:xfrm>
        </p:grpSpPr>
        <p:sp>
          <p:nvSpPr>
            <p:cNvPr id="9" name="Google Shape;618;p22">
              <a:extLst>
                <a:ext uri="{FF2B5EF4-FFF2-40B4-BE49-F238E27FC236}">
                  <a16:creationId xmlns:a16="http://schemas.microsoft.com/office/drawing/2014/main" id="{CF9D71AC-8408-4FA0-B2E4-D51971224066}"/>
                </a:ext>
              </a:extLst>
            </p:cNvPr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Google Shape;619;p22">
              <a:extLst>
                <a:ext uri="{FF2B5EF4-FFF2-40B4-BE49-F238E27FC236}">
                  <a16:creationId xmlns:a16="http://schemas.microsoft.com/office/drawing/2014/main" id="{6A131B5D-027C-48A7-94BD-A56BF848B5DE}"/>
                </a:ext>
              </a:extLst>
            </p:cNvPr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" name="Google Shape;1406;p49">
            <a:extLst>
              <a:ext uri="{FF2B5EF4-FFF2-40B4-BE49-F238E27FC236}">
                <a16:creationId xmlns:a16="http://schemas.microsoft.com/office/drawing/2014/main" id="{00F913D8-7817-4C5B-8002-1B2C152604AD}"/>
              </a:ext>
            </a:extLst>
          </p:cNvPr>
          <p:cNvGrpSpPr/>
          <p:nvPr/>
        </p:nvGrpSpPr>
        <p:grpSpPr>
          <a:xfrm>
            <a:off x="10679135" y="411515"/>
            <a:ext cx="1579466" cy="954025"/>
            <a:chOff x="4095250" y="4474825"/>
            <a:chExt cx="156825" cy="171850"/>
          </a:xfrm>
        </p:grpSpPr>
        <p:sp>
          <p:nvSpPr>
            <p:cNvPr id="12" name="Google Shape;1407;p49">
              <a:extLst>
                <a:ext uri="{FF2B5EF4-FFF2-40B4-BE49-F238E27FC236}">
                  <a16:creationId xmlns:a16="http://schemas.microsoft.com/office/drawing/2014/main" id="{788A4F1F-2719-4D97-BDC4-FB77B5572DC1}"/>
                </a:ext>
              </a:extLst>
            </p:cNvPr>
            <p:cNvSpPr/>
            <p:nvPr/>
          </p:nvSpPr>
          <p:spPr>
            <a:xfrm>
              <a:off x="4096350" y="4521525"/>
              <a:ext cx="75650" cy="121800"/>
            </a:xfrm>
            <a:custGeom>
              <a:avLst/>
              <a:gdLst/>
              <a:ahLst/>
              <a:cxnLst/>
              <a:rect l="l" t="t" r="r" b="b"/>
              <a:pathLst>
                <a:path w="3026" h="4872" extrusionOk="0">
                  <a:moveTo>
                    <a:pt x="134" y="1"/>
                  </a:moveTo>
                  <a:lnTo>
                    <a:pt x="67" y="112"/>
                  </a:lnTo>
                  <a:lnTo>
                    <a:pt x="23" y="245"/>
                  </a:lnTo>
                  <a:lnTo>
                    <a:pt x="1" y="357"/>
                  </a:lnTo>
                  <a:lnTo>
                    <a:pt x="1" y="490"/>
                  </a:lnTo>
                  <a:lnTo>
                    <a:pt x="1" y="646"/>
                  </a:lnTo>
                  <a:lnTo>
                    <a:pt x="23" y="779"/>
                  </a:lnTo>
                  <a:lnTo>
                    <a:pt x="67" y="935"/>
                  </a:lnTo>
                  <a:lnTo>
                    <a:pt x="134" y="1091"/>
                  </a:lnTo>
                  <a:lnTo>
                    <a:pt x="156" y="1180"/>
                  </a:lnTo>
                  <a:lnTo>
                    <a:pt x="223" y="1313"/>
                  </a:lnTo>
                  <a:lnTo>
                    <a:pt x="423" y="1647"/>
                  </a:lnTo>
                  <a:lnTo>
                    <a:pt x="779" y="2158"/>
                  </a:lnTo>
                  <a:lnTo>
                    <a:pt x="1246" y="2781"/>
                  </a:lnTo>
                  <a:lnTo>
                    <a:pt x="1691" y="3382"/>
                  </a:lnTo>
                  <a:lnTo>
                    <a:pt x="2136" y="3916"/>
                  </a:lnTo>
                  <a:lnTo>
                    <a:pt x="2558" y="4427"/>
                  </a:lnTo>
                  <a:lnTo>
                    <a:pt x="2959" y="4872"/>
                  </a:lnTo>
                  <a:lnTo>
                    <a:pt x="2959" y="4872"/>
                  </a:lnTo>
                  <a:lnTo>
                    <a:pt x="2914" y="4716"/>
                  </a:lnTo>
                  <a:lnTo>
                    <a:pt x="2870" y="4516"/>
                  </a:lnTo>
                  <a:lnTo>
                    <a:pt x="2892" y="4316"/>
                  </a:lnTo>
                  <a:lnTo>
                    <a:pt x="2937" y="4116"/>
                  </a:lnTo>
                  <a:lnTo>
                    <a:pt x="3026" y="3960"/>
                  </a:lnTo>
                  <a:lnTo>
                    <a:pt x="2625" y="3493"/>
                  </a:lnTo>
                  <a:lnTo>
                    <a:pt x="2180" y="2959"/>
                  </a:lnTo>
                  <a:lnTo>
                    <a:pt x="1713" y="2359"/>
                  </a:lnTo>
                  <a:lnTo>
                    <a:pt x="1224" y="1691"/>
                  </a:lnTo>
                  <a:lnTo>
                    <a:pt x="757" y="1046"/>
                  </a:lnTo>
                  <a:lnTo>
                    <a:pt x="423" y="557"/>
                  </a:lnTo>
                  <a:lnTo>
                    <a:pt x="223" y="201"/>
                  </a:lnTo>
                  <a:lnTo>
                    <a:pt x="156" y="90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9DC8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Google Shape;1408;p49">
              <a:extLst>
                <a:ext uri="{FF2B5EF4-FFF2-40B4-BE49-F238E27FC236}">
                  <a16:creationId xmlns:a16="http://schemas.microsoft.com/office/drawing/2014/main" id="{C3941AA9-3C23-4FBA-A9EB-B739CF2FBF53}"/>
                </a:ext>
              </a:extLst>
            </p:cNvPr>
            <p:cNvSpPr/>
            <p:nvPr/>
          </p:nvSpPr>
          <p:spPr>
            <a:xfrm>
              <a:off x="4174200" y="4577150"/>
              <a:ext cx="73425" cy="61725"/>
            </a:xfrm>
            <a:custGeom>
              <a:avLst/>
              <a:gdLst/>
              <a:ahLst/>
              <a:cxnLst/>
              <a:rect l="l" t="t" r="r" b="b"/>
              <a:pathLst>
                <a:path w="2937" h="2469" extrusionOk="0">
                  <a:moveTo>
                    <a:pt x="2581" y="0"/>
                  </a:moveTo>
                  <a:lnTo>
                    <a:pt x="1224" y="868"/>
                  </a:lnTo>
                  <a:lnTo>
                    <a:pt x="112" y="1602"/>
                  </a:lnTo>
                  <a:lnTo>
                    <a:pt x="45" y="1735"/>
                  </a:lnTo>
                  <a:lnTo>
                    <a:pt x="23" y="1868"/>
                  </a:lnTo>
                  <a:lnTo>
                    <a:pt x="1" y="2024"/>
                  </a:lnTo>
                  <a:lnTo>
                    <a:pt x="23" y="2158"/>
                  </a:lnTo>
                  <a:lnTo>
                    <a:pt x="23" y="2202"/>
                  </a:lnTo>
                  <a:lnTo>
                    <a:pt x="45" y="2336"/>
                  </a:lnTo>
                  <a:lnTo>
                    <a:pt x="67" y="2402"/>
                  </a:lnTo>
                  <a:lnTo>
                    <a:pt x="112" y="2469"/>
                  </a:lnTo>
                  <a:lnTo>
                    <a:pt x="557" y="2202"/>
                  </a:lnTo>
                  <a:lnTo>
                    <a:pt x="1179" y="1802"/>
                  </a:lnTo>
                  <a:lnTo>
                    <a:pt x="2937" y="601"/>
                  </a:lnTo>
                  <a:lnTo>
                    <a:pt x="2870" y="556"/>
                  </a:lnTo>
                  <a:lnTo>
                    <a:pt x="2803" y="512"/>
                  </a:lnTo>
                  <a:lnTo>
                    <a:pt x="2714" y="400"/>
                  </a:lnTo>
                  <a:lnTo>
                    <a:pt x="2625" y="222"/>
                  </a:lnTo>
                  <a:lnTo>
                    <a:pt x="25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Google Shape;1409;p49">
              <a:extLst>
                <a:ext uri="{FF2B5EF4-FFF2-40B4-BE49-F238E27FC236}">
                  <a16:creationId xmlns:a16="http://schemas.microsoft.com/office/drawing/2014/main" id="{D4610C65-D09B-4C0A-804E-E351BD5BF36C}"/>
                </a:ext>
              </a:extLst>
            </p:cNvPr>
            <p:cNvSpPr/>
            <p:nvPr/>
          </p:nvSpPr>
          <p:spPr>
            <a:xfrm>
              <a:off x="4174200" y="4577150"/>
              <a:ext cx="73425" cy="61725"/>
            </a:xfrm>
            <a:custGeom>
              <a:avLst/>
              <a:gdLst/>
              <a:ahLst/>
              <a:cxnLst/>
              <a:rect l="l" t="t" r="r" b="b"/>
              <a:pathLst>
                <a:path w="2937" h="2469" fill="none" extrusionOk="0">
                  <a:moveTo>
                    <a:pt x="2937" y="601"/>
                  </a:moveTo>
                  <a:lnTo>
                    <a:pt x="2937" y="601"/>
                  </a:lnTo>
                  <a:lnTo>
                    <a:pt x="2870" y="556"/>
                  </a:lnTo>
                  <a:lnTo>
                    <a:pt x="2803" y="512"/>
                  </a:lnTo>
                  <a:lnTo>
                    <a:pt x="2714" y="400"/>
                  </a:lnTo>
                  <a:lnTo>
                    <a:pt x="2625" y="222"/>
                  </a:lnTo>
                  <a:lnTo>
                    <a:pt x="2581" y="0"/>
                  </a:lnTo>
                  <a:lnTo>
                    <a:pt x="2581" y="0"/>
                  </a:lnTo>
                  <a:lnTo>
                    <a:pt x="1224" y="868"/>
                  </a:lnTo>
                  <a:lnTo>
                    <a:pt x="1224" y="868"/>
                  </a:lnTo>
                  <a:lnTo>
                    <a:pt x="112" y="1602"/>
                  </a:lnTo>
                  <a:lnTo>
                    <a:pt x="112" y="1602"/>
                  </a:lnTo>
                  <a:lnTo>
                    <a:pt x="45" y="1735"/>
                  </a:lnTo>
                  <a:lnTo>
                    <a:pt x="23" y="1868"/>
                  </a:lnTo>
                  <a:lnTo>
                    <a:pt x="23" y="1868"/>
                  </a:lnTo>
                  <a:lnTo>
                    <a:pt x="690" y="1468"/>
                  </a:lnTo>
                  <a:lnTo>
                    <a:pt x="690" y="1468"/>
                  </a:lnTo>
                  <a:lnTo>
                    <a:pt x="735" y="1446"/>
                  </a:lnTo>
                  <a:lnTo>
                    <a:pt x="735" y="1446"/>
                  </a:lnTo>
                  <a:lnTo>
                    <a:pt x="690" y="1468"/>
                  </a:lnTo>
                  <a:lnTo>
                    <a:pt x="690" y="1468"/>
                  </a:lnTo>
                  <a:lnTo>
                    <a:pt x="23" y="1868"/>
                  </a:lnTo>
                  <a:lnTo>
                    <a:pt x="23" y="1868"/>
                  </a:lnTo>
                  <a:lnTo>
                    <a:pt x="1" y="2024"/>
                  </a:lnTo>
                  <a:lnTo>
                    <a:pt x="23" y="2158"/>
                  </a:lnTo>
                  <a:lnTo>
                    <a:pt x="23" y="2158"/>
                  </a:lnTo>
                  <a:lnTo>
                    <a:pt x="490" y="1824"/>
                  </a:lnTo>
                  <a:lnTo>
                    <a:pt x="490" y="1824"/>
                  </a:lnTo>
                  <a:lnTo>
                    <a:pt x="23" y="2158"/>
                  </a:lnTo>
                  <a:lnTo>
                    <a:pt x="23" y="2158"/>
                  </a:lnTo>
                  <a:lnTo>
                    <a:pt x="23" y="2202"/>
                  </a:lnTo>
                  <a:lnTo>
                    <a:pt x="23" y="2202"/>
                  </a:lnTo>
                  <a:lnTo>
                    <a:pt x="45" y="2336"/>
                  </a:lnTo>
                  <a:lnTo>
                    <a:pt x="45" y="2336"/>
                  </a:lnTo>
                  <a:lnTo>
                    <a:pt x="690" y="1913"/>
                  </a:lnTo>
                  <a:lnTo>
                    <a:pt x="690" y="1913"/>
                  </a:lnTo>
                  <a:lnTo>
                    <a:pt x="45" y="2336"/>
                  </a:lnTo>
                  <a:lnTo>
                    <a:pt x="45" y="2336"/>
                  </a:lnTo>
                  <a:lnTo>
                    <a:pt x="67" y="2402"/>
                  </a:lnTo>
                  <a:lnTo>
                    <a:pt x="67" y="2402"/>
                  </a:lnTo>
                  <a:lnTo>
                    <a:pt x="112" y="2469"/>
                  </a:lnTo>
                  <a:lnTo>
                    <a:pt x="112" y="2469"/>
                  </a:lnTo>
                  <a:lnTo>
                    <a:pt x="557" y="2202"/>
                  </a:lnTo>
                  <a:lnTo>
                    <a:pt x="1179" y="1802"/>
                  </a:lnTo>
                  <a:lnTo>
                    <a:pt x="2937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Google Shape;1410;p49">
              <a:extLst>
                <a:ext uri="{FF2B5EF4-FFF2-40B4-BE49-F238E27FC236}">
                  <a16:creationId xmlns:a16="http://schemas.microsoft.com/office/drawing/2014/main" id="{B651139F-551E-4017-B760-76F38F9C57A8}"/>
                </a:ext>
              </a:extLst>
            </p:cNvPr>
            <p:cNvSpPr/>
            <p:nvPr/>
          </p:nvSpPr>
          <p:spPr>
            <a:xfrm>
              <a:off x="4200900" y="4616625"/>
              <a:ext cx="2250" cy="1700"/>
            </a:xfrm>
            <a:custGeom>
              <a:avLst/>
              <a:gdLst/>
              <a:ahLst/>
              <a:cxnLst/>
              <a:rect l="l" t="t" r="r" b="b"/>
              <a:pathLst>
                <a:path w="90" h="68" fill="none" extrusionOk="0">
                  <a:moveTo>
                    <a:pt x="0" y="67"/>
                  </a:moveTo>
                  <a:lnTo>
                    <a:pt x="0" y="67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0" y="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411;p49">
              <a:extLst>
                <a:ext uri="{FF2B5EF4-FFF2-40B4-BE49-F238E27FC236}">
                  <a16:creationId xmlns:a16="http://schemas.microsoft.com/office/drawing/2014/main" id="{5985E948-3480-4D19-9FEF-0E8E6A448EF0}"/>
                </a:ext>
              </a:extLst>
            </p:cNvPr>
            <p:cNvSpPr/>
            <p:nvPr/>
          </p:nvSpPr>
          <p:spPr>
            <a:xfrm>
              <a:off x="4195875" y="4609400"/>
              <a:ext cx="2825" cy="1675"/>
            </a:xfrm>
            <a:custGeom>
              <a:avLst/>
              <a:gdLst/>
              <a:ahLst/>
              <a:cxnLst/>
              <a:rect l="l" t="t" r="r" b="b"/>
              <a:pathLst>
                <a:path w="113" h="67" fill="none" extrusionOk="0">
                  <a:moveTo>
                    <a:pt x="1" y="67"/>
                  </a:moveTo>
                  <a:lnTo>
                    <a:pt x="1" y="67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" y="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Google Shape;1412;p49">
              <a:extLst>
                <a:ext uri="{FF2B5EF4-FFF2-40B4-BE49-F238E27FC236}">
                  <a16:creationId xmlns:a16="http://schemas.microsoft.com/office/drawing/2014/main" id="{ECE2C6DF-9AB1-4732-9F26-37768A7787C0}"/>
                </a:ext>
              </a:extLst>
            </p:cNvPr>
            <p:cNvSpPr/>
            <p:nvPr/>
          </p:nvSpPr>
          <p:spPr>
            <a:xfrm>
              <a:off x="4194775" y="4621075"/>
              <a:ext cx="1700" cy="1125"/>
            </a:xfrm>
            <a:custGeom>
              <a:avLst/>
              <a:gdLst/>
              <a:ahLst/>
              <a:cxnLst/>
              <a:rect l="l" t="t" r="r" b="b"/>
              <a:pathLst>
                <a:path w="68" h="45" fill="none" extrusionOk="0">
                  <a:moveTo>
                    <a:pt x="0" y="45"/>
                  </a:moveTo>
                  <a:lnTo>
                    <a:pt x="0" y="45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0" y="45"/>
                  </a:lnTo>
                  <a:lnTo>
                    <a:pt x="0" y="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Google Shape;1413;p49">
              <a:extLst>
                <a:ext uri="{FF2B5EF4-FFF2-40B4-BE49-F238E27FC236}">
                  <a16:creationId xmlns:a16="http://schemas.microsoft.com/office/drawing/2014/main" id="{C5C9D5C6-5BCF-43AE-990E-0344A66A868B}"/>
                </a:ext>
              </a:extLst>
            </p:cNvPr>
            <p:cNvSpPr/>
            <p:nvPr/>
          </p:nvSpPr>
          <p:spPr>
            <a:xfrm>
              <a:off x="4168075" y="4574925"/>
              <a:ext cx="83450" cy="70625"/>
            </a:xfrm>
            <a:custGeom>
              <a:avLst/>
              <a:gdLst/>
              <a:ahLst/>
              <a:cxnLst/>
              <a:rect l="l" t="t" r="r" b="b"/>
              <a:pathLst>
                <a:path w="3338" h="2825" extrusionOk="0">
                  <a:moveTo>
                    <a:pt x="2959" y="0"/>
                  </a:moveTo>
                  <a:lnTo>
                    <a:pt x="2826" y="89"/>
                  </a:lnTo>
                  <a:lnTo>
                    <a:pt x="2870" y="311"/>
                  </a:lnTo>
                  <a:lnTo>
                    <a:pt x="2959" y="489"/>
                  </a:lnTo>
                  <a:lnTo>
                    <a:pt x="3048" y="601"/>
                  </a:lnTo>
                  <a:lnTo>
                    <a:pt x="3115" y="645"/>
                  </a:lnTo>
                  <a:lnTo>
                    <a:pt x="3182" y="690"/>
                  </a:lnTo>
                  <a:lnTo>
                    <a:pt x="1424" y="1891"/>
                  </a:lnTo>
                  <a:lnTo>
                    <a:pt x="802" y="2291"/>
                  </a:lnTo>
                  <a:lnTo>
                    <a:pt x="357" y="2558"/>
                  </a:lnTo>
                  <a:lnTo>
                    <a:pt x="312" y="2491"/>
                  </a:lnTo>
                  <a:lnTo>
                    <a:pt x="290" y="2425"/>
                  </a:lnTo>
                  <a:lnTo>
                    <a:pt x="268" y="2291"/>
                  </a:lnTo>
                  <a:lnTo>
                    <a:pt x="268" y="2247"/>
                  </a:lnTo>
                  <a:lnTo>
                    <a:pt x="246" y="2113"/>
                  </a:lnTo>
                  <a:lnTo>
                    <a:pt x="268" y="1957"/>
                  </a:lnTo>
                  <a:lnTo>
                    <a:pt x="290" y="1824"/>
                  </a:lnTo>
                  <a:lnTo>
                    <a:pt x="357" y="1691"/>
                  </a:lnTo>
                  <a:lnTo>
                    <a:pt x="357" y="1691"/>
                  </a:lnTo>
                  <a:lnTo>
                    <a:pt x="157" y="1824"/>
                  </a:lnTo>
                  <a:lnTo>
                    <a:pt x="68" y="1980"/>
                  </a:lnTo>
                  <a:lnTo>
                    <a:pt x="23" y="2180"/>
                  </a:lnTo>
                  <a:lnTo>
                    <a:pt x="1" y="2380"/>
                  </a:lnTo>
                  <a:lnTo>
                    <a:pt x="45" y="2580"/>
                  </a:lnTo>
                  <a:lnTo>
                    <a:pt x="90" y="2736"/>
                  </a:lnTo>
                  <a:lnTo>
                    <a:pt x="112" y="2780"/>
                  </a:lnTo>
                  <a:lnTo>
                    <a:pt x="157" y="2803"/>
                  </a:lnTo>
                  <a:lnTo>
                    <a:pt x="223" y="2825"/>
                  </a:lnTo>
                  <a:lnTo>
                    <a:pt x="290" y="2825"/>
                  </a:lnTo>
                  <a:lnTo>
                    <a:pt x="1469" y="2046"/>
                  </a:lnTo>
                  <a:lnTo>
                    <a:pt x="3204" y="912"/>
                  </a:lnTo>
                  <a:lnTo>
                    <a:pt x="3293" y="823"/>
                  </a:lnTo>
                  <a:lnTo>
                    <a:pt x="3337" y="712"/>
                  </a:lnTo>
                  <a:lnTo>
                    <a:pt x="3315" y="578"/>
                  </a:lnTo>
                  <a:lnTo>
                    <a:pt x="3271" y="445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A0C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Google Shape;1414;p49">
              <a:extLst>
                <a:ext uri="{FF2B5EF4-FFF2-40B4-BE49-F238E27FC236}">
                  <a16:creationId xmlns:a16="http://schemas.microsoft.com/office/drawing/2014/main" id="{2AB84F11-E154-4828-83D0-2A56BBF64F80}"/>
                </a:ext>
              </a:extLst>
            </p:cNvPr>
            <p:cNvSpPr/>
            <p:nvPr/>
          </p:nvSpPr>
          <p:spPr>
            <a:xfrm>
              <a:off x="4099675" y="4475375"/>
              <a:ext cx="144050" cy="145150"/>
            </a:xfrm>
            <a:custGeom>
              <a:avLst/>
              <a:gdLst/>
              <a:ahLst/>
              <a:cxnLst/>
              <a:rect l="l" t="t" r="r" b="b"/>
              <a:pathLst>
                <a:path w="5762" h="5806" extrusionOk="0">
                  <a:moveTo>
                    <a:pt x="2937" y="1"/>
                  </a:moveTo>
                  <a:lnTo>
                    <a:pt x="2870" y="23"/>
                  </a:lnTo>
                  <a:lnTo>
                    <a:pt x="2715" y="112"/>
                  </a:lnTo>
                  <a:lnTo>
                    <a:pt x="1336" y="979"/>
                  </a:lnTo>
                  <a:lnTo>
                    <a:pt x="1" y="1847"/>
                  </a:lnTo>
                  <a:lnTo>
                    <a:pt x="23" y="1936"/>
                  </a:lnTo>
                  <a:lnTo>
                    <a:pt x="90" y="2047"/>
                  </a:lnTo>
                  <a:lnTo>
                    <a:pt x="290" y="2403"/>
                  </a:lnTo>
                  <a:lnTo>
                    <a:pt x="624" y="2892"/>
                  </a:lnTo>
                  <a:lnTo>
                    <a:pt x="1091" y="3537"/>
                  </a:lnTo>
                  <a:lnTo>
                    <a:pt x="1580" y="4205"/>
                  </a:lnTo>
                  <a:lnTo>
                    <a:pt x="2047" y="4805"/>
                  </a:lnTo>
                  <a:lnTo>
                    <a:pt x="2492" y="5339"/>
                  </a:lnTo>
                  <a:lnTo>
                    <a:pt x="2893" y="5806"/>
                  </a:lnTo>
                  <a:lnTo>
                    <a:pt x="3093" y="5673"/>
                  </a:lnTo>
                  <a:lnTo>
                    <a:pt x="4205" y="4939"/>
                  </a:lnTo>
                  <a:lnTo>
                    <a:pt x="5562" y="4071"/>
                  </a:lnTo>
                  <a:lnTo>
                    <a:pt x="5695" y="3982"/>
                  </a:lnTo>
                  <a:lnTo>
                    <a:pt x="5740" y="3893"/>
                  </a:lnTo>
                  <a:lnTo>
                    <a:pt x="5762" y="3782"/>
                  </a:lnTo>
                  <a:lnTo>
                    <a:pt x="5740" y="3671"/>
                  </a:lnTo>
                  <a:lnTo>
                    <a:pt x="5695" y="3515"/>
                  </a:lnTo>
                  <a:lnTo>
                    <a:pt x="5161" y="2759"/>
                  </a:lnTo>
                  <a:lnTo>
                    <a:pt x="4583" y="1958"/>
                  </a:lnTo>
                  <a:lnTo>
                    <a:pt x="3271" y="179"/>
                  </a:lnTo>
                  <a:lnTo>
                    <a:pt x="3204" y="112"/>
                  </a:lnTo>
                  <a:lnTo>
                    <a:pt x="3137" y="45"/>
                  </a:lnTo>
                  <a:lnTo>
                    <a:pt x="3070" y="23"/>
                  </a:lnTo>
                  <a:lnTo>
                    <a:pt x="3004" y="1"/>
                  </a:lnTo>
                  <a:close/>
                </a:path>
              </a:pathLst>
            </a:custGeom>
            <a:solidFill>
              <a:srgbClr val="CCF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Google Shape;1415;p49">
              <a:extLst>
                <a:ext uri="{FF2B5EF4-FFF2-40B4-BE49-F238E27FC236}">
                  <a16:creationId xmlns:a16="http://schemas.microsoft.com/office/drawing/2014/main" id="{504F6025-89CF-4904-9BC3-1DE2AACF4500}"/>
                </a:ext>
              </a:extLst>
            </p:cNvPr>
            <p:cNvSpPr/>
            <p:nvPr/>
          </p:nvSpPr>
          <p:spPr>
            <a:xfrm>
              <a:off x="4095250" y="4474825"/>
              <a:ext cx="156825" cy="171850"/>
            </a:xfrm>
            <a:custGeom>
              <a:avLst/>
              <a:gdLst/>
              <a:ahLst/>
              <a:cxnLst/>
              <a:rect l="l" t="t" r="r" b="b"/>
              <a:pathLst>
                <a:path w="6273" h="6874" extrusionOk="0">
                  <a:moveTo>
                    <a:pt x="3159" y="67"/>
                  </a:moveTo>
                  <a:lnTo>
                    <a:pt x="3225" y="89"/>
                  </a:lnTo>
                  <a:lnTo>
                    <a:pt x="3292" y="112"/>
                  </a:lnTo>
                  <a:lnTo>
                    <a:pt x="3403" y="223"/>
                  </a:lnTo>
                  <a:lnTo>
                    <a:pt x="3514" y="356"/>
                  </a:lnTo>
                  <a:lnTo>
                    <a:pt x="4604" y="1824"/>
                  </a:lnTo>
                  <a:lnTo>
                    <a:pt x="5338" y="2870"/>
                  </a:lnTo>
                  <a:lnTo>
                    <a:pt x="5650" y="3315"/>
                  </a:lnTo>
                  <a:lnTo>
                    <a:pt x="5761" y="3470"/>
                  </a:lnTo>
                  <a:lnTo>
                    <a:pt x="5872" y="3626"/>
                  </a:lnTo>
                  <a:lnTo>
                    <a:pt x="5894" y="3715"/>
                  </a:lnTo>
                  <a:lnTo>
                    <a:pt x="5894" y="3804"/>
                  </a:lnTo>
                  <a:lnTo>
                    <a:pt x="5872" y="3893"/>
                  </a:lnTo>
                  <a:lnTo>
                    <a:pt x="5828" y="3982"/>
                  </a:lnTo>
                  <a:lnTo>
                    <a:pt x="5828" y="4004"/>
                  </a:lnTo>
                  <a:lnTo>
                    <a:pt x="5828" y="4026"/>
                  </a:lnTo>
                  <a:lnTo>
                    <a:pt x="6006" y="4227"/>
                  </a:lnTo>
                  <a:lnTo>
                    <a:pt x="6139" y="4449"/>
                  </a:lnTo>
                  <a:lnTo>
                    <a:pt x="6184" y="4538"/>
                  </a:lnTo>
                  <a:lnTo>
                    <a:pt x="6206" y="4627"/>
                  </a:lnTo>
                  <a:lnTo>
                    <a:pt x="6206" y="4694"/>
                  </a:lnTo>
                  <a:lnTo>
                    <a:pt x="6184" y="4760"/>
                  </a:lnTo>
                  <a:lnTo>
                    <a:pt x="6139" y="4827"/>
                  </a:lnTo>
                  <a:lnTo>
                    <a:pt x="6072" y="4894"/>
                  </a:lnTo>
                  <a:lnTo>
                    <a:pt x="5939" y="5005"/>
                  </a:lnTo>
                  <a:lnTo>
                    <a:pt x="4293" y="6050"/>
                  </a:lnTo>
                  <a:lnTo>
                    <a:pt x="3292" y="6695"/>
                  </a:lnTo>
                  <a:lnTo>
                    <a:pt x="3225" y="6740"/>
                  </a:lnTo>
                  <a:lnTo>
                    <a:pt x="3136" y="6762"/>
                  </a:lnTo>
                  <a:lnTo>
                    <a:pt x="3092" y="6740"/>
                  </a:lnTo>
                  <a:lnTo>
                    <a:pt x="3025" y="6718"/>
                  </a:lnTo>
                  <a:lnTo>
                    <a:pt x="2914" y="6629"/>
                  </a:lnTo>
                  <a:lnTo>
                    <a:pt x="2825" y="6495"/>
                  </a:lnTo>
                  <a:lnTo>
                    <a:pt x="2424" y="6050"/>
                  </a:lnTo>
                  <a:lnTo>
                    <a:pt x="1980" y="5494"/>
                  </a:lnTo>
                  <a:lnTo>
                    <a:pt x="1535" y="4961"/>
                  </a:lnTo>
                  <a:lnTo>
                    <a:pt x="1112" y="4404"/>
                  </a:lnTo>
                  <a:lnTo>
                    <a:pt x="712" y="3826"/>
                  </a:lnTo>
                  <a:lnTo>
                    <a:pt x="423" y="3404"/>
                  </a:lnTo>
                  <a:lnTo>
                    <a:pt x="289" y="3159"/>
                  </a:lnTo>
                  <a:lnTo>
                    <a:pt x="178" y="2914"/>
                  </a:lnTo>
                  <a:lnTo>
                    <a:pt x="111" y="2670"/>
                  </a:lnTo>
                  <a:lnTo>
                    <a:pt x="89" y="2536"/>
                  </a:lnTo>
                  <a:lnTo>
                    <a:pt x="89" y="2403"/>
                  </a:lnTo>
                  <a:lnTo>
                    <a:pt x="89" y="2269"/>
                  </a:lnTo>
                  <a:lnTo>
                    <a:pt x="111" y="2158"/>
                  </a:lnTo>
                  <a:lnTo>
                    <a:pt x="156" y="2024"/>
                  </a:lnTo>
                  <a:lnTo>
                    <a:pt x="222" y="1913"/>
                  </a:lnTo>
                  <a:lnTo>
                    <a:pt x="222" y="1899"/>
                  </a:lnTo>
                  <a:lnTo>
                    <a:pt x="222" y="1899"/>
                  </a:lnTo>
                  <a:lnTo>
                    <a:pt x="1045" y="1357"/>
                  </a:lnTo>
                  <a:lnTo>
                    <a:pt x="1891" y="823"/>
                  </a:lnTo>
                  <a:lnTo>
                    <a:pt x="2691" y="312"/>
                  </a:lnTo>
                  <a:lnTo>
                    <a:pt x="2825" y="201"/>
                  </a:lnTo>
                  <a:lnTo>
                    <a:pt x="2981" y="112"/>
                  </a:lnTo>
                  <a:lnTo>
                    <a:pt x="3070" y="89"/>
                  </a:lnTo>
                  <a:lnTo>
                    <a:pt x="3159" y="67"/>
                  </a:lnTo>
                  <a:close/>
                  <a:moveTo>
                    <a:pt x="3070" y="0"/>
                  </a:moveTo>
                  <a:lnTo>
                    <a:pt x="2958" y="45"/>
                  </a:lnTo>
                  <a:lnTo>
                    <a:pt x="2780" y="156"/>
                  </a:lnTo>
                  <a:lnTo>
                    <a:pt x="2358" y="423"/>
                  </a:lnTo>
                  <a:lnTo>
                    <a:pt x="1246" y="1113"/>
                  </a:lnTo>
                  <a:lnTo>
                    <a:pt x="156" y="1847"/>
                  </a:lnTo>
                  <a:lnTo>
                    <a:pt x="133" y="1847"/>
                  </a:lnTo>
                  <a:lnTo>
                    <a:pt x="67" y="2024"/>
                  </a:lnTo>
                  <a:lnTo>
                    <a:pt x="22" y="2202"/>
                  </a:lnTo>
                  <a:lnTo>
                    <a:pt x="0" y="2403"/>
                  </a:lnTo>
                  <a:lnTo>
                    <a:pt x="22" y="2581"/>
                  </a:lnTo>
                  <a:lnTo>
                    <a:pt x="67" y="2781"/>
                  </a:lnTo>
                  <a:lnTo>
                    <a:pt x="133" y="2959"/>
                  </a:lnTo>
                  <a:lnTo>
                    <a:pt x="200" y="3137"/>
                  </a:lnTo>
                  <a:lnTo>
                    <a:pt x="311" y="3292"/>
                  </a:lnTo>
                  <a:lnTo>
                    <a:pt x="601" y="3759"/>
                  </a:lnTo>
                  <a:lnTo>
                    <a:pt x="912" y="4204"/>
                  </a:lnTo>
                  <a:lnTo>
                    <a:pt x="1579" y="5072"/>
                  </a:lnTo>
                  <a:lnTo>
                    <a:pt x="1980" y="5606"/>
                  </a:lnTo>
                  <a:lnTo>
                    <a:pt x="2424" y="6117"/>
                  </a:lnTo>
                  <a:lnTo>
                    <a:pt x="2803" y="6562"/>
                  </a:lnTo>
                  <a:lnTo>
                    <a:pt x="2914" y="6718"/>
                  </a:lnTo>
                  <a:lnTo>
                    <a:pt x="2981" y="6784"/>
                  </a:lnTo>
                  <a:lnTo>
                    <a:pt x="3070" y="6851"/>
                  </a:lnTo>
                  <a:lnTo>
                    <a:pt x="3159" y="6873"/>
                  </a:lnTo>
                  <a:lnTo>
                    <a:pt x="3225" y="6851"/>
                  </a:lnTo>
                  <a:lnTo>
                    <a:pt x="3359" y="6762"/>
                  </a:lnTo>
                  <a:lnTo>
                    <a:pt x="3804" y="6473"/>
                  </a:lnTo>
                  <a:lnTo>
                    <a:pt x="4893" y="5761"/>
                  </a:lnTo>
                  <a:lnTo>
                    <a:pt x="5516" y="5383"/>
                  </a:lnTo>
                  <a:lnTo>
                    <a:pt x="5828" y="5183"/>
                  </a:lnTo>
                  <a:lnTo>
                    <a:pt x="6117" y="4983"/>
                  </a:lnTo>
                  <a:lnTo>
                    <a:pt x="6184" y="4916"/>
                  </a:lnTo>
                  <a:lnTo>
                    <a:pt x="6228" y="4872"/>
                  </a:lnTo>
                  <a:lnTo>
                    <a:pt x="6272" y="4805"/>
                  </a:lnTo>
                  <a:lnTo>
                    <a:pt x="6272" y="4738"/>
                  </a:lnTo>
                  <a:lnTo>
                    <a:pt x="6272" y="4627"/>
                  </a:lnTo>
                  <a:lnTo>
                    <a:pt x="6228" y="4516"/>
                  </a:lnTo>
                  <a:lnTo>
                    <a:pt x="6161" y="4404"/>
                  </a:lnTo>
                  <a:lnTo>
                    <a:pt x="6095" y="4271"/>
                  </a:lnTo>
                  <a:lnTo>
                    <a:pt x="5939" y="4049"/>
                  </a:lnTo>
                  <a:lnTo>
                    <a:pt x="5917" y="4026"/>
                  </a:lnTo>
                  <a:lnTo>
                    <a:pt x="5917" y="4004"/>
                  </a:lnTo>
                  <a:lnTo>
                    <a:pt x="5983" y="3871"/>
                  </a:lnTo>
                  <a:lnTo>
                    <a:pt x="5983" y="3782"/>
                  </a:lnTo>
                  <a:lnTo>
                    <a:pt x="5961" y="3670"/>
                  </a:lnTo>
                  <a:lnTo>
                    <a:pt x="5917" y="3581"/>
                  </a:lnTo>
                  <a:lnTo>
                    <a:pt x="5850" y="3493"/>
                  </a:lnTo>
                  <a:lnTo>
                    <a:pt x="5472" y="2936"/>
                  </a:lnTo>
                  <a:lnTo>
                    <a:pt x="5071" y="2380"/>
                  </a:lnTo>
                  <a:lnTo>
                    <a:pt x="3692" y="490"/>
                  </a:lnTo>
                  <a:lnTo>
                    <a:pt x="3603" y="356"/>
                  </a:lnTo>
                  <a:lnTo>
                    <a:pt x="3492" y="178"/>
                  </a:lnTo>
                  <a:lnTo>
                    <a:pt x="3425" y="112"/>
                  </a:lnTo>
                  <a:lnTo>
                    <a:pt x="3336" y="67"/>
                  </a:lnTo>
                  <a:lnTo>
                    <a:pt x="3270" y="23"/>
                  </a:lnTo>
                  <a:lnTo>
                    <a:pt x="3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Google Shape;1416;p49">
              <a:extLst>
                <a:ext uri="{FF2B5EF4-FFF2-40B4-BE49-F238E27FC236}">
                  <a16:creationId xmlns:a16="http://schemas.microsoft.com/office/drawing/2014/main" id="{41A4FEB1-008E-47BE-8A3B-9739681074A4}"/>
                </a:ext>
              </a:extLst>
            </p:cNvPr>
            <p:cNvSpPr/>
            <p:nvPr/>
          </p:nvSpPr>
          <p:spPr>
            <a:xfrm>
              <a:off x="4098575" y="4520975"/>
              <a:ext cx="144050" cy="100125"/>
            </a:xfrm>
            <a:custGeom>
              <a:avLst/>
              <a:gdLst/>
              <a:ahLst/>
              <a:cxnLst/>
              <a:rect l="l" t="t" r="r" b="b"/>
              <a:pathLst>
                <a:path w="5762" h="4005" extrusionOk="0">
                  <a:moveTo>
                    <a:pt x="23" y="1"/>
                  </a:moveTo>
                  <a:lnTo>
                    <a:pt x="0" y="23"/>
                  </a:lnTo>
                  <a:lnTo>
                    <a:pt x="45" y="178"/>
                  </a:lnTo>
                  <a:lnTo>
                    <a:pt x="134" y="312"/>
                  </a:lnTo>
                  <a:lnTo>
                    <a:pt x="290" y="557"/>
                  </a:lnTo>
                  <a:lnTo>
                    <a:pt x="668" y="1113"/>
                  </a:lnTo>
                  <a:lnTo>
                    <a:pt x="1046" y="1647"/>
                  </a:lnTo>
                  <a:lnTo>
                    <a:pt x="1491" y="2247"/>
                  </a:lnTo>
                  <a:lnTo>
                    <a:pt x="1958" y="2848"/>
                  </a:lnTo>
                  <a:lnTo>
                    <a:pt x="2425" y="3426"/>
                  </a:lnTo>
                  <a:lnTo>
                    <a:pt x="2914" y="3982"/>
                  </a:lnTo>
                  <a:lnTo>
                    <a:pt x="2937" y="4004"/>
                  </a:lnTo>
                  <a:lnTo>
                    <a:pt x="2959" y="4004"/>
                  </a:lnTo>
                  <a:lnTo>
                    <a:pt x="4338" y="3092"/>
                  </a:lnTo>
                  <a:lnTo>
                    <a:pt x="5761" y="2203"/>
                  </a:lnTo>
                  <a:lnTo>
                    <a:pt x="5761" y="2180"/>
                  </a:lnTo>
                  <a:lnTo>
                    <a:pt x="5761" y="2158"/>
                  </a:lnTo>
                  <a:lnTo>
                    <a:pt x="5739" y="2136"/>
                  </a:lnTo>
                  <a:lnTo>
                    <a:pt x="5695" y="2136"/>
                  </a:lnTo>
                  <a:lnTo>
                    <a:pt x="4827" y="2692"/>
                  </a:lnTo>
                  <a:lnTo>
                    <a:pt x="3937" y="3270"/>
                  </a:lnTo>
                  <a:lnTo>
                    <a:pt x="3026" y="3849"/>
                  </a:lnTo>
                  <a:lnTo>
                    <a:pt x="2959" y="3893"/>
                  </a:lnTo>
                  <a:lnTo>
                    <a:pt x="2937" y="3915"/>
                  </a:lnTo>
                  <a:lnTo>
                    <a:pt x="2892" y="3893"/>
                  </a:lnTo>
                  <a:lnTo>
                    <a:pt x="2848" y="3826"/>
                  </a:lnTo>
                  <a:lnTo>
                    <a:pt x="2692" y="3648"/>
                  </a:lnTo>
                  <a:lnTo>
                    <a:pt x="2380" y="3270"/>
                  </a:lnTo>
                  <a:lnTo>
                    <a:pt x="1580" y="2269"/>
                  </a:lnTo>
                  <a:lnTo>
                    <a:pt x="823" y="1246"/>
                  </a:lnTo>
                  <a:lnTo>
                    <a:pt x="557" y="846"/>
                  </a:lnTo>
                  <a:lnTo>
                    <a:pt x="290" y="445"/>
                  </a:lnTo>
                  <a:lnTo>
                    <a:pt x="178" y="245"/>
                  </a:lnTo>
                  <a:lnTo>
                    <a:pt x="112" y="156"/>
                  </a:lnTo>
                  <a:lnTo>
                    <a:pt x="89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417;p49">
              <a:extLst>
                <a:ext uri="{FF2B5EF4-FFF2-40B4-BE49-F238E27FC236}">
                  <a16:creationId xmlns:a16="http://schemas.microsoft.com/office/drawing/2014/main" id="{14C94587-DEFF-4F7A-8B7E-09A8B0A1F2B6}"/>
                </a:ext>
              </a:extLst>
            </p:cNvPr>
            <p:cNvSpPr/>
            <p:nvPr/>
          </p:nvSpPr>
          <p:spPr>
            <a:xfrm>
              <a:off x="4173100" y="4576575"/>
              <a:ext cx="75650" cy="63425"/>
            </a:xfrm>
            <a:custGeom>
              <a:avLst/>
              <a:gdLst/>
              <a:ahLst/>
              <a:cxnLst/>
              <a:rect l="l" t="t" r="r" b="b"/>
              <a:pathLst>
                <a:path w="3026" h="2537" extrusionOk="0">
                  <a:moveTo>
                    <a:pt x="2580" y="1"/>
                  </a:moveTo>
                  <a:lnTo>
                    <a:pt x="2580" y="23"/>
                  </a:lnTo>
                  <a:lnTo>
                    <a:pt x="2625" y="201"/>
                  </a:lnTo>
                  <a:lnTo>
                    <a:pt x="2691" y="379"/>
                  </a:lnTo>
                  <a:lnTo>
                    <a:pt x="2758" y="468"/>
                  </a:lnTo>
                  <a:lnTo>
                    <a:pt x="2803" y="535"/>
                  </a:lnTo>
                  <a:lnTo>
                    <a:pt x="2892" y="601"/>
                  </a:lnTo>
                  <a:lnTo>
                    <a:pt x="2899" y="605"/>
                  </a:lnTo>
                  <a:lnTo>
                    <a:pt x="2899" y="605"/>
                  </a:lnTo>
                  <a:lnTo>
                    <a:pt x="1557" y="1558"/>
                  </a:lnTo>
                  <a:lnTo>
                    <a:pt x="845" y="2025"/>
                  </a:lnTo>
                  <a:lnTo>
                    <a:pt x="154" y="2444"/>
                  </a:lnTo>
                  <a:lnTo>
                    <a:pt x="154" y="2444"/>
                  </a:lnTo>
                  <a:lnTo>
                    <a:pt x="133" y="2403"/>
                  </a:lnTo>
                  <a:lnTo>
                    <a:pt x="111" y="2292"/>
                  </a:lnTo>
                  <a:lnTo>
                    <a:pt x="89" y="2181"/>
                  </a:lnTo>
                  <a:lnTo>
                    <a:pt x="89" y="2069"/>
                  </a:lnTo>
                  <a:lnTo>
                    <a:pt x="111" y="1847"/>
                  </a:lnTo>
                  <a:lnTo>
                    <a:pt x="178" y="1647"/>
                  </a:lnTo>
                  <a:lnTo>
                    <a:pt x="178" y="1602"/>
                  </a:lnTo>
                  <a:lnTo>
                    <a:pt x="156" y="1580"/>
                  </a:lnTo>
                  <a:lnTo>
                    <a:pt x="133" y="1580"/>
                  </a:lnTo>
                  <a:lnTo>
                    <a:pt x="111" y="1602"/>
                  </a:lnTo>
                  <a:lnTo>
                    <a:pt x="45" y="1825"/>
                  </a:lnTo>
                  <a:lnTo>
                    <a:pt x="0" y="2047"/>
                  </a:lnTo>
                  <a:lnTo>
                    <a:pt x="22" y="2181"/>
                  </a:lnTo>
                  <a:lnTo>
                    <a:pt x="22" y="2292"/>
                  </a:lnTo>
                  <a:lnTo>
                    <a:pt x="67" y="2403"/>
                  </a:lnTo>
                  <a:lnTo>
                    <a:pt x="111" y="2514"/>
                  </a:lnTo>
                  <a:lnTo>
                    <a:pt x="133" y="2537"/>
                  </a:lnTo>
                  <a:lnTo>
                    <a:pt x="178" y="2537"/>
                  </a:lnTo>
                  <a:lnTo>
                    <a:pt x="890" y="2092"/>
                  </a:lnTo>
                  <a:lnTo>
                    <a:pt x="1601" y="1625"/>
                  </a:lnTo>
                  <a:lnTo>
                    <a:pt x="3003" y="646"/>
                  </a:lnTo>
                  <a:lnTo>
                    <a:pt x="3025" y="624"/>
                  </a:lnTo>
                  <a:lnTo>
                    <a:pt x="3003" y="624"/>
                  </a:lnTo>
                  <a:lnTo>
                    <a:pt x="2981" y="579"/>
                  </a:lnTo>
                  <a:lnTo>
                    <a:pt x="2892" y="535"/>
                  </a:lnTo>
                  <a:lnTo>
                    <a:pt x="2847" y="490"/>
                  </a:lnTo>
                  <a:lnTo>
                    <a:pt x="2758" y="357"/>
                  </a:lnTo>
                  <a:lnTo>
                    <a:pt x="2691" y="201"/>
                  </a:lnTo>
                  <a:lnTo>
                    <a:pt x="2669" y="45"/>
                  </a:lnTo>
                  <a:lnTo>
                    <a:pt x="2647" y="23"/>
                  </a:lnTo>
                  <a:lnTo>
                    <a:pt x="26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418;p49">
              <a:extLst>
                <a:ext uri="{FF2B5EF4-FFF2-40B4-BE49-F238E27FC236}">
                  <a16:creationId xmlns:a16="http://schemas.microsoft.com/office/drawing/2014/main" id="{B8F17C48-E5B5-4786-BAA5-C1A66EBE2DF7}"/>
                </a:ext>
              </a:extLst>
            </p:cNvPr>
            <p:cNvSpPr/>
            <p:nvPr/>
          </p:nvSpPr>
          <p:spPr>
            <a:xfrm>
              <a:off x="4199775" y="4615500"/>
              <a:ext cx="4475" cy="3925"/>
            </a:xfrm>
            <a:custGeom>
              <a:avLst/>
              <a:gdLst/>
              <a:ahLst/>
              <a:cxnLst/>
              <a:rect l="l" t="t" r="r" b="b"/>
              <a:pathLst>
                <a:path w="179" h="157" extrusionOk="0">
                  <a:moveTo>
                    <a:pt x="112" y="1"/>
                  </a:moveTo>
                  <a:lnTo>
                    <a:pt x="1" y="90"/>
                  </a:lnTo>
                  <a:lnTo>
                    <a:pt x="1" y="112"/>
                  </a:lnTo>
                  <a:lnTo>
                    <a:pt x="23" y="134"/>
                  </a:lnTo>
                  <a:lnTo>
                    <a:pt x="45" y="157"/>
                  </a:lnTo>
                  <a:lnTo>
                    <a:pt x="67" y="157"/>
                  </a:lnTo>
                  <a:lnTo>
                    <a:pt x="156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419;p49">
              <a:extLst>
                <a:ext uri="{FF2B5EF4-FFF2-40B4-BE49-F238E27FC236}">
                  <a16:creationId xmlns:a16="http://schemas.microsoft.com/office/drawing/2014/main" id="{EFC2B6FE-40D3-4DE4-BB85-ACCE0107B553}"/>
                </a:ext>
              </a:extLst>
            </p:cNvPr>
            <p:cNvSpPr/>
            <p:nvPr/>
          </p:nvSpPr>
          <p:spPr>
            <a:xfrm>
              <a:off x="4194775" y="4608825"/>
              <a:ext cx="5025" cy="3375"/>
            </a:xfrm>
            <a:custGeom>
              <a:avLst/>
              <a:gdLst/>
              <a:ahLst/>
              <a:cxnLst/>
              <a:rect l="l" t="t" r="r" b="b"/>
              <a:pathLst>
                <a:path w="201" h="135" extrusionOk="0">
                  <a:moveTo>
                    <a:pt x="134" y="1"/>
                  </a:moveTo>
                  <a:lnTo>
                    <a:pt x="23" y="68"/>
                  </a:lnTo>
                  <a:lnTo>
                    <a:pt x="0" y="90"/>
                  </a:lnTo>
                  <a:lnTo>
                    <a:pt x="23" y="112"/>
                  </a:lnTo>
                  <a:lnTo>
                    <a:pt x="45" y="134"/>
                  </a:lnTo>
                  <a:lnTo>
                    <a:pt x="67" y="134"/>
                  </a:lnTo>
                  <a:lnTo>
                    <a:pt x="178" y="68"/>
                  </a:lnTo>
                  <a:lnTo>
                    <a:pt x="201" y="45"/>
                  </a:lnTo>
                  <a:lnTo>
                    <a:pt x="178" y="23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1420;p49">
              <a:extLst>
                <a:ext uri="{FF2B5EF4-FFF2-40B4-BE49-F238E27FC236}">
                  <a16:creationId xmlns:a16="http://schemas.microsoft.com/office/drawing/2014/main" id="{921081FA-1CF1-4EEA-9FAA-F1A72AF71F6F}"/>
                </a:ext>
              </a:extLst>
            </p:cNvPr>
            <p:cNvSpPr/>
            <p:nvPr/>
          </p:nvSpPr>
          <p:spPr>
            <a:xfrm>
              <a:off x="4173650" y="4612725"/>
              <a:ext cx="19475" cy="12250"/>
            </a:xfrm>
            <a:custGeom>
              <a:avLst/>
              <a:gdLst/>
              <a:ahLst/>
              <a:cxnLst/>
              <a:rect l="l" t="t" r="r" b="b"/>
              <a:pathLst>
                <a:path w="779" h="490" extrusionOk="0">
                  <a:moveTo>
                    <a:pt x="712" y="1"/>
                  </a:moveTo>
                  <a:lnTo>
                    <a:pt x="356" y="201"/>
                  </a:lnTo>
                  <a:lnTo>
                    <a:pt x="0" y="423"/>
                  </a:lnTo>
                  <a:lnTo>
                    <a:pt x="0" y="445"/>
                  </a:lnTo>
                  <a:lnTo>
                    <a:pt x="23" y="468"/>
                  </a:lnTo>
                  <a:lnTo>
                    <a:pt x="45" y="490"/>
                  </a:lnTo>
                  <a:lnTo>
                    <a:pt x="67" y="490"/>
                  </a:lnTo>
                  <a:lnTo>
                    <a:pt x="423" y="268"/>
                  </a:lnTo>
                  <a:lnTo>
                    <a:pt x="779" y="67"/>
                  </a:lnTo>
                  <a:lnTo>
                    <a:pt x="779" y="45"/>
                  </a:lnTo>
                  <a:lnTo>
                    <a:pt x="7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Google Shape;1421;p49">
              <a:extLst>
                <a:ext uri="{FF2B5EF4-FFF2-40B4-BE49-F238E27FC236}">
                  <a16:creationId xmlns:a16="http://schemas.microsoft.com/office/drawing/2014/main" id="{9B2C646E-C59F-4DE4-8A1E-F536B9923C39}"/>
                </a:ext>
              </a:extLst>
            </p:cNvPr>
            <p:cNvSpPr/>
            <p:nvPr/>
          </p:nvSpPr>
          <p:spPr>
            <a:xfrm>
              <a:off x="4194225" y="4620525"/>
              <a:ext cx="3350" cy="2800"/>
            </a:xfrm>
            <a:custGeom>
              <a:avLst/>
              <a:gdLst/>
              <a:ahLst/>
              <a:cxnLst/>
              <a:rect l="l" t="t" r="r" b="b"/>
              <a:pathLst>
                <a:path w="134" h="112" extrusionOk="0">
                  <a:moveTo>
                    <a:pt x="67" y="0"/>
                  </a:moveTo>
                  <a:lnTo>
                    <a:pt x="0" y="44"/>
                  </a:lnTo>
                  <a:lnTo>
                    <a:pt x="0" y="67"/>
                  </a:lnTo>
                  <a:lnTo>
                    <a:pt x="0" y="89"/>
                  </a:lnTo>
                  <a:lnTo>
                    <a:pt x="22" y="111"/>
                  </a:lnTo>
                  <a:lnTo>
                    <a:pt x="67" y="111"/>
                  </a:lnTo>
                  <a:lnTo>
                    <a:pt x="111" y="67"/>
                  </a:lnTo>
                  <a:lnTo>
                    <a:pt x="134" y="44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Google Shape;1422;p49">
              <a:extLst>
                <a:ext uri="{FF2B5EF4-FFF2-40B4-BE49-F238E27FC236}">
                  <a16:creationId xmlns:a16="http://schemas.microsoft.com/office/drawing/2014/main" id="{0A9652D9-B8DD-464B-8EA7-4232DD8B87C2}"/>
                </a:ext>
              </a:extLst>
            </p:cNvPr>
            <p:cNvSpPr/>
            <p:nvPr/>
          </p:nvSpPr>
          <p:spPr>
            <a:xfrm>
              <a:off x="4173650" y="4622175"/>
              <a:ext cx="13925" cy="10050"/>
            </a:xfrm>
            <a:custGeom>
              <a:avLst/>
              <a:gdLst/>
              <a:ahLst/>
              <a:cxnLst/>
              <a:rect l="l" t="t" r="r" b="b"/>
              <a:pathLst>
                <a:path w="557" h="402" extrusionOk="0">
                  <a:moveTo>
                    <a:pt x="490" y="1"/>
                  </a:moveTo>
                  <a:lnTo>
                    <a:pt x="245" y="156"/>
                  </a:lnTo>
                  <a:lnTo>
                    <a:pt x="0" y="334"/>
                  </a:lnTo>
                  <a:lnTo>
                    <a:pt x="0" y="357"/>
                  </a:lnTo>
                  <a:lnTo>
                    <a:pt x="23" y="379"/>
                  </a:lnTo>
                  <a:lnTo>
                    <a:pt x="45" y="401"/>
                  </a:lnTo>
                  <a:lnTo>
                    <a:pt x="67" y="401"/>
                  </a:lnTo>
                  <a:lnTo>
                    <a:pt x="289" y="223"/>
                  </a:lnTo>
                  <a:lnTo>
                    <a:pt x="534" y="67"/>
                  </a:lnTo>
                  <a:lnTo>
                    <a:pt x="556" y="45"/>
                  </a:lnTo>
                  <a:lnTo>
                    <a:pt x="534" y="23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Google Shape;1423;p49">
              <a:extLst>
                <a:ext uri="{FF2B5EF4-FFF2-40B4-BE49-F238E27FC236}">
                  <a16:creationId xmlns:a16="http://schemas.microsoft.com/office/drawing/2014/main" id="{88AD49C9-1C88-4D7D-AB39-12DDAA284D42}"/>
                </a:ext>
              </a:extLst>
            </p:cNvPr>
            <p:cNvSpPr/>
            <p:nvPr/>
          </p:nvSpPr>
          <p:spPr>
            <a:xfrm>
              <a:off x="4174200" y="4623850"/>
              <a:ext cx="17825" cy="12825"/>
            </a:xfrm>
            <a:custGeom>
              <a:avLst/>
              <a:gdLst/>
              <a:ahLst/>
              <a:cxnLst/>
              <a:rect l="l" t="t" r="r" b="b"/>
              <a:pathLst>
                <a:path w="713" h="513" extrusionOk="0">
                  <a:moveTo>
                    <a:pt x="646" y="0"/>
                  </a:moveTo>
                  <a:lnTo>
                    <a:pt x="23" y="445"/>
                  </a:lnTo>
                  <a:lnTo>
                    <a:pt x="1" y="468"/>
                  </a:lnTo>
                  <a:lnTo>
                    <a:pt x="23" y="490"/>
                  </a:lnTo>
                  <a:lnTo>
                    <a:pt x="45" y="512"/>
                  </a:lnTo>
                  <a:lnTo>
                    <a:pt x="67" y="512"/>
                  </a:lnTo>
                  <a:lnTo>
                    <a:pt x="712" y="67"/>
                  </a:lnTo>
                  <a:lnTo>
                    <a:pt x="712" y="45"/>
                  </a:lnTo>
                  <a:lnTo>
                    <a:pt x="712" y="23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Google Shape;1424;p49">
              <a:extLst>
                <a:ext uri="{FF2B5EF4-FFF2-40B4-BE49-F238E27FC236}">
                  <a16:creationId xmlns:a16="http://schemas.microsoft.com/office/drawing/2014/main" id="{A261AC35-DD38-48EB-A6A3-910A11A3217A}"/>
                </a:ext>
              </a:extLst>
            </p:cNvPr>
            <p:cNvSpPr/>
            <p:nvPr/>
          </p:nvSpPr>
          <p:spPr>
            <a:xfrm>
              <a:off x="4167525" y="4619400"/>
              <a:ext cx="5025" cy="25050"/>
            </a:xfrm>
            <a:custGeom>
              <a:avLst/>
              <a:gdLst/>
              <a:ahLst/>
              <a:cxnLst/>
              <a:rect l="l" t="t" r="r" b="b"/>
              <a:pathLst>
                <a:path w="201" h="1002" extrusionOk="0">
                  <a:moveTo>
                    <a:pt x="156" y="1"/>
                  </a:moveTo>
                  <a:lnTo>
                    <a:pt x="134" y="23"/>
                  </a:lnTo>
                  <a:lnTo>
                    <a:pt x="90" y="134"/>
                  </a:lnTo>
                  <a:lnTo>
                    <a:pt x="45" y="245"/>
                  </a:lnTo>
                  <a:lnTo>
                    <a:pt x="1" y="356"/>
                  </a:lnTo>
                  <a:lnTo>
                    <a:pt x="1" y="490"/>
                  </a:lnTo>
                  <a:lnTo>
                    <a:pt x="1" y="601"/>
                  </a:lnTo>
                  <a:lnTo>
                    <a:pt x="1" y="735"/>
                  </a:lnTo>
                  <a:lnTo>
                    <a:pt x="45" y="846"/>
                  </a:lnTo>
                  <a:lnTo>
                    <a:pt x="90" y="979"/>
                  </a:lnTo>
                  <a:lnTo>
                    <a:pt x="112" y="1001"/>
                  </a:lnTo>
                  <a:lnTo>
                    <a:pt x="134" y="1001"/>
                  </a:lnTo>
                  <a:lnTo>
                    <a:pt x="156" y="979"/>
                  </a:lnTo>
                  <a:lnTo>
                    <a:pt x="156" y="957"/>
                  </a:lnTo>
                  <a:lnTo>
                    <a:pt x="112" y="846"/>
                  </a:lnTo>
                  <a:lnTo>
                    <a:pt x="90" y="735"/>
                  </a:lnTo>
                  <a:lnTo>
                    <a:pt x="67" y="623"/>
                  </a:lnTo>
                  <a:lnTo>
                    <a:pt x="67" y="512"/>
                  </a:lnTo>
                  <a:lnTo>
                    <a:pt x="112" y="267"/>
                  </a:lnTo>
                  <a:lnTo>
                    <a:pt x="156" y="178"/>
                  </a:lnTo>
                  <a:lnTo>
                    <a:pt x="201" y="67"/>
                  </a:lnTo>
                  <a:lnTo>
                    <a:pt x="201" y="45"/>
                  </a:lnTo>
                  <a:lnTo>
                    <a:pt x="179" y="23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1" name="Google Shape;614;p22">
            <a:extLst>
              <a:ext uri="{FF2B5EF4-FFF2-40B4-BE49-F238E27FC236}">
                <a16:creationId xmlns:a16="http://schemas.microsoft.com/office/drawing/2014/main" id="{54DF1269-58DD-4991-8323-1E4FE85C9FA7}"/>
              </a:ext>
            </a:extLst>
          </p:cNvPr>
          <p:cNvGrpSpPr/>
          <p:nvPr/>
        </p:nvGrpSpPr>
        <p:grpSpPr>
          <a:xfrm>
            <a:off x="11146569" y="5378212"/>
            <a:ext cx="254056" cy="241758"/>
            <a:chOff x="2768914" y="655181"/>
            <a:chExt cx="338380" cy="321743"/>
          </a:xfrm>
        </p:grpSpPr>
        <p:sp>
          <p:nvSpPr>
            <p:cNvPr id="32" name="Google Shape;615;p22">
              <a:extLst>
                <a:ext uri="{FF2B5EF4-FFF2-40B4-BE49-F238E27FC236}">
                  <a16:creationId xmlns:a16="http://schemas.microsoft.com/office/drawing/2014/main" id="{D20E7567-64A0-4F93-AA83-70B587492F6D}"/>
                </a:ext>
              </a:extLst>
            </p:cNvPr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Google Shape;616;p22">
              <a:extLst>
                <a:ext uri="{FF2B5EF4-FFF2-40B4-BE49-F238E27FC236}">
                  <a16:creationId xmlns:a16="http://schemas.microsoft.com/office/drawing/2014/main" id="{8E0AD9ED-849F-463B-BCA3-E237A8AD3EAF}"/>
                </a:ext>
              </a:extLst>
            </p:cNvPr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4" name="Google Shape;620;p22">
            <a:extLst>
              <a:ext uri="{FF2B5EF4-FFF2-40B4-BE49-F238E27FC236}">
                <a16:creationId xmlns:a16="http://schemas.microsoft.com/office/drawing/2014/main" id="{EA3933C0-5A28-4C43-AA10-8D41CE71BD68}"/>
              </a:ext>
            </a:extLst>
          </p:cNvPr>
          <p:cNvGrpSpPr/>
          <p:nvPr/>
        </p:nvGrpSpPr>
        <p:grpSpPr>
          <a:xfrm>
            <a:off x="11522554" y="3486458"/>
            <a:ext cx="1600229" cy="723488"/>
            <a:chOff x="10729875" y="529734"/>
            <a:chExt cx="3232134" cy="1460117"/>
          </a:xfrm>
        </p:grpSpPr>
        <p:sp>
          <p:nvSpPr>
            <p:cNvPr id="35" name="Google Shape;621;p22">
              <a:extLst>
                <a:ext uri="{FF2B5EF4-FFF2-40B4-BE49-F238E27FC236}">
                  <a16:creationId xmlns:a16="http://schemas.microsoft.com/office/drawing/2014/main" id="{BC84F50E-010A-4321-8BD5-D9A70FA3BCBF}"/>
                </a:ext>
              </a:extLst>
            </p:cNvPr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622;p22">
              <a:extLst>
                <a:ext uri="{FF2B5EF4-FFF2-40B4-BE49-F238E27FC236}">
                  <a16:creationId xmlns:a16="http://schemas.microsoft.com/office/drawing/2014/main" id="{E9E80C06-09F4-4064-B39D-7CD9E2922DA3}"/>
                </a:ext>
              </a:extLst>
            </p:cNvPr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0" name="AutoShape 3">
            <a:extLst>
              <a:ext uri="{FF2B5EF4-FFF2-40B4-BE49-F238E27FC236}">
                <a16:creationId xmlns:a16="http://schemas.microsoft.com/office/drawing/2014/main" id="{1C2CF117-776D-4688-B41E-A88296A1FB0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716088" y="949325"/>
            <a:ext cx="87598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1" name="Rectangle 5">
            <a:extLst>
              <a:ext uri="{FF2B5EF4-FFF2-40B4-BE49-F238E27FC236}">
                <a16:creationId xmlns:a16="http://schemas.microsoft.com/office/drawing/2014/main" id="{1679F1FE-7E95-452E-BA85-D288E9947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026" y="1416050"/>
            <a:ext cx="1503363" cy="1411288"/>
          </a:xfrm>
          <a:prstGeom prst="rect">
            <a:avLst/>
          </a:prstGeom>
          <a:solidFill>
            <a:srgbClr val="70A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539F8702-9FA4-4CA8-868C-84137C0B4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6" y="1416050"/>
            <a:ext cx="15033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7">
            <a:extLst>
              <a:ext uri="{FF2B5EF4-FFF2-40B4-BE49-F238E27FC236}">
                <a16:creationId xmlns:a16="http://schemas.microsoft.com/office/drawing/2014/main" id="{A24F999F-9FC0-454A-9751-6878F0836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026" y="1416050"/>
            <a:ext cx="1503363" cy="1411288"/>
          </a:xfrm>
          <a:prstGeom prst="rect">
            <a:avLst/>
          </a:prstGeom>
          <a:solidFill>
            <a:srgbClr val="D2DEB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3" name="Rectangle 8">
            <a:extLst>
              <a:ext uri="{FF2B5EF4-FFF2-40B4-BE49-F238E27FC236}">
                <a16:creationId xmlns:a16="http://schemas.microsoft.com/office/drawing/2014/main" id="{0D27F7AB-23A3-4F66-9A52-B490794EC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801" y="1416050"/>
            <a:ext cx="1604963" cy="496888"/>
          </a:xfrm>
          <a:prstGeom prst="rect">
            <a:avLst/>
          </a:prstGeom>
          <a:solidFill>
            <a:srgbClr val="70A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81" name="Picture 9">
            <a:extLst>
              <a:ext uri="{FF2B5EF4-FFF2-40B4-BE49-F238E27FC236}">
                <a16:creationId xmlns:a16="http://schemas.microsoft.com/office/drawing/2014/main" id="{332DC07B-5665-4559-A4D0-4135CE02F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1416050"/>
            <a:ext cx="16033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10">
            <a:extLst>
              <a:ext uri="{FF2B5EF4-FFF2-40B4-BE49-F238E27FC236}">
                <a16:creationId xmlns:a16="http://schemas.microsoft.com/office/drawing/2014/main" id="{FA39491B-FDBD-4FA8-A7B3-97E7B651B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801" y="1416050"/>
            <a:ext cx="1604963" cy="496888"/>
          </a:xfrm>
          <a:prstGeom prst="rect">
            <a:avLst/>
          </a:prstGeom>
          <a:solidFill>
            <a:srgbClr val="D2DEB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5" name="Rectangle 11">
            <a:extLst>
              <a:ext uri="{FF2B5EF4-FFF2-40B4-BE49-F238E27FC236}">
                <a16:creationId xmlns:a16="http://schemas.microsoft.com/office/drawing/2014/main" id="{B1305D74-2F72-42A7-99F4-3831A6C20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763" y="1417638"/>
            <a:ext cx="5626100" cy="496888"/>
          </a:xfrm>
          <a:prstGeom prst="rect">
            <a:avLst/>
          </a:prstGeom>
          <a:solidFill>
            <a:srgbClr val="70A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84" name="Picture 12">
            <a:extLst>
              <a:ext uri="{FF2B5EF4-FFF2-40B4-BE49-F238E27FC236}">
                <a16:creationId xmlns:a16="http://schemas.microsoft.com/office/drawing/2014/main" id="{F13ABC60-4D84-42BC-8CA4-7B38E6155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1417638"/>
            <a:ext cx="56245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13">
            <a:extLst>
              <a:ext uri="{FF2B5EF4-FFF2-40B4-BE49-F238E27FC236}">
                <a16:creationId xmlns:a16="http://schemas.microsoft.com/office/drawing/2014/main" id="{D1D27253-F62E-4607-9A7E-3D22D4C52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763" y="1417638"/>
            <a:ext cx="5626100" cy="496888"/>
          </a:xfrm>
          <a:prstGeom prst="rect">
            <a:avLst/>
          </a:prstGeom>
          <a:solidFill>
            <a:srgbClr val="D2DEB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7" name="Rectangle 14">
            <a:extLst>
              <a:ext uri="{FF2B5EF4-FFF2-40B4-BE49-F238E27FC236}">
                <a16:creationId xmlns:a16="http://schemas.microsoft.com/office/drawing/2014/main" id="{B3283532-52A3-4592-8C9C-0874B1B92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388" y="1912938"/>
            <a:ext cx="1603375" cy="458788"/>
          </a:xfrm>
          <a:prstGeom prst="rect">
            <a:avLst/>
          </a:prstGeom>
          <a:solidFill>
            <a:srgbClr val="D2DE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8" name="Rectangle 15">
            <a:extLst>
              <a:ext uri="{FF2B5EF4-FFF2-40B4-BE49-F238E27FC236}">
                <a16:creationId xmlns:a16="http://schemas.microsoft.com/office/drawing/2014/main" id="{7BACFAF5-F963-4072-8723-CEDB7A903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763" y="1914525"/>
            <a:ext cx="5624513" cy="457200"/>
          </a:xfrm>
          <a:prstGeom prst="rect">
            <a:avLst/>
          </a:prstGeom>
          <a:solidFill>
            <a:srgbClr val="D2DE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9" name="Rectangle 16">
            <a:extLst>
              <a:ext uri="{FF2B5EF4-FFF2-40B4-BE49-F238E27FC236}">
                <a16:creationId xmlns:a16="http://schemas.microsoft.com/office/drawing/2014/main" id="{08403875-7678-4A10-8F7A-04B2BF82E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388" y="2371725"/>
            <a:ext cx="1603375" cy="457200"/>
          </a:xfrm>
          <a:prstGeom prst="rect">
            <a:avLst/>
          </a:prstGeom>
          <a:solidFill>
            <a:srgbClr val="D2DE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0" name="Rectangle 17">
            <a:extLst>
              <a:ext uri="{FF2B5EF4-FFF2-40B4-BE49-F238E27FC236}">
                <a16:creationId xmlns:a16="http://schemas.microsoft.com/office/drawing/2014/main" id="{0AD6F816-DA2D-4A3B-AFCE-73B31BB8F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763" y="2371725"/>
            <a:ext cx="5624513" cy="457200"/>
          </a:xfrm>
          <a:prstGeom prst="rect">
            <a:avLst/>
          </a:prstGeom>
          <a:solidFill>
            <a:srgbClr val="D2DE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1" name="Rectangle 18">
            <a:extLst>
              <a:ext uri="{FF2B5EF4-FFF2-40B4-BE49-F238E27FC236}">
                <a16:creationId xmlns:a16="http://schemas.microsoft.com/office/drawing/2014/main" id="{04943F20-3EA1-4BDE-8919-2B93871F5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388" y="2828925"/>
            <a:ext cx="1603375" cy="496888"/>
          </a:xfrm>
          <a:prstGeom prst="rect">
            <a:avLst/>
          </a:prstGeom>
          <a:solidFill>
            <a:srgbClr val="EBE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2" name="Rectangle 19">
            <a:extLst>
              <a:ext uri="{FF2B5EF4-FFF2-40B4-BE49-F238E27FC236}">
                <a16:creationId xmlns:a16="http://schemas.microsoft.com/office/drawing/2014/main" id="{FA530E04-D4D3-46C5-819C-86D9C3461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763" y="2828925"/>
            <a:ext cx="5624513" cy="496888"/>
          </a:xfrm>
          <a:prstGeom prst="rect">
            <a:avLst/>
          </a:prstGeom>
          <a:solidFill>
            <a:srgbClr val="EBE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3" name="Rectangle 20">
            <a:extLst>
              <a:ext uri="{FF2B5EF4-FFF2-40B4-BE49-F238E27FC236}">
                <a16:creationId xmlns:a16="http://schemas.microsoft.com/office/drawing/2014/main" id="{E7221B24-9CC6-41F5-9D55-1A055A633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388" y="3325813"/>
            <a:ext cx="1603375" cy="496888"/>
          </a:xfrm>
          <a:prstGeom prst="rect">
            <a:avLst/>
          </a:prstGeom>
          <a:solidFill>
            <a:srgbClr val="EBE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4" name="Rectangle 21">
            <a:extLst>
              <a:ext uri="{FF2B5EF4-FFF2-40B4-BE49-F238E27FC236}">
                <a16:creationId xmlns:a16="http://schemas.microsoft.com/office/drawing/2014/main" id="{1C693E18-1980-4B2B-9C23-8E8E264F7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763" y="3325813"/>
            <a:ext cx="5624513" cy="496888"/>
          </a:xfrm>
          <a:prstGeom prst="rect">
            <a:avLst/>
          </a:prstGeom>
          <a:solidFill>
            <a:srgbClr val="EBE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5" name="Rectangle 22">
            <a:extLst>
              <a:ext uri="{FF2B5EF4-FFF2-40B4-BE49-F238E27FC236}">
                <a16:creationId xmlns:a16="http://schemas.microsoft.com/office/drawing/2014/main" id="{FACB9607-CB81-4C6A-9612-39B3DD311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026" y="4318000"/>
            <a:ext cx="1503363" cy="1490663"/>
          </a:xfrm>
          <a:prstGeom prst="rect">
            <a:avLst/>
          </a:prstGeom>
          <a:solidFill>
            <a:srgbClr val="70A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95" name="Picture 23">
            <a:extLst>
              <a:ext uri="{FF2B5EF4-FFF2-40B4-BE49-F238E27FC236}">
                <a16:creationId xmlns:a16="http://schemas.microsoft.com/office/drawing/2014/main" id="{9F6D7B0C-D29D-4B94-A8A4-CA6E84C93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6" y="4319588"/>
            <a:ext cx="1503363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24">
            <a:extLst>
              <a:ext uri="{FF2B5EF4-FFF2-40B4-BE49-F238E27FC236}">
                <a16:creationId xmlns:a16="http://schemas.microsoft.com/office/drawing/2014/main" id="{C79344D0-E44F-4AA4-89D7-DA4908270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026" y="4318000"/>
            <a:ext cx="1503363" cy="1490663"/>
          </a:xfrm>
          <a:prstGeom prst="rect">
            <a:avLst/>
          </a:prstGeom>
          <a:solidFill>
            <a:srgbClr val="D2DEB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7" name="Rectangle 25">
            <a:extLst>
              <a:ext uri="{FF2B5EF4-FFF2-40B4-BE49-F238E27FC236}">
                <a16:creationId xmlns:a16="http://schemas.microsoft.com/office/drawing/2014/main" id="{948028F7-1B80-46DA-9EC7-151CEC692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801" y="4318000"/>
            <a:ext cx="1603375" cy="496888"/>
          </a:xfrm>
          <a:prstGeom prst="rect">
            <a:avLst/>
          </a:prstGeom>
          <a:solidFill>
            <a:srgbClr val="70A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98" name="Picture 26">
            <a:extLst>
              <a:ext uri="{FF2B5EF4-FFF2-40B4-BE49-F238E27FC236}">
                <a16:creationId xmlns:a16="http://schemas.microsoft.com/office/drawing/2014/main" id="{4F89568A-CDEE-4327-8DC3-568347302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319588"/>
            <a:ext cx="16033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ectangle 27">
            <a:extLst>
              <a:ext uri="{FF2B5EF4-FFF2-40B4-BE49-F238E27FC236}">
                <a16:creationId xmlns:a16="http://schemas.microsoft.com/office/drawing/2014/main" id="{79E1174A-169F-494E-ABB2-F1AEB7D8C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801" y="4318000"/>
            <a:ext cx="1603375" cy="496888"/>
          </a:xfrm>
          <a:prstGeom prst="rect">
            <a:avLst/>
          </a:prstGeom>
          <a:solidFill>
            <a:srgbClr val="D2DEB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9" name="Rectangle 28">
            <a:extLst>
              <a:ext uri="{FF2B5EF4-FFF2-40B4-BE49-F238E27FC236}">
                <a16:creationId xmlns:a16="http://schemas.microsoft.com/office/drawing/2014/main" id="{ADCF3A35-7285-4C21-8E11-9C30DED9D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763" y="4318000"/>
            <a:ext cx="5626100" cy="496888"/>
          </a:xfrm>
          <a:prstGeom prst="rect">
            <a:avLst/>
          </a:prstGeom>
          <a:solidFill>
            <a:srgbClr val="70A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101" name="Picture 29">
            <a:extLst>
              <a:ext uri="{FF2B5EF4-FFF2-40B4-BE49-F238E27FC236}">
                <a16:creationId xmlns:a16="http://schemas.microsoft.com/office/drawing/2014/main" id="{687A15B6-CF5A-4829-ABAF-BAD12B4EB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4319588"/>
            <a:ext cx="56245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Rectangle 30">
            <a:extLst>
              <a:ext uri="{FF2B5EF4-FFF2-40B4-BE49-F238E27FC236}">
                <a16:creationId xmlns:a16="http://schemas.microsoft.com/office/drawing/2014/main" id="{1CB7C19E-02DF-4105-8F74-026F76EE7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763" y="4318000"/>
            <a:ext cx="5626100" cy="496888"/>
          </a:xfrm>
          <a:prstGeom prst="rect">
            <a:avLst/>
          </a:prstGeom>
          <a:solidFill>
            <a:srgbClr val="D2DEB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1" name="Rectangle 31">
            <a:extLst>
              <a:ext uri="{FF2B5EF4-FFF2-40B4-BE49-F238E27FC236}">
                <a16:creationId xmlns:a16="http://schemas.microsoft.com/office/drawing/2014/main" id="{075696A7-2231-4048-A217-794F1899D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388" y="4816475"/>
            <a:ext cx="1603375" cy="496888"/>
          </a:xfrm>
          <a:prstGeom prst="rect">
            <a:avLst/>
          </a:prstGeom>
          <a:solidFill>
            <a:srgbClr val="D2DE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2" name="Rectangle 32">
            <a:extLst>
              <a:ext uri="{FF2B5EF4-FFF2-40B4-BE49-F238E27FC236}">
                <a16:creationId xmlns:a16="http://schemas.microsoft.com/office/drawing/2014/main" id="{4F0FFFEF-B148-46F1-912C-409F6FC66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763" y="4816475"/>
            <a:ext cx="5624513" cy="496888"/>
          </a:xfrm>
          <a:prstGeom prst="rect">
            <a:avLst/>
          </a:prstGeom>
          <a:solidFill>
            <a:srgbClr val="D2DE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3" name="Rectangle 33">
            <a:extLst>
              <a:ext uri="{FF2B5EF4-FFF2-40B4-BE49-F238E27FC236}">
                <a16:creationId xmlns:a16="http://schemas.microsoft.com/office/drawing/2014/main" id="{F56DD59E-B2D7-407B-828B-595F8A001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388" y="5313363"/>
            <a:ext cx="1603375" cy="496888"/>
          </a:xfrm>
          <a:prstGeom prst="rect">
            <a:avLst/>
          </a:prstGeom>
          <a:solidFill>
            <a:srgbClr val="D2DE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072" name="Rectangle 34">
            <a:extLst>
              <a:ext uri="{FF2B5EF4-FFF2-40B4-BE49-F238E27FC236}">
                <a16:creationId xmlns:a16="http://schemas.microsoft.com/office/drawing/2014/main" id="{81324619-D67B-4062-B172-F951ED339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763" y="5313363"/>
            <a:ext cx="5624513" cy="496888"/>
          </a:xfrm>
          <a:prstGeom prst="rect">
            <a:avLst/>
          </a:prstGeom>
          <a:solidFill>
            <a:srgbClr val="D2DE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073" name="Line 35">
            <a:extLst>
              <a:ext uri="{FF2B5EF4-FFF2-40B4-BE49-F238E27FC236}">
                <a16:creationId xmlns:a16="http://schemas.microsoft.com/office/drawing/2014/main" id="{81222552-8690-4EAF-BE56-62B7226256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7388" y="974725"/>
            <a:ext cx="0" cy="4841875"/>
          </a:xfrm>
          <a:prstGeom prst="line">
            <a:avLst/>
          </a:prstGeom>
          <a:noFill/>
          <a:ln w="12700" cap="flat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074" name="Line 36">
            <a:extLst>
              <a:ext uri="{FF2B5EF4-FFF2-40B4-BE49-F238E27FC236}">
                <a16:creationId xmlns:a16="http://schemas.microsoft.com/office/drawing/2014/main" id="{CE2E4A22-460A-429F-AC51-65B76B4CEE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0763" y="974725"/>
            <a:ext cx="0" cy="4841875"/>
          </a:xfrm>
          <a:prstGeom prst="line">
            <a:avLst/>
          </a:prstGeom>
          <a:noFill/>
          <a:ln w="12700" cap="flat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075" name="Line 37">
            <a:extLst>
              <a:ext uri="{FF2B5EF4-FFF2-40B4-BE49-F238E27FC236}">
                <a16:creationId xmlns:a16="http://schemas.microsoft.com/office/drawing/2014/main" id="{C507D914-E454-4EC2-8D88-DAEA44E6280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7676" y="1417638"/>
            <a:ext cx="8743950" cy="0"/>
          </a:xfrm>
          <a:prstGeom prst="line">
            <a:avLst/>
          </a:prstGeom>
          <a:noFill/>
          <a:ln w="25400" cap="flat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076" name="Line 38">
            <a:extLst>
              <a:ext uri="{FF2B5EF4-FFF2-40B4-BE49-F238E27FC236}">
                <a16:creationId xmlns:a16="http://schemas.microsoft.com/office/drawing/2014/main" id="{3C393BB5-4D8F-4BE4-AB19-4AE4CF9B3F4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1038" y="1914525"/>
            <a:ext cx="7240588" cy="0"/>
          </a:xfrm>
          <a:prstGeom prst="line">
            <a:avLst/>
          </a:prstGeom>
          <a:noFill/>
          <a:ln w="12700" cap="flat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077" name="Line 39">
            <a:extLst>
              <a:ext uri="{FF2B5EF4-FFF2-40B4-BE49-F238E27FC236}">
                <a16:creationId xmlns:a16="http://schemas.microsoft.com/office/drawing/2014/main" id="{1802FE24-7E70-4E1F-84EB-23958570A2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1038" y="2371725"/>
            <a:ext cx="7240588" cy="0"/>
          </a:xfrm>
          <a:prstGeom prst="line">
            <a:avLst/>
          </a:prstGeom>
          <a:noFill/>
          <a:ln w="12700" cap="flat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079" name="Line 40">
            <a:extLst>
              <a:ext uri="{FF2B5EF4-FFF2-40B4-BE49-F238E27FC236}">
                <a16:creationId xmlns:a16="http://schemas.microsoft.com/office/drawing/2014/main" id="{624AC5D6-C221-4686-A4DF-16714247896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7676" y="2828925"/>
            <a:ext cx="8743950" cy="0"/>
          </a:xfrm>
          <a:prstGeom prst="line">
            <a:avLst/>
          </a:prstGeom>
          <a:noFill/>
          <a:ln w="12700" cap="flat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080" name="Line 41">
            <a:extLst>
              <a:ext uri="{FF2B5EF4-FFF2-40B4-BE49-F238E27FC236}">
                <a16:creationId xmlns:a16="http://schemas.microsoft.com/office/drawing/2014/main" id="{A47A533D-012E-4B89-B6B9-3F7EA6158F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1038" y="3325813"/>
            <a:ext cx="7240588" cy="0"/>
          </a:xfrm>
          <a:prstGeom prst="line">
            <a:avLst/>
          </a:prstGeom>
          <a:noFill/>
          <a:ln w="12700" cap="flat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082" name="Line 42">
            <a:extLst>
              <a:ext uri="{FF2B5EF4-FFF2-40B4-BE49-F238E27FC236}">
                <a16:creationId xmlns:a16="http://schemas.microsoft.com/office/drawing/2014/main" id="{B73D011D-4939-44D1-9395-F9A9864D7F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1038" y="3822700"/>
            <a:ext cx="7240588" cy="0"/>
          </a:xfrm>
          <a:prstGeom prst="line">
            <a:avLst/>
          </a:prstGeom>
          <a:noFill/>
          <a:ln w="12700" cap="flat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083" name="Line 43">
            <a:extLst>
              <a:ext uri="{FF2B5EF4-FFF2-40B4-BE49-F238E27FC236}">
                <a16:creationId xmlns:a16="http://schemas.microsoft.com/office/drawing/2014/main" id="{FDBC2129-FF9F-406D-A5F2-BAF56B0A93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7676" y="4319588"/>
            <a:ext cx="8743950" cy="0"/>
          </a:xfrm>
          <a:prstGeom prst="line">
            <a:avLst/>
          </a:prstGeom>
          <a:noFill/>
          <a:ln w="12700" cap="flat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085" name="Line 44">
            <a:extLst>
              <a:ext uri="{FF2B5EF4-FFF2-40B4-BE49-F238E27FC236}">
                <a16:creationId xmlns:a16="http://schemas.microsoft.com/office/drawing/2014/main" id="{2F009CD5-E420-4067-AE94-520E40556C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1038" y="4816475"/>
            <a:ext cx="7240588" cy="0"/>
          </a:xfrm>
          <a:prstGeom prst="line">
            <a:avLst/>
          </a:prstGeom>
          <a:noFill/>
          <a:ln w="12700" cap="flat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086" name="Line 45">
            <a:extLst>
              <a:ext uri="{FF2B5EF4-FFF2-40B4-BE49-F238E27FC236}">
                <a16:creationId xmlns:a16="http://schemas.microsoft.com/office/drawing/2014/main" id="{6864ADC8-FC97-46D4-A355-E23EEC2142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1038" y="5313363"/>
            <a:ext cx="7240588" cy="0"/>
          </a:xfrm>
          <a:prstGeom prst="line">
            <a:avLst/>
          </a:prstGeom>
          <a:noFill/>
          <a:ln w="12700" cap="flat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087" name="Line 46">
            <a:extLst>
              <a:ext uri="{FF2B5EF4-FFF2-40B4-BE49-F238E27FC236}">
                <a16:creationId xmlns:a16="http://schemas.microsoft.com/office/drawing/2014/main" id="{217EB5C6-66B6-49A7-8BF7-2B5FC4D7BF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4026" y="974725"/>
            <a:ext cx="0" cy="4841875"/>
          </a:xfrm>
          <a:prstGeom prst="line">
            <a:avLst/>
          </a:prstGeom>
          <a:noFill/>
          <a:ln w="12700" cap="flat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088" name="Line 47">
            <a:extLst>
              <a:ext uri="{FF2B5EF4-FFF2-40B4-BE49-F238E27FC236}">
                <a16:creationId xmlns:a16="http://schemas.microsoft.com/office/drawing/2014/main" id="{1C334901-27B6-481A-BE4C-23C617C7F5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55276" y="974725"/>
            <a:ext cx="0" cy="4841875"/>
          </a:xfrm>
          <a:prstGeom prst="line">
            <a:avLst/>
          </a:prstGeom>
          <a:noFill/>
          <a:ln w="12700" cap="flat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089" name="Line 48">
            <a:extLst>
              <a:ext uri="{FF2B5EF4-FFF2-40B4-BE49-F238E27FC236}">
                <a16:creationId xmlns:a16="http://schemas.microsoft.com/office/drawing/2014/main" id="{0F5D9972-422C-4EE5-966A-939DD8DAD2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7676" y="981075"/>
            <a:ext cx="8743950" cy="0"/>
          </a:xfrm>
          <a:prstGeom prst="line">
            <a:avLst/>
          </a:prstGeom>
          <a:noFill/>
          <a:ln w="12700" cap="flat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090" name="Line 49">
            <a:extLst>
              <a:ext uri="{FF2B5EF4-FFF2-40B4-BE49-F238E27FC236}">
                <a16:creationId xmlns:a16="http://schemas.microsoft.com/office/drawing/2014/main" id="{8A3109B7-1C88-4413-835D-269E5107C0C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7676" y="5810250"/>
            <a:ext cx="8743950" cy="0"/>
          </a:xfrm>
          <a:prstGeom prst="line">
            <a:avLst/>
          </a:prstGeom>
          <a:noFill/>
          <a:ln w="12700" cap="flat">
            <a:solidFill>
              <a:srgbClr val="70AD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091" name="Rectangle 50">
            <a:extLst>
              <a:ext uri="{FF2B5EF4-FFF2-40B4-BE49-F238E27FC236}">
                <a16:creationId xmlns:a16="http://schemas.microsoft.com/office/drawing/2014/main" id="{EBA3470C-A8ED-4050-AA33-326B2F845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963" y="1022350"/>
            <a:ext cx="14351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Preposición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92" name="Rectangle 51">
            <a:extLst>
              <a:ext uri="{FF2B5EF4-FFF2-40B4-BE49-F238E27FC236}">
                <a16:creationId xmlns:a16="http://schemas.microsoft.com/office/drawing/2014/main" id="{F8FB5020-3145-4BC3-9230-17F5348F3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1022350"/>
            <a:ext cx="6667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Caso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93" name="Rectangle 52">
            <a:extLst>
              <a:ext uri="{FF2B5EF4-FFF2-40B4-BE49-F238E27FC236}">
                <a16:creationId xmlns:a16="http://schemas.microsoft.com/office/drawing/2014/main" id="{3F37E5E0-83E8-432A-BB38-200EC4743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551" y="1022350"/>
            <a:ext cx="13462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Significado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94" name="Rectangle 53">
            <a:extLst>
              <a:ext uri="{FF2B5EF4-FFF2-40B4-BE49-F238E27FC236}">
                <a16:creationId xmlns:a16="http://schemas.microsoft.com/office/drawing/2014/main" id="{664FC64F-7D81-4DE5-8B51-ACB4649F8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407" y="1824038"/>
            <a:ext cx="40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sz="2400" b="1" dirty="0">
                <a:latin typeface="#Logos 8 Resource"/>
              </a:rPr>
              <a:t>ἐπί</a:t>
            </a:r>
          </a:p>
        </p:txBody>
      </p:sp>
      <p:sp>
        <p:nvSpPr>
          <p:cNvPr id="3096" name="Rectangle 54">
            <a:extLst>
              <a:ext uri="{FF2B5EF4-FFF2-40B4-BE49-F238E27FC236}">
                <a16:creationId xmlns:a16="http://schemas.microsoft.com/office/drawing/2014/main" id="{0D56F3BA-D8EB-41C0-A200-EAC54666F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963" y="1455738"/>
            <a:ext cx="12017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Genitivo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97" name="Rectangle 55">
            <a:extLst>
              <a:ext uri="{FF2B5EF4-FFF2-40B4-BE49-F238E27FC236}">
                <a16:creationId xmlns:a16="http://schemas.microsoft.com/office/drawing/2014/main" id="{69616FD0-6B95-4362-8A86-76458AD5B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5738" y="1455738"/>
            <a:ext cx="23796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Sobre, encima de.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99" name="Rectangle 56">
            <a:extLst>
              <a:ext uri="{FF2B5EF4-FFF2-40B4-BE49-F238E27FC236}">
                <a16:creationId xmlns:a16="http://schemas.microsoft.com/office/drawing/2014/main" id="{63DD297D-D1EA-4D3F-A186-7325659AB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613" y="1952625"/>
            <a:ext cx="9620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Dativo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00" name="Rectangle 57">
            <a:extLst>
              <a:ext uri="{FF2B5EF4-FFF2-40B4-BE49-F238E27FC236}">
                <a16:creationId xmlns:a16="http://schemas.microsoft.com/office/drawing/2014/main" id="{04BB6BF1-E84D-451B-B5B7-F049DEC54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9438" y="1952625"/>
            <a:ext cx="41417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En, sobre de, encima de, contra.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02" name="Rectangle 58">
            <a:extLst>
              <a:ext uri="{FF2B5EF4-FFF2-40B4-BE49-F238E27FC236}">
                <a16:creationId xmlns:a16="http://schemas.microsoft.com/office/drawing/2014/main" id="{26CB3822-7EA4-480A-A4BB-CF8108E47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6" y="2409825"/>
            <a:ext cx="135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Acusativo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03" name="Rectangle 59">
            <a:extLst>
              <a:ext uri="{FF2B5EF4-FFF2-40B4-BE49-F238E27FC236}">
                <a16:creationId xmlns:a16="http://schemas.microsoft.com/office/drawing/2014/main" id="{E7A79F62-72C2-4EF2-A1AA-0AC883AD6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4951" y="2409825"/>
            <a:ext cx="2287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En, hacia, contra.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04" name="Rectangle 60">
            <a:extLst>
              <a:ext uri="{FF2B5EF4-FFF2-40B4-BE49-F238E27FC236}">
                <a16:creationId xmlns:a16="http://schemas.microsoft.com/office/drawing/2014/main" id="{A0D5BAE3-44FC-47E9-A79F-548DC62E5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2817" y="3446463"/>
            <a:ext cx="700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latin typeface="#Logos 8 Resource"/>
              </a:rPr>
              <a:t>παρά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3105" name="Rectangle 61">
            <a:extLst>
              <a:ext uri="{FF2B5EF4-FFF2-40B4-BE49-F238E27FC236}">
                <a16:creationId xmlns:a16="http://schemas.microsoft.com/office/drawing/2014/main" id="{45431824-1623-4A85-9CD0-864DAF575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963" y="2870200"/>
            <a:ext cx="12017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Genitivo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06" name="Rectangle 62">
            <a:extLst>
              <a:ext uri="{FF2B5EF4-FFF2-40B4-BE49-F238E27FC236}">
                <a16:creationId xmlns:a16="http://schemas.microsoft.com/office/drawing/2014/main" id="{AC70BA1D-534C-4AFD-A0FA-B05793D96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8763" y="2870200"/>
            <a:ext cx="22621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parte de, por.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07" name="Rectangle 63">
            <a:extLst>
              <a:ext uri="{FF2B5EF4-FFF2-40B4-BE49-F238E27FC236}">
                <a16:creationId xmlns:a16="http://schemas.microsoft.com/office/drawing/2014/main" id="{F39D2055-7CB2-49ED-979A-81350A756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613" y="3367088"/>
            <a:ext cx="9620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08" name="Rectangle 64">
            <a:extLst>
              <a:ext uri="{FF2B5EF4-FFF2-40B4-BE49-F238E27FC236}">
                <a16:creationId xmlns:a16="http://schemas.microsoft.com/office/drawing/2014/main" id="{FDA0A184-0987-4FEC-8010-39F741AE7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713" y="3367088"/>
            <a:ext cx="45672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junto a, con, delante de, a juicio de.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09" name="Rectangle 65">
            <a:extLst>
              <a:ext uri="{FF2B5EF4-FFF2-40B4-BE49-F238E27FC236}">
                <a16:creationId xmlns:a16="http://schemas.microsoft.com/office/drawing/2014/main" id="{AD1C3622-99E6-48A0-A53F-855D54E7C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6" y="3863975"/>
            <a:ext cx="13573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Acusativo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10" name="Rectangle 66">
            <a:extLst>
              <a:ext uri="{FF2B5EF4-FFF2-40B4-BE49-F238E27FC236}">
                <a16:creationId xmlns:a16="http://schemas.microsoft.com/office/drawing/2014/main" id="{9AFCCED0-FA4F-451D-B828-735F13B8B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2213" y="3863975"/>
            <a:ext cx="29083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junto a, al lado de, en,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11" name="Rectangle 67">
            <a:extLst>
              <a:ext uri="{FF2B5EF4-FFF2-40B4-BE49-F238E27FC236}">
                <a16:creationId xmlns:a16="http://schemas.microsoft.com/office/drawing/2014/main" id="{22C4BE50-49B7-41E5-85F2-B778219FE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0716" y="4725988"/>
            <a:ext cx="6315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sz="2400" b="1" dirty="0">
                <a:latin typeface="#Logos 8 Resource"/>
              </a:rPr>
              <a:t>πρός</a:t>
            </a:r>
          </a:p>
        </p:txBody>
      </p:sp>
      <p:sp>
        <p:nvSpPr>
          <p:cNvPr id="3112" name="Rectangle 68">
            <a:extLst>
              <a:ext uri="{FF2B5EF4-FFF2-40B4-BE49-F238E27FC236}">
                <a16:creationId xmlns:a16="http://schemas.microsoft.com/office/drawing/2014/main" id="{72235C32-2EF8-4A07-A819-C758A3357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963" y="4360863"/>
            <a:ext cx="12017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Genitivo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13" name="Rectangle 69">
            <a:extLst>
              <a:ext uri="{FF2B5EF4-FFF2-40B4-BE49-F238E27FC236}">
                <a16:creationId xmlns:a16="http://schemas.microsoft.com/office/drawing/2014/main" id="{28FDEE41-3C2B-494E-AE41-EFAB14F41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2663" y="4360863"/>
            <a:ext cx="7921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Para.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14" name="Rectangle 70">
            <a:extLst>
              <a:ext uri="{FF2B5EF4-FFF2-40B4-BE49-F238E27FC236}">
                <a16:creationId xmlns:a16="http://schemas.microsoft.com/office/drawing/2014/main" id="{485B0C0A-8D3C-4BF9-8F0B-B05BAD919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613" y="4857750"/>
            <a:ext cx="9620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15" name="Rectangle 71">
            <a:extLst>
              <a:ext uri="{FF2B5EF4-FFF2-40B4-BE49-F238E27FC236}">
                <a16:creationId xmlns:a16="http://schemas.microsoft.com/office/drawing/2014/main" id="{E224F8F9-1728-4B59-AFD3-E9D3007B6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1213" y="4857750"/>
            <a:ext cx="11271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Junto a.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16" name="Rectangle 72">
            <a:extLst>
              <a:ext uri="{FF2B5EF4-FFF2-40B4-BE49-F238E27FC236}">
                <a16:creationId xmlns:a16="http://schemas.microsoft.com/office/drawing/2014/main" id="{E7306C32-E7F8-4577-BF21-9B3D1EC14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6" y="5354638"/>
            <a:ext cx="13573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Acusativo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17" name="Rectangle 73">
            <a:extLst>
              <a:ext uri="{FF2B5EF4-FFF2-40B4-BE49-F238E27FC236}">
                <a16:creationId xmlns:a16="http://schemas.microsoft.com/office/drawing/2014/main" id="{0231C61A-1789-4DAB-9EEC-972EE4493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0938" y="5354638"/>
            <a:ext cx="55737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a, hacia, por, con, con el fin de, para, contra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294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" grpId="0"/>
      <p:bldP spid="3096" grpId="0"/>
      <p:bldP spid="3097" grpId="0"/>
      <p:bldP spid="3099" grpId="0"/>
      <p:bldP spid="3100" grpId="0"/>
      <p:bldP spid="3102" grpId="0"/>
      <p:bldP spid="3103" grpId="0"/>
      <p:bldP spid="3104" grpId="0"/>
      <p:bldP spid="3105" grpId="0"/>
      <p:bldP spid="3106" grpId="0"/>
      <p:bldP spid="3107" grpId="0"/>
      <p:bldP spid="3108" grpId="0"/>
      <p:bldP spid="3109" grpId="0"/>
      <p:bldP spid="3110" grpId="0"/>
      <p:bldP spid="3111" grpId="0"/>
      <p:bldP spid="3112" grpId="0"/>
      <p:bldP spid="3113" grpId="0"/>
      <p:bldP spid="3114" grpId="0"/>
      <p:bldP spid="3115" grpId="0"/>
      <p:bldP spid="3116" grpId="0"/>
      <p:bldP spid="31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666FB87C-20B4-496C-92AE-DA0F925D01BA}"/>
              </a:ext>
            </a:extLst>
          </p:cNvPr>
          <p:cNvSpPr/>
          <p:nvPr/>
        </p:nvSpPr>
        <p:spPr>
          <a:xfrm>
            <a:off x="4539387" y="5692203"/>
            <a:ext cx="1833841" cy="10325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b="1" dirty="0"/>
              <a:t>περί</a:t>
            </a:r>
            <a:endParaRPr lang="es-MX" sz="1800" dirty="0">
              <a:solidFill>
                <a:schemeClr val="tx1"/>
              </a:solidFill>
            </a:endParaRPr>
          </a:p>
          <a:p>
            <a:pPr algn="ctr"/>
            <a:r>
              <a:rPr lang="el-GR" sz="1800" b="1" dirty="0"/>
              <a:t>πε</a:t>
            </a:r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4" name="Picture 2" descr="Instituto de Lideres Cristianos - Inicio | Facebook">
            <a:extLst>
              <a:ext uri="{FF2B5EF4-FFF2-40B4-BE49-F238E27FC236}">
                <a16:creationId xmlns:a16="http://schemas.microsoft.com/office/drawing/2014/main" id="{C5D68487-6EC3-49B5-868A-26B1F121F4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9810423" y="0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54EF15F-984D-4B39-BB77-0B491786239B}"/>
              </a:ext>
            </a:extLst>
          </p:cNvPr>
          <p:cNvSpPr txBox="1"/>
          <p:nvPr/>
        </p:nvSpPr>
        <p:spPr>
          <a:xfrm>
            <a:off x="2246771" y="-12526"/>
            <a:ext cx="73264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>
              <a:defRPr sz="4800" i="1" u="sng">
                <a:solidFill>
                  <a:schemeClr val="accent5">
                    <a:lumMod val="75000"/>
                  </a:schemeClr>
                </a:solidFill>
                <a:effectLst/>
                <a:latin typeface="Modern Love Grunge" panose="04070805081005020601" pitchFamily="82" charset="0"/>
                <a:ea typeface="Calibri" panose="020F0502020204030204" pitchFamily="34" charset="0"/>
              </a:defRPr>
            </a:lvl1pPr>
          </a:lstStyle>
          <a:p>
            <a:pPr algn="ctr"/>
            <a:r>
              <a:rPr lang="es-ES_tradnl" sz="4400" dirty="0">
                <a:solidFill>
                  <a:srgbClr val="00B0F0"/>
                </a:solidFill>
              </a:rPr>
              <a:t>Gráfico de preposiciones</a:t>
            </a:r>
            <a:endParaRPr lang="es-MX" sz="4400" dirty="0">
              <a:solidFill>
                <a:srgbClr val="00B0F0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6AFF4FBD-3E26-4082-8078-C77261E02DA7}"/>
              </a:ext>
            </a:extLst>
          </p:cNvPr>
          <p:cNvSpPr/>
          <p:nvPr/>
        </p:nvSpPr>
        <p:spPr>
          <a:xfrm>
            <a:off x="3219184" y="1810011"/>
            <a:ext cx="4684735" cy="46847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A6372387-CD0A-48BF-B80F-8F0C7CFE1391}"/>
              </a:ext>
            </a:extLst>
          </p:cNvPr>
          <p:cNvCxnSpPr/>
          <p:nvPr/>
        </p:nvCxnSpPr>
        <p:spPr>
          <a:xfrm>
            <a:off x="4045907" y="1797485"/>
            <a:ext cx="30062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ED05FEA-D0DE-459B-8185-16D50BC69788}"/>
              </a:ext>
            </a:extLst>
          </p:cNvPr>
          <p:cNvSpPr txBox="1"/>
          <p:nvPr/>
        </p:nvSpPr>
        <p:spPr>
          <a:xfrm>
            <a:off x="4559193" y="1415628"/>
            <a:ext cx="200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800" b="1" dirty="0">
                <a:latin typeface="#Logos 8 Resource"/>
              </a:rPr>
              <a:t>ἐπί</a:t>
            </a:r>
            <a:r>
              <a:rPr lang="es-MX" sz="1800" b="1" dirty="0">
                <a:latin typeface="#Logos 8 Resource"/>
              </a:rPr>
              <a:t>:</a:t>
            </a:r>
            <a:r>
              <a:rPr lang="es-MX" sz="1800" dirty="0">
                <a:latin typeface="#Logos 8 Resource"/>
              </a:rPr>
              <a:t> sobre, encima.</a:t>
            </a:r>
            <a:endParaRPr lang="el-GR" sz="1800" dirty="0">
              <a:latin typeface="#Logos 8 Resource"/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A61F53A9-5675-45D1-B446-71D23217CE79}"/>
              </a:ext>
            </a:extLst>
          </p:cNvPr>
          <p:cNvCxnSpPr/>
          <p:nvPr/>
        </p:nvCxnSpPr>
        <p:spPr>
          <a:xfrm flipV="1">
            <a:off x="7590768" y="1415628"/>
            <a:ext cx="1139868" cy="111481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26B1E47-4C59-455D-8F8D-E92DA211261A}"/>
              </a:ext>
            </a:extLst>
          </p:cNvPr>
          <p:cNvSpPr txBox="1"/>
          <p:nvPr/>
        </p:nvSpPr>
        <p:spPr>
          <a:xfrm>
            <a:off x="8160702" y="998548"/>
            <a:ext cx="18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ἀπό</a:t>
            </a:r>
            <a:r>
              <a:rPr lang="es-MX" sz="1800" b="1" dirty="0">
                <a:latin typeface="#Logos 8 Resource"/>
              </a:rPr>
              <a:t>:</a:t>
            </a:r>
            <a:r>
              <a:rPr lang="es-MX" sz="1800" dirty="0">
                <a:latin typeface="#Logos 8 Resource"/>
              </a:rPr>
              <a:t> De, desde.</a:t>
            </a:r>
            <a:endParaRPr lang="el-GR" sz="1800" dirty="0">
              <a:latin typeface="#Logos 8 Resource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7A649EA6-7B7A-4153-8A7A-85A617046131}"/>
              </a:ext>
            </a:extLst>
          </p:cNvPr>
          <p:cNvCxnSpPr>
            <a:cxnSpLocks/>
          </p:cNvCxnSpPr>
          <p:nvPr/>
        </p:nvCxnSpPr>
        <p:spPr>
          <a:xfrm>
            <a:off x="2505511" y="1415628"/>
            <a:ext cx="1285707" cy="837817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8B1549C-AD78-442C-BDA6-D60695B0B396}"/>
              </a:ext>
            </a:extLst>
          </p:cNvPr>
          <p:cNvSpPr txBox="1"/>
          <p:nvPr/>
        </p:nvSpPr>
        <p:spPr>
          <a:xfrm>
            <a:off x="1058576" y="643323"/>
            <a:ext cx="2225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μετά</a:t>
            </a:r>
            <a:r>
              <a:rPr lang="es-MX" b="1" dirty="0"/>
              <a:t>: </a:t>
            </a:r>
            <a:r>
              <a:rPr lang="es-MX" dirty="0"/>
              <a:t>Con.</a:t>
            </a:r>
            <a:endParaRPr lang="el-GR" b="1" dirty="0">
              <a:latin typeface="#Logos 8 Resource"/>
            </a:endParaRPr>
          </a:p>
          <a:p>
            <a:r>
              <a:rPr lang="el-GR" b="1" dirty="0"/>
              <a:t>σύν</a:t>
            </a:r>
            <a:r>
              <a:rPr lang="es-MX" sz="1800" b="1" dirty="0">
                <a:latin typeface="#Logos 8 Resource"/>
              </a:rPr>
              <a:t>:</a:t>
            </a:r>
            <a:r>
              <a:rPr lang="es-MX" sz="1800" dirty="0">
                <a:latin typeface="#Logos 8 Resource"/>
              </a:rPr>
              <a:t> Con, junto con.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56215E69-F2CE-46F2-B8BC-4477209BD52B}"/>
              </a:ext>
            </a:extLst>
          </p:cNvPr>
          <p:cNvCxnSpPr>
            <a:cxnSpLocks/>
          </p:cNvCxnSpPr>
          <p:nvPr/>
        </p:nvCxnSpPr>
        <p:spPr>
          <a:xfrm flipV="1">
            <a:off x="3002065" y="2748367"/>
            <a:ext cx="5728571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0379704-2FA2-4F99-B3F2-28D91066CC5F}"/>
              </a:ext>
            </a:extLst>
          </p:cNvPr>
          <p:cNvSpPr txBox="1"/>
          <p:nvPr/>
        </p:nvSpPr>
        <p:spPr>
          <a:xfrm>
            <a:off x="1222738" y="2530445"/>
            <a:ext cx="1727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διά</a:t>
            </a:r>
            <a:r>
              <a:rPr lang="es-MX" sz="1800" b="1" dirty="0">
                <a:latin typeface="#Logos 8 Resource"/>
              </a:rPr>
              <a:t>:</a:t>
            </a:r>
            <a:r>
              <a:rPr lang="es-MX" sz="1800" dirty="0">
                <a:latin typeface="#Logos 8 Resource"/>
              </a:rPr>
              <a:t> A través de.</a:t>
            </a:r>
            <a:endParaRPr lang="el-GR" sz="1800" dirty="0">
              <a:latin typeface="#Logos 8 Resource"/>
            </a:endParaRP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DF0B25E5-9CEE-4AAC-B14F-8A06C85A7D00}"/>
              </a:ext>
            </a:extLst>
          </p:cNvPr>
          <p:cNvCxnSpPr>
            <a:cxnSpLocks/>
          </p:cNvCxnSpPr>
          <p:nvPr/>
        </p:nvCxnSpPr>
        <p:spPr>
          <a:xfrm flipV="1">
            <a:off x="2432131" y="3686725"/>
            <a:ext cx="1613776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E219355-E702-444C-8061-F7B2AE277A86}"/>
              </a:ext>
            </a:extLst>
          </p:cNvPr>
          <p:cNvSpPr txBox="1"/>
          <p:nvPr/>
        </p:nvSpPr>
        <p:spPr>
          <a:xfrm>
            <a:off x="910483" y="3443108"/>
            <a:ext cx="1595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εἰς</a:t>
            </a:r>
            <a:r>
              <a:rPr lang="es-MX" sz="1800" b="1" dirty="0">
                <a:latin typeface="#Logos 8 Resource"/>
              </a:rPr>
              <a:t>:</a:t>
            </a:r>
            <a:r>
              <a:rPr lang="es-MX" sz="1800" dirty="0">
                <a:latin typeface="#Logos 8 Resource"/>
              </a:rPr>
              <a:t> A, hacia.</a:t>
            </a:r>
            <a:endParaRPr lang="el-GR" sz="1800" dirty="0">
              <a:latin typeface="#Logos 8 Resource"/>
            </a:endParaRP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298AD7A9-1B47-4D0C-8E6D-99B3E356BF02}"/>
              </a:ext>
            </a:extLst>
          </p:cNvPr>
          <p:cNvCxnSpPr>
            <a:cxnSpLocks/>
          </p:cNvCxnSpPr>
          <p:nvPr/>
        </p:nvCxnSpPr>
        <p:spPr>
          <a:xfrm flipV="1">
            <a:off x="7116860" y="3686724"/>
            <a:ext cx="1613776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91B1B76-3E0F-4AE4-9F5E-47916A2D7852}"/>
              </a:ext>
            </a:extLst>
          </p:cNvPr>
          <p:cNvSpPr txBox="1"/>
          <p:nvPr/>
        </p:nvSpPr>
        <p:spPr>
          <a:xfrm>
            <a:off x="8775700" y="3443108"/>
            <a:ext cx="1595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ἐκ</a:t>
            </a:r>
            <a:r>
              <a:rPr lang="es-MX" sz="1800" b="1" dirty="0">
                <a:latin typeface="#Logos 8 Resource"/>
              </a:rPr>
              <a:t>:</a:t>
            </a:r>
            <a:r>
              <a:rPr lang="es-MX" sz="1800" dirty="0">
                <a:latin typeface="#Logos 8 Resource"/>
              </a:rPr>
              <a:t> De, desde.</a:t>
            </a:r>
            <a:endParaRPr lang="el-GR" sz="1800" dirty="0">
              <a:latin typeface="#Logos 8 Resource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D3D1EBB-8881-4AEA-9528-EE0BAE7BEC3E}"/>
              </a:ext>
            </a:extLst>
          </p:cNvPr>
          <p:cNvSpPr txBox="1"/>
          <p:nvPr/>
        </p:nvSpPr>
        <p:spPr>
          <a:xfrm>
            <a:off x="4917688" y="3486009"/>
            <a:ext cx="1595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ἐν</a:t>
            </a:r>
            <a:r>
              <a:rPr lang="es-MX" sz="1800" b="1" dirty="0">
                <a:latin typeface="#Logos 8 Resource"/>
              </a:rPr>
              <a:t>:</a:t>
            </a:r>
            <a:r>
              <a:rPr lang="es-MX" sz="1800" dirty="0">
                <a:latin typeface="#Logos 8 Resource"/>
              </a:rPr>
              <a:t> En, entre.</a:t>
            </a:r>
            <a:endParaRPr lang="el-GR" sz="1800" dirty="0">
              <a:latin typeface="#Logos 8 Resource"/>
            </a:endParaRP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45A2CD46-5B0E-45A4-B789-80063880EDDC}"/>
              </a:ext>
            </a:extLst>
          </p:cNvPr>
          <p:cNvCxnSpPr>
            <a:cxnSpLocks/>
          </p:cNvCxnSpPr>
          <p:nvPr/>
        </p:nvCxnSpPr>
        <p:spPr>
          <a:xfrm flipV="1">
            <a:off x="7424802" y="4625081"/>
            <a:ext cx="696236" cy="126095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0C83A95-5D5F-4517-BB9B-85C8DEF32C7F}"/>
              </a:ext>
            </a:extLst>
          </p:cNvPr>
          <p:cNvSpPr txBox="1"/>
          <p:nvPr/>
        </p:nvSpPr>
        <p:spPr>
          <a:xfrm>
            <a:off x="7945006" y="5159845"/>
            <a:ext cx="1737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κατά</a:t>
            </a:r>
            <a:r>
              <a:rPr lang="es-MX" sz="1800" b="1" dirty="0">
                <a:latin typeface="#Logos 8 Resource"/>
              </a:rPr>
              <a:t>:</a:t>
            </a:r>
            <a:r>
              <a:rPr lang="es-MX" sz="1800" dirty="0">
                <a:latin typeface="#Logos 8 Resource"/>
              </a:rPr>
              <a:t> En contra.</a:t>
            </a:r>
            <a:endParaRPr lang="el-GR" sz="1800" dirty="0">
              <a:latin typeface="#Logos 8 Resource"/>
            </a:endParaRP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98AB7F28-3CE5-47A4-9A1B-57A727745456}"/>
              </a:ext>
            </a:extLst>
          </p:cNvPr>
          <p:cNvCxnSpPr>
            <a:cxnSpLocks/>
          </p:cNvCxnSpPr>
          <p:nvPr/>
        </p:nvCxnSpPr>
        <p:spPr>
          <a:xfrm flipV="1">
            <a:off x="1904565" y="5245720"/>
            <a:ext cx="1285708" cy="6108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D1A6788-9BFB-4380-80C9-35C4B64E61DB}"/>
              </a:ext>
            </a:extLst>
          </p:cNvPr>
          <p:cNvSpPr txBox="1"/>
          <p:nvPr/>
        </p:nvSpPr>
        <p:spPr>
          <a:xfrm>
            <a:off x="289569" y="5596562"/>
            <a:ext cx="16536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800" b="1" dirty="0">
                <a:latin typeface="#Logos 8 Resource"/>
              </a:rPr>
              <a:t>πρός</a:t>
            </a:r>
            <a:r>
              <a:rPr lang="es-MX" sz="1800" b="1" dirty="0">
                <a:latin typeface="#Logos 8 Resource"/>
              </a:rPr>
              <a:t>: </a:t>
            </a:r>
            <a:r>
              <a:rPr lang="es-MX" sz="1800" dirty="0">
                <a:latin typeface="#Logos 8 Resource"/>
              </a:rPr>
              <a:t>A, hacia</a:t>
            </a:r>
            <a:r>
              <a:rPr lang="es-MX" sz="1800" b="1" dirty="0">
                <a:latin typeface="#Logos 8 Resource"/>
              </a:rPr>
              <a:t>. </a:t>
            </a:r>
            <a:endParaRPr lang="el-GR" sz="1800" b="1" dirty="0">
              <a:latin typeface="#Logos 8 Resource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C390695-3409-4980-86F4-FA2A09F4F71F}"/>
              </a:ext>
            </a:extLst>
          </p:cNvPr>
          <p:cNvSpPr txBox="1"/>
          <p:nvPr/>
        </p:nvSpPr>
        <p:spPr>
          <a:xfrm>
            <a:off x="4704857" y="5801426"/>
            <a:ext cx="1740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/>
              <a:t>περί</a:t>
            </a:r>
            <a:r>
              <a:rPr lang="es-MX" sz="1800" b="1" dirty="0"/>
              <a:t>: </a:t>
            </a:r>
            <a:r>
              <a:rPr lang="es-MX" sz="1800" dirty="0"/>
              <a:t>Acerca de, alrededor de.</a:t>
            </a:r>
            <a:endParaRPr lang="es-MX" sz="1800" dirty="0">
              <a:solidFill>
                <a:schemeClr val="tx1"/>
              </a:solidFill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3803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9" grpId="0"/>
      <p:bldP spid="12" grpId="0"/>
      <p:bldP spid="16" grpId="0"/>
      <p:bldP spid="19" grpId="0"/>
      <p:bldP spid="22" grpId="0"/>
      <p:bldP spid="24" grpId="0"/>
      <p:bldP spid="25" grpId="0"/>
      <p:bldP spid="28" grpId="0"/>
      <p:bldP spid="32" grpId="0"/>
      <p:bldP spid="3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1378</Words>
  <Application>Microsoft Macintosh PowerPoint</Application>
  <PresentationFormat>Panorámica</PresentationFormat>
  <Paragraphs>688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30" baseType="lpstr">
      <vt:lpstr>#Logos 8 Resource</vt:lpstr>
      <vt:lpstr>Arial</vt:lpstr>
      <vt:lpstr>Calibri</vt:lpstr>
      <vt:lpstr>Calibri Light</vt:lpstr>
      <vt:lpstr>Century Gothic</vt:lpstr>
      <vt:lpstr>Comic Sans MS</vt:lpstr>
      <vt:lpstr>Greek</vt:lpstr>
      <vt:lpstr>Modern Love</vt:lpstr>
      <vt:lpstr>Modern Love Grunge</vt:lpstr>
      <vt:lpstr>Segoe Print</vt:lpstr>
      <vt:lpstr>Times New Roman</vt:lpstr>
      <vt:lpstr>Times-Roman</vt:lpstr>
      <vt:lpstr>Tema de Office</vt:lpstr>
      <vt:lpstr>UNIDAD: 11       Tema: REPASO GENERAL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UNIDAD: 11   Tema: REPASO GENERAL  </dc:title>
  <dc:creator>abraham castro juarez</dc:creator>
  <cp:lastModifiedBy>abraham castro juarez</cp:lastModifiedBy>
  <cp:revision>4</cp:revision>
  <dcterms:created xsi:type="dcterms:W3CDTF">2020-12-01T22:27:19Z</dcterms:created>
  <dcterms:modified xsi:type="dcterms:W3CDTF">2020-12-01T23:10:45Z</dcterms:modified>
</cp:coreProperties>
</file>