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88" r:id="rId3"/>
    <p:sldId id="292" r:id="rId4"/>
    <p:sldId id="293" r:id="rId5"/>
    <p:sldId id="294" r:id="rId6"/>
    <p:sldId id="300" r:id="rId7"/>
    <p:sldId id="306" r:id="rId8"/>
    <p:sldId id="307" r:id="rId9"/>
    <p:sldId id="308" r:id="rId10"/>
    <p:sldId id="286" r:id="rId11"/>
    <p:sldId id="309" r:id="rId12"/>
    <p:sldId id="298" r:id="rId13"/>
    <p:sldId id="299" r:id="rId14"/>
    <p:sldId id="31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3" d="100"/>
          <a:sy n="43" d="100"/>
        </p:scale>
        <p:origin x="-19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6/24/19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How to do your first meeting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Introduce Coaching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Introduce the client to the Coaching models matrix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648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Start without models; use simple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Three things coaches </a:t>
            </a:r>
            <a:r>
              <a:rPr lang="en-US" b="1" dirty="0" smtClean="0"/>
              <a:t>do: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Help client do what they plan to do (management)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865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en-US" b="1" dirty="0"/>
              <a:t>Help client figure out what they want to do (decision)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5651"/>
            <a:ext cx="8229600" cy="432051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Where in your life do you think it would be helpful to have a coach? Where in your life are you hurting? Where in your life would you like to see some improvement?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Of all the answers that you came up with to the above questions, which would you like to focus on?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action goal might come out of this?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78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en-US" b="1" dirty="0"/>
              <a:t>Help client figure out how to do what they want to do (plan)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5651"/>
            <a:ext cx="8229600" cy="432051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action steps would you like to take toward reaching your desired goal?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might be the first step?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01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en-US" b="1" dirty="0"/>
              <a:t>Help client do what they plan to do (</a:t>
            </a:r>
            <a:r>
              <a:rPr lang="en-US" b="1" dirty="0">
                <a:solidFill>
                  <a:srgbClr val="FFFFFF"/>
                </a:solidFill>
              </a:rPr>
              <a:t>management</a:t>
            </a:r>
            <a:r>
              <a:rPr lang="en-US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5651"/>
            <a:ext cx="8229600" cy="4320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What action step that you believe will help you move toward your stated goal can hold you accountable for our next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meeting</a:t>
            </a:r>
            <a:r>
              <a:rPr lang="en-US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64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Coaching is not </a:t>
            </a:r>
            <a:r>
              <a:rPr lang="is-I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871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Pastoral Care = general care offered by Pastor and/or staff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Counseling = a more professional, specific care offered by Pastor or Counseling </a:t>
            </a:r>
            <a:r>
              <a:rPr lang="en-US" dirty="0" smtClean="0"/>
              <a:t>staff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Teaching/training/</a:t>
            </a:r>
            <a:r>
              <a:rPr lang="en-US" dirty="0" err="1"/>
              <a:t>discipling</a:t>
            </a:r>
            <a:r>
              <a:rPr lang="en-US" dirty="0"/>
              <a:t> = helping people learn how to do something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Mentoring = a process of helping someone acquire skills, attitudes, behaviors already mastered by the mentor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46618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Coaching includes </a:t>
            </a:r>
            <a:r>
              <a:rPr lang="is-IS" b="1" dirty="0" smtClean="0"/>
              <a:t>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Caring (like pastoral care) but more about challenge than comfort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</a:t>
            </a:r>
            <a:r>
              <a:rPr lang="en-US" dirty="0" smtClean="0"/>
              <a:t>are to a specific need (like counseling) but is more about the future than the </a:t>
            </a:r>
            <a:r>
              <a:rPr lang="en-US" dirty="0" smtClean="0">
                <a:solidFill>
                  <a:srgbClr val="0000FF"/>
                </a:solidFill>
              </a:rPr>
              <a:t>past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848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Coaching includes 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Teaching/training/</a:t>
            </a:r>
            <a:r>
              <a:rPr lang="en-US" dirty="0" err="1" smtClean="0"/>
              <a:t>discipling</a:t>
            </a:r>
            <a:r>
              <a:rPr lang="en-US" dirty="0" smtClean="0"/>
              <a:t> but is more about helping the client teach themselves than the coach teaching the client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Mentoring but is less about the client becoming like the mentor and more about the client becoming what he or she could become with a little bit of </a:t>
            </a:r>
            <a:r>
              <a:rPr lang="en-US" dirty="0" smtClean="0">
                <a:solidFill>
                  <a:srgbClr val="0000FF"/>
                </a:solidFill>
              </a:rPr>
              <a:t>help</a:t>
            </a:r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453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Other thoughts on Coaching: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Coaching is about action, not understanding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Coaching is client directed, not teacher directed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Coaching is not about getting the client to do what the coach wants but what the client wants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Coaching is not about motivating the client; it is helping the client motivate </a:t>
            </a:r>
            <a:r>
              <a:rPr lang="en-US" dirty="0">
                <a:solidFill>
                  <a:srgbClr val="0000FF"/>
                </a:solidFill>
              </a:rPr>
              <a:t>themselves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02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Pre-requisites to coaching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Saving connection to </a:t>
            </a:r>
            <a:r>
              <a:rPr lang="en-US" dirty="0" smtClean="0"/>
              <a:t>Jesus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Receive the gift of the Holy </a:t>
            </a:r>
            <a:r>
              <a:rPr lang="en-US" dirty="0" smtClean="0"/>
              <a:t>Spirit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walk with </a:t>
            </a:r>
            <a:r>
              <a:rPr lang="en-US" dirty="0" smtClean="0"/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Part of the </a:t>
            </a:r>
            <a:r>
              <a:rPr lang="en-US" dirty="0" smtClean="0"/>
              <a:t>Church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Engaged in the 7 Connections</a:t>
            </a: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558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dirty="0" smtClean="0"/>
              <a:t>Client has to be willing to take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136" y="1647464"/>
            <a:ext cx="7519663" cy="447869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Set up appointments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Make all the connections (appointments, phone calls, text, message)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Be on 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Engage in the </a:t>
            </a:r>
            <a:r>
              <a:rPr lang="en-US" dirty="0" smtClean="0">
                <a:solidFill>
                  <a:srgbClr val="0000FF"/>
                </a:solidFill>
              </a:rPr>
              <a:t>process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649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FFFFFF"/>
                </a:solidFill>
              </a:rPr>
              <a:t>Client has to be willing to make the process a priority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136" y="1647464"/>
            <a:ext cx="7519663" cy="447869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Appointments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Action </a:t>
            </a:r>
            <a:r>
              <a:rPr lang="en-US" dirty="0" smtClean="0">
                <a:solidFill>
                  <a:srgbClr val="FFFFFF"/>
                </a:solidFill>
              </a:rPr>
              <a:t>steps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960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FFFFFF"/>
                </a:solidFill>
              </a:rPr>
              <a:t>Client must be willing to pay for the coaches time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136" y="1647464"/>
            <a:ext cx="7519663" cy="447869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86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13046</TotalTime>
  <Words>504</Words>
  <Application>Microsoft Macintosh PowerPoint</Application>
  <PresentationFormat>On-screen Show (4:3)</PresentationFormat>
  <Paragraphs>72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Black</vt:lpstr>
      <vt:lpstr>How to do your first meeting</vt:lpstr>
      <vt:lpstr>Coaching is not …</vt:lpstr>
      <vt:lpstr>Coaching includes …</vt:lpstr>
      <vt:lpstr>Coaching includes …</vt:lpstr>
      <vt:lpstr>Other thoughts on Coaching:</vt:lpstr>
      <vt:lpstr>Pre-requisites to coaching</vt:lpstr>
      <vt:lpstr>Client has to be willing to take responsibility</vt:lpstr>
      <vt:lpstr>Client has to be willing to make the process a priority</vt:lpstr>
      <vt:lpstr>Client must be willing to pay for the coaches time</vt:lpstr>
      <vt:lpstr>Introduce Coaching Models</vt:lpstr>
      <vt:lpstr>Start without models; use simple questions</vt:lpstr>
      <vt:lpstr>Help client figure out what they want to do (decision)</vt:lpstr>
      <vt:lpstr>Help client figure out how to do what they want to do (plan)</vt:lpstr>
      <vt:lpstr>Help client do what they plan to do (management)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48</cp:revision>
  <dcterms:created xsi:type="dcterms:W3CDTF">2019-03-01T19:59:18Z</dcterms:created>
  <dcterms:modified xsi:type="dcterms:W3CDTF">2019-06-24T19:39:13Z</dcterms:modified>
</cp:coreProperties>
</file>