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54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95F2F-348D-4050-9A66-3E30C8A77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5BD9C-9105-419E-9528-18AA5D997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94118-4711-4F8D-A17D-55BF50D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BA71C-429F-42D4-B423-5237A52F1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1FF0A-039D-44C6-9AA4-286C6661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D3CB-5946-4732-BFE8-A5307861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61C75-EA60-480D-807B-8AA5CBADD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AABAE-A101-418F-8C21-D1724B35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07585-6D34-4019-A4C4-A6D13165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FCCED-2548-4E1D-B28D-9774FAB1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8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F34707-C820-4F92-A1C5-75A3C684F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39B9A0-79B7-457D-8599-78AFDF4EF0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CC78-C4BB-4364-BB83-428580A2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526-43F5-4DE4-A5FA-97A0FD288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28C40-897F-44CA-BB0E-5BCA18701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00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9701-8172-4D88-B8D8-5EC06756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55070-F3AF-4806-B818-3FA707E64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81BDC-501F-4AE6-9751-5586F88C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A0730-BC8A-42E2-8737-2739A0F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0C644-C831-43D1-8D5D-EF8782B26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CED1F-2B6F-4C76-BDE0-36B289411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21D55-FF2D-4601-A767-7014772DF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28D8-CB43-469E-84C7-B7ADB14E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4EAB3-2326-46DD-B508-C60A7F9CB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17059-02B7-43CD-A95D-259E4120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7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8685-7467-4FD4-B1EA-C917E4E4D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49078-8D7C-4E7D-9F0F-7B1490EF4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37626-1D55-4290-843A-5751FF038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1FA96-A916-4D2A-882C-89497DD0C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FB979-CADE-49AE-8CA4-1F5628797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22370-311D-45A7-B4E5-BC01DDE91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2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CB7F7-EC70-4085-B0BD-00A361D6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FC5AE-70D1-4A3F-A722-8BB0E68A5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C5A5E-7121-412F-B141-5C8D2E9BA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AB8DF1-31FE-45F4-894A-0F8F6C4D6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3A2827-B0B3-493C-B4EC-D5F42C429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8ECA34-E372-4566-8A7D-7C7CEB40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3537D0-60CE-46BC-BBA0-30563C157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11064C-0406-44CA-812F-D33F056C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7DA5-6A17-44BC-98FB-CC5823E0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BCBC7D-CCE5-4994-9DCA-8294C54A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A12AAD-0523-4423-876D-113DF691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9EC83-D917-4F27-A779-0EBE80EC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2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BFE647-EA34-4D11-881C-E2E70E162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A62E7-C5A8-4469-8C7A-59604B5D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47C71-BFC2-45DD-A269-67E05900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F628A-508B-4E41-B8F0-8ACB3A305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A11F3-EA18-4B5F-BA7B-24A21060A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4A687-0608-44CF-9483-DA8B31B84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27335-E2D0-40C9-AD9B-3CF17437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13596-E9FC-4146-857B-63BB55DC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3FCD6-1E5E-4104-83C1-B189E3E5F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0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D764-A025-4B9F-AC83-D9B03B07F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B71CF-152B-4849-AA7F-282B6C6B3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2F368-6FD8-4440-AFD3-8989998E5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6ABAC-AFAF-43E1-8414-3CC32826D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621C1-636D-497C-A6EE-87268E66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DC6CF-EDA6-475A-8FCD-A6CC6E24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EC0900-28D9-4EFE-85CB-493E6D4DD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716B4-0BAF-4BDE-BC5F-7552C760B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4500B-D606-4F55-9E79-B6D760CB9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BE54D-4121-41E3-B2CD-C177B1FD0A1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85805-5759-487D-B15C-41F6D55DF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09965-5351-4610-B39B-5FD7127C2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9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C46B1-6611-4CF1-A430-5897DCE21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900989"/>
          </a:xfrm>
        </p:spPr>
        <p:txBody>
          <a:bodyPr>
            <a:normAutofit fontScale="90000"/>
          </a:bodyPr>
          <a:lstStyle/>
          <a:p>
            <a:r>
              <a:rPr lang="es-A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4: Tres cosas que todo Bombero de conflictos debe saber: </a:t>
            </a:r>
            <a:br>
              <a:rPr lang="es-A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s-A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Agradeciendo en tu Conflicto</a:t>
            </a:r>
            <a:r>
              <a:rPr lang="es-A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(Presentación 12)</a:t>
            </a:r>
          </a:p>
        </p:txBody>
      </p:sp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8EDD70D7-3216-4194-98E4-929EDF9DF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7558"/>
            <a:ext cx="12192000" cy="47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029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Resumamos los puntos de esta sesión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estas interesados en aprender mas busca www. Peacefire.net</a:t>
            </a:r>
          </a:p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Esperamos que el Señor se revele a ti cuando tengas un conflicto en tu vida</a:t>
            </a:r>
          </a:p>
        </p:txBody>
      </p:sp>
    </p:spTree>
    <p:extLst>
      <p:ext uri="{BB962C8B-B14F-4D97-AF65-F5344CB8AC3E}">
        <p14:creationId xmlns:p14="http://schemas.microsoft.com/office/powerpoint/2010/main" val="186878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es nuestra ultima sesión de como manejar los conflictos de la manera que Glorifica a Dios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Hemos hablado del fuego destructor y el fuego de Paz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la decisión que existe en cada conflicto que tu enfrentas- que fuego iniciara con tu respuestas a ese conflicto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Estas dos ultimas sesiones hemos estado hablando de dos de las tres cosas que todo bombero de conflictos debe saber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Estas tres cosas nos ayudan a ver la presencia de Dios en el conflicto, son tres principios que nos ayudan a entender, que Dios siempre esta trabajando en medio de los conflictos, que El es el que busca personas para usar y debemos querer ser esa persona y esta transformando a su pueblo a su imagen y que busquen su propósito. Dios expone a sus hijos en el conflicto lo que deben cambiar y deben ser reprendidos.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64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Dar Gracias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¿Cuando fue la ultima vez que tuviste un conflicto y tu respuesta inicial fue el dar gracias?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es una respuesta natural pero es la que el espera de nosotros al experimentar su presencia.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Entrad por sus puertas con acción de gracias.” Salmos 100:4</a:t>
            </a:r>
          </a:p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el deseo de Dios que le demos gracias aun en medio del conflicto.</a:t>
            </a:r>
          </a:p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Dad gracias en todo, porque esta es la voluntad de Dios para con vosotros en Cristo Jesús.” 1 Tesalonicenses 5:18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72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Gracias a Dios en medio del conflicto puede ser difícil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el conflicto puede ser una tragedia, puede ser un ataque vicioso e inesperado en tu vida y lo ultimo que quieres hacer es dar Gracias- prefieres mejor buscar vengarte, que aquella persona que te ataque hacerle que pague por lo que te esta dañando. 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nos llama a venir a el y darle tus decisiones para que el te motive y te instruya en la manera como debes actuar y eso te lleva a dar gracias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estas en medio del conflicto te preguntas: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¿Porque dar Gracias por el conflicto y porque otras cosas?</a:t>
            </a:r>
          </a:p>
        </p:txBody>
      </p:sp>
    </p:spTree>
    <p:extLst>
      <p:ext uri="{BB962C8B-B14F-4D97-AF65-F5344CB8AC3E}">
        <p14:creationId xmlns:p14="http://schemas.microsoft.com/office/powerpoint/2010/main" val="309470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Gracias en medio del conflicto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Gracias te lleva a quitar los ojos del conflicto y ponerlos en Cristo quien es el fuego de Paz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buscar su presencia realizaras que hay mucho por lo que agradecer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lo que Dios es, por que puedes confiar en el, por que siempre esta trabajando para transformarte conforme a su imagen, que nunca te deja ni abandona, que puede darte mucho mas abundantemente de lo que le pides o de lo que puedas pensar, puedes agradecerle por su </a:t>
            </a:r>
            <a:r>
              <a:rPr lang="es-A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reprension</a:t>
            </a:r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993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biblia recomienda regocijarse aun en medio del </a:t>
            </a:r>
            <a:r>
              <a:rPr lang="es-A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</a:t>
            </a:r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dirty="0"/>
              <a:t> 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Justificados, pues, por la fe, tenemos paz para con Dios por medio de nuestro Señor Jesucristo; por quien también tenemos entrada por la fe a esta gracia en la cual estamos firmes, y nos gloriamos en la esperanza de la gloria de Dios. Y no sólo esto, sino que también nos gloriamos en las tribulaciones, sabiendo que la tribulación produce paciencia;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la paciencia, prueba; y la prueba, esperanza;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la esperanza no avergüenza; porque el amor de Dios ha sido derramado en nuestros corazones por el Espíritu Santo que nos fue dado.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Romanos 5:1-5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4772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636295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Gracias requiere Fe y Humildad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te trae a la presencia de Dios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Gracias hace que mires a Cristo y eso te pone en la posición de cambiar tu perspectiva de lo que esta pasando en el conflicto</a:t>
            </a:r>
          </a:p>
        </p:txBody>
      </p:sp>
    </p:spTree>
    <p:extLst>
      <p:ext uri="{BB962C8B-B14F-4D97-AF65-F5344CB8AC3E}">
        <p14:creationId xmlns:p14="http://schemas.microsoft.com/office/powerpoint/2010/main" val="4066720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Resumamos los puntos de esta sesión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10000"/>
          </a:bodyPr>
          <a:lstStyle/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Dios esta siempre trabajando</a:t>
            </a:r>
          </a:p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La Reprensión del Señor es la manera de Vivir</a:t>
            </a:r>
          </a:p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Dar Gracias en medio del conflicto. Es la voluntad de Dios que demos Gracias. Podemos dar gracias aun en nuestro sufrimiento. Dar gracias y alabarle nos lleva ante su presencia</a:t>
            </a:r>
          </a:p>
          <a:p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225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Resumamos los puntos de esta sesión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20000"/>
          </a:bodyPr>
          <a:lstStyle/>
          <a:p>
            <a:r>
              <a:rPr lang="es-A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Implementar estos tres principios como una respuesta habitual en el conflicto, nos llevara a ese fuego de Paz y la presencia de Dios que cambia la perspectiva del conflicto. En el fuego de Paz puedes examinar tu corazón delante del Señor y remover lo que tengas que remover, antes de que se cierre este conflicto y antes de que trates de poner tus ojos en los errores de los </a:t>
            </a:r>
            <a:r>
              <a:rPr lang="es-AR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demas</a:t>
            </a: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989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686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Unidad 4: Tres cosas que todo Bombero de conflictos debe saber:  3) Agradeciendo en tu Conflicto(Presentación 12)</vt:lpstr>
      <vt:lpstr>Introducción</vt:lpstr>
      <vt:lpstr>3) Dar Gracias</vt:lpstr>
      <vt:lpstr>Dar Gracias a Dios en medio del conflicto puede ser difícil</vt:lpstr>
      <vt:lpstr>Dar Gracias en medio del conflicto</vt:lpstr>
      <vt:lpstr>La biblia recomienda regocijarse aun en medio del conflic to</vt:lpstr>
      <vt:lpstr>Dar Gracias requiere Fe y Humildad</vt:lpstr>
      <vt:lpstr>Resumamos los puntos de esta sesión</vt:lpstr>
      <vt:lpstr>Resumamos los puntos de esta sesión</vt:lpstr>
      <vt:lpstr>Resumamos los puntos de esta sesión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Cuidado pastoral y Matrimonio (Presentacion 7)</dc:title>
  <dc:creator>Aaron Moreno</dc:creator>
  <cp:lastModifiedBy>Aaron Moreno</cp:lastModifiedBy>
  <cp:revision>25</cp:revision>
  <dcterms:created xsi:type="dcterms:W3CDTF">2017-10-03T19:37:14Z</dcterms:created>
  <dcterms:modified xsi:type="dcterms:W3CDTF">2017-10-23T20:13:16Z</dcterms:modified>
</cp:coreProperties>
</file>