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88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3/10/17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3/10/17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3/10/17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3/10/17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3/10/17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3/10/17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Baptisms by Ordained Leaders</a:t>
            </a:r>
            <a:endParaRPr lang="en-US" dirty="0"/>
          </a:p>
        </p:txBody>
      </p:sp>
      <p:sp>
        <p:nvSpPr>
          <p:cNvPr id="3" name="Subtitle 2"/>
          <p:cNvSpPr>
            <a:spLocks noGrp="1"/>
          </p:cNvSpPr>
          <p:nvPr>
            <p:ph type="subTitle" idx="1"/>
          </p:nvPr>
        </p:nvSpPr>
        <p:spPr/>
        <p:txBody>
          <a:bodyPr/>
          <a:lstStyle/>
          <a:p>
            <a:r>
              <a:rPr lang="en-US" dirty="0" smtClean="0"/>
              <a:t>Henry Reyenga</a:t>
            </a:r>
            <a:endParaRPr lang="en-US" dirty="0"/>
          </a:p>
        </p:txBody>
      </p:sp>
    </p:spTree>
    <p:extLst>
      <p:ext uri="{BB962C8B-B14F-4D97-AF65-F5344CB8AC3E}">
        <p14:creationId xmlns:p14="http://schemas.microsoft.com/office/powerpoint/2010/main" val="1945390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Service of Baptism</a:t>
            </a:r>
            <a:endParaRPr lang="en-US" dirty="0"/>
          </a:p>
        </p:txBody>
      </p:sp>
      <p:sp>
        <p:nvSpPr>
          <p:cNvPr id="3" name="Content Placeholder 2"/>
          <p:cNvSpPr>
            <a:spLocks noGrp="1"/>
          </p:cNvSpPr>
          <p:nvPr>
            <p:ph idx="1"/>
          </p:nvPr>
        </p:nvSpPr>
        <p:spPr/>
        <p:txBody>
          <a:bodyPr/>
          <a:lstStyle/>
          <a:p>
            <a:r>
              <a:rPr lang="en-US" dirty="0"/>
              <a:t>a. The proclamation of biblical text(s) referring to baptism.</a:t>
            </a:r>
            <a:br>
              <a:rPr lang="en-US" dirty="0"/>
            </a:br>
            <a:r>
              <a:rPr lang="en-US" dirty="0"/>
              <a:t>b. An invocation of the Holy Spirit.</a:t>
            </a:r>
            <a:br>
              <a:rPr lang="en-US" dirty="0"/>
            </a:br>
            <a:r>
              <a:rPr lang="en-US" dirty="0"/>
              <a:t>c. A renunciation of evil and profession of faith </a:t>
            </a:r>
            <a:r>
              <a:rPr lang="en-US"/>
              <a:t>in </a:t>
            </a:r>
            <a:r>
              <a:rPr lang="en-US" smtClean="0"/>
              <a:t>Christ.</a:t>
            </a:r>
            <a:r>
              <a:rPr lang="en-US"/>
              <a:t/>
            </a:r>
            <a:br>
              <a:rPr lang="en-US"/>
            </a:br>
            <a:r>
              <a:rPr lang="en-US" dirty="0" smtClean="0"/>
              <a:t>d</a:t>
            </a:r>
            <a:r>
              <a:rPr lang="en-US" dirty="0"/>
              <a:t>. The use of water (either immersion, pouring, or sprinkling).</a:t>
            </a:r>
            <a:br>
              <a:rPr lang="en-US" dirty="0"/>
            </a:br>
            <a:r>
              <a:rPr lang="en-US" dirty="0"/>
              <a:t>e. A statement about new identity in Christ and about church membership.</a:t>
            </a:r>
          </a:p>
          <a:p>
            <a:endParaRPr lang="en-US" dirty="0"/>
          </a:p>
        </p:txBody>
      </p:sp>
    </p:spTree>
    <p:extLst>
      <p:ext uri="{BB962C8B-B14F-4D97-AF65-F5344CB8AC3E}">
        <p14:creationId xmlns:p14="http://schemas.microsoft.com/office/powerpoint/2010/main" val="69294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Baptism’s </a:t>
            </a:r>
            <a:r>
              <a:rPr lang="en-US" dirty="0" smtClean="0"/>
              <a:t>Big Debate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Most </a:t>
            </a:r>
            <a:r>
              <a:rPr lang="en-US" dirty="0" smtClean="0"/>
              <a:t>baptism </a:t>
            </a:r>
            <a:r>
              <a:rPr lang="en-US" dirty="0"/>
              <a:t>v</a:t>
            </a:r>
            <a:r>
              <a:rPr lang="en-US" dirty="0" smtClean="0"/>
              <a:t>iews </a:t>
            </a:r>
            <a:r>
              <a:rPr lang="en-US" dirty="0" smtClean="0"/>
              <a:t>are rich with </a:t>
            </a:r>
            <a:r>
              <a:rPr lang="en-US" dirty="0" smtClean="0"/>
              <a:t>church </a:t>
            </a:r>
            <a:r>
              <a:rPr lang="en-US" dirty="0" smtClean="0"/>
              <a:t>h</a:t>
            </a:r>
            <a:r>
              <a:rPr lang="en-US" dirty="0" smtClean="0"/>
              <a:t>istory.</a:t>
            </a:r>
            <a:endParaRPr lang="en-US" dirty="0" smtClean="0"/>
          </a:p>
        </p:txBody>
      </p:sp>
    </p:spTree>
    <p:extLst>
      <p:ext uri="{BB962C8B-B14F-4D97-AF65-F5344CB8AC3E}">
        <p14:creationId xmlns:p14="http://schemas.microsoft.com/office/powerpoint/2010/main" val="165845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Testament and Early Church</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New </a:t>
            </a:r>
            <a:r>
              <a:rPr lang="en-US" dirty="0"/>
              <a:t>C</a:t>
            </a:r>
            <a:r>
              <a:rPr lang="en-US" dirty="0" smtClean="0"/>
              <a:t>onverts  </a:t>
            </a:r>
            <a:r>
              <a:rPr lang="en-US" dirty="0" smtClean="0"/>
              <a:t>and </a:t>
            </a:r>
            <a:r>
              <a:rPr lang="en-US" dirty="0" smtClean="0"/>
              <a:t>their </a:t>
            </a:r>
            <a:r>
              <a:rPr lang="en-US" dirty="0" smtClean="0"/>
              <a:t>C</a:t>
            </a:r>
            <a:r>
              <a:rPr lang="en-US" dirty="0" smtClean="0"/>
              <a:t>hildren</a:t>
            </a:r>
            <a:endParaRPr lang="en-US" dirty="0" smtClean="0"/>
          </a:p>
          <a:p>
            <a:pPr marL="0" indent="0">
              <a:buNone/>
            </a:pPr>
            <a:r>
              <a:rPr lang="en-US" dirty="0" smtClean="0"/>
              <a:t>Acts </a:t>
            </a:r>
            <a:r>
              <a:rPr lang="en-US" dirty="0"/>
              <a:t>2:38    </a:t>
            </a:r>
            <a:r>
              <a:rPr lang="en-US" dirty="0" smtClean="0"/>
              <a:t>Peter </a:t>
            </a:r>
            <a:r>
              <a:rPr lang="en-US" dirty="0"/>
              <a:t>replied, “Repent and be baptized, every one of you, in the name of Jesus Christ for the forgiveness of your sins. And you will receive the gift of the Holy Spirit.  39 The promise is for you and your children and for all who are far off—for all whom the Lord our God will call.” </a:t>
            </a:r>
          </a:p>
          <a:p>
            <a:pPr marL="0" indent="0">
              <a:buNone/>
            </a:pPr>
            <a:endParaRPr lang="en-US" dirty="0"/>
          </a:p>
        </p:txBody>
      </p:sp>
    </p:spTree>
    <p:extLst>
      <p:ext uri="{BB962C8B-B14F-4D97-AF65-F5344CB8AC3E}">
        <p14:creationId xmlns:p14="http://schemas.microsoft.com/office/powerpoint/2010/main" val="899294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Baptism in the Trinity</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“I baptism you in the Name of the Father, Son and Holy </a:t>
            </a:r>
            <a:r>
              <a:rPr lang="en-US" dirty="0" smtClean="0"/>
              <a:t>Spirit.”</a:t>
            </a:r>
            <a:endParaRPr lang="en-US" dirty="0" smtClean="0"/>
          </a:p>
          <a:p>
            <a:pPr marL="0" indent="0">
              <a:buNone/>
            </a:pPr>
            <a:endParaRPr lang="en-US" dirty="0"/>
          </a:p>
        </p:txBody>
      </p:sp>
    </p:spTree>
    <p:extLst>
      <p:ext uri="{BB962C8B-B14F-4D97-AF65-F5344CB8AC3E}">
        <p14:creationId xmlns:p14="http://schemas.microsoft.com/office/powerpoint/2010/main" val="3662144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of Baptism</a:t>
            </a:r>
            <a:endParaRPr lang="en-US" dirty="0"/>
          </a:p>
        </p:txBody>
      </p:sp>
      <p:sp>
        <p:nvSpPr>
          <p:cNvPr id="3" name="Content Placeholder 2"/>
          <p:cNvSpPr>
            <a:spLocks noGrp="1"/>
          </p:cNvSpPr>
          <p:nvPr>
            <p:ph idx="1"/>
          </p:nvPr>
        </p:nvSpPr>
        <p:spPr/>
        <p:txBody>
          <a:bodyPr/>
          <a:lstStyle/>
          <a:p>
            <a:pPr marL="0" indent="0">
              <a:buNone/>
            </a:pPr>
            <a:r>
              <a:rPr lang="en-US" dirty="0" smtClean="0"/>
              <a:t>History of the </a:t>
            </a:r>
            <a:r>
              <a:rPr lang="en-US" dirty="0" smtClean="0"/>
              <a:t>Church </a:t>
            </a:r>
            <a:r>
              <a:rPr lang="mr-IN" dirty="0" smtClean="0"/>
              <a:t>–</a:t>
            </a:r>
            <a:r>
              <a:rPr lang="en-US" dirty="0" smtClean="0"/>
              <a:t> </a:t>
            </a:r>
            <a:r>
              <a:rPr lang="en-US" dirty="0" smtClean="0"/>
              <a:t>key </a:t>
            </a:r>
            <a:r>
              <a:rPr lang="en-US" dirty="0"/>
              <a:t>i</a:t>
            </a:r>
            <a:r>
              <a:rPr lang="en-US" dirty="0" smtClean="0"/>
              <a:t>ssue </a:t>
            </a:r>
            <a:r>
              <a:rPr lang="en-US" dirty="0" smtClean="0"/>
              <a:t>is using water</a:t>
            </a:r>
          </a:p>
          <a:p>
            <a:pPr marL="0" indent="0">
              <a:buNone/>
            </a:pPr>
            <a:endParaRPr lang="en-US" dirty="0" smtClean="0"/>
          </a:p>
          <a:p>
            <a:pPr marL="0" indent="0">
              <a:buNone/>
            </a:pPr>
            <a:r>
              <a:rPr lang="en-US" dirty="0" smtClean="0"/>
              <a:t>Sprinkling, </a:t>
            </a:r>
            <a:r>
              <a:rPr lang="en-US" dirty="0" smtClean="0"/>
              <a:t>Pouring, </a:t>
            </a:r>
            <a:r>
              <a:rPr lang="en-US" dirty="0" smtClean="0"/>
              <a:t>and Immersion</a:t>
            </a:r>
          </a:p>
        </p:txBody>
      </p:sp>
    </p:spTree>
    <p:extLst>
      <p:ext uri="{BB962C8B-B14F-4D97-AF65-F5344CB8AC3E}">
        <p14:creationId xmlns:p14="http://schemas.microsoft.com/office/powerpoint/2010/main" val="884352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159"/>
            <a:ext cx="8229600" cy="6669841"/>
          </a:xfrm>
        </p:spPr>
        <p:txBody>
          <a:bodyPr>
            <a:normAutofit fontScale="92500" lnSpcReduction="20000"/>
          </a:bodyPr>
          <a:lstStyle/>
          <a:p>
            <a:pPr marL="0" indent="0" algn="ctr">
              <a:buNone/>
            </a:pPr>
            <a:r>
              <a:rPr lang="en-US" sz="3900" dirty="0" smtClean="0"/>
              <a:t>Baptism Signifies and </a:t>
            </a:r>
            <a:r>
              <a:rPr lang="en-US" sz="3900" dirty="0" smtClean="0"/>
              <a:t>Seals</a:t>
            </a:r>
            <a:endParaRPr lang="en-US" sz="3900" dirty="0" smtClean="0"/>
          </a:p>
          <a:p>
            <a:pPr marL="0" indent="0">
              <a:buNone/>
            </a:pPr>
            <a:r>
              <a:rPr lang="en-US" dirty="0" smtClean="0"/>
              <a:t>a. Baptism </a:t>
            </a:r>
            <a:r>
              <a:rPr lang="en-US" dirty="0"/>
              <a:t>means participation in Christ's death and resurrection. [Romans 6:3–11</a:t>
            </a:r>
            <a:r>
              <a:rPr lang="en-US" dirty="0" smtClean="0"/>
              <a:t>]</a:t>
            </a:r>
          </a:p>
          <a:p>
            <a:pPr marL="0" indent="0">
              <a:buNone/>
            </a:pPr>
            <a:r>
              <a:rPr lang="en-US" dirty="0" smtClean="0"/>
              <a:t/>
            </a:r>
            <a:br>
              <a:rPr lang="en-US" dirty="0" smtClean="0"/>
            </a:br>
            <a:r>
              <a:rPr lang="en-US" dirty="0" smtClean="0"/>
              <a:t>b</a:t>
            </a:r>
            <a:r>
              <a:rPr lang="en-US" dirty="0"/>
              <a:t>. Baptism involves conversion, pardoning, and cleansing from sin. </a:t>
            </a:r>
            <a:r>
              <a:rPr lang="en-US" dirty="0" smtClean="0"/>
              <a:t>[</a:t>
            </a:r>
            <a:r>
              <a:rPr lang="en-US" dirty="0"/>
              <a:t>Romans 5:12] [5:18]</a:t>
            </a:r>
            <a:br>
              <a:rPr lang="en-US" dirty="0"/>
            </a:br>
            <a:r>
              <a:rPr lang="en-US" dirty="0" smtClean="0"/>
              <a:t/>
            </a:r>
            <a:br>
              <a:rPr lang="en-US" dirty="0" smtClean="0"/>
            </a:br>
            <a:r>
              <a:rPr lang="en-US" dirty="0" smtClean="0"/>
              <a:t>c</a:t>
            </a:r>
            <a:r>
              <a:rPr lang="en-US" dirty="0"/>
              <a:t>. Baptism signifies anointing by and life with the Spirit into </a:t>
            </a:r>
            <a:r>
              <a:rPr lang="en-US" dirty="0" smtClean="0"/>
              <a:t>Salvation. </a:t>
            </a:r>
            <a:r>
              <a:rPr lang="en-US" dirty="0"/>
              <a:t>[Romans 5:9–10]</a:t>
            </a:r>
            <a:br>
              <a:rPr lang="en-US" dirty="0"/>
            </a:br>
            <a:r>
              <a:rPr lang="en-US" dirty="0" smtClean="0"/>
              <a:t/>
            </a:r>
            <a:br>
              <a:rPr lang="en-US" dirty="0" smtClean="0"/>
            </a:br>
            <a:r>
              <a:rPr lang="en-US" dirty="0" smtClean="0"/>
              <a:t>d</a:t>
            </a:r>
            <a:r>
              <a:rPr lang="en-US" dirty="0"/>
              <a:t>. Baptism is a symbol of incorporation into the body of Christ. </a:t>
            </a:r>
            <a:r>
              <a:rPr lang="en-US" dirty="0" smtClean="0"/>
              <a:t>Adoption </a:t>
            </a:r>
            <a:r>
              <a:rPr lang="en-US" dirty="0"/>
              <a:t>as sons and daughters of </a:t>
            </a:r>
            <a:r>
              <a:rPr lang="en-US" dirty="0" smtClean="0"/>
              <a:t>God. </a:t>
            </a:r>
            <a:r>
              <a:rPr lang="en-US" dirty="0"/>
              <a:t>[Galatians 4:4-5]</a:t>
            </a:r>
            <a:br>
              <a:rPr lang="en-US" dirty="0"/>
            </a:br>
            <a:r>
              <a:rPr lang="en-US" dirty="0" smtClean="0"/>
              <a:t/>
            </a:r>
            <a:br>
              <a:rPr lang="en-US" dirty="0" smtClean="0"/>
            </a:br>
            <a:r>
              <a:rPr lang="en-US" dirty="0" smtClean="0"/>
              <a:t>e</a:t>
            </a:r>
            <a:r>
              <a:rPr lang="en-US" dirty="0"/>
              <a:t>. Baptism is a sign of the covenant and kingdom of God. </a:t>
            </a:r>
            <a:r>
              <a:rPr lang="en-US" dirty="0" smtClean="0"/>
              <a:t>[Mark </a:t>
            </a:r>
            <a:r>
              <a:rPr lang="en-US" dirty="0"/>
              <a:t>10:14]</a:t>
            </a:r>
          </a:p>
          <a:p>
            <a:pPr marL="0" indent="0">
              <a:buNone/>
            </a:pPr>
            <a:r>
              <a:rPr lang="en-US" dirty="0"/>
              <a:t> </a:t>
            </a:r>
          </a:p>
          <a:p>
            <a:pPr marL="0" indent="0">
              <a:buNone/>
            </a:pPr>
            <a:endParaRPr lang="en-US" b="1" dirty="0"/>
          </a:p>
        </p:txBody>
      </p:sp>
    </p:spTree>
    <p:extLst>
      <p:ext uri="{BB962C8B-B14F-4D97-AF65-F5344CB8AC3E}">
        <p14:creationId xmlns:p14="http://schemas.microsoft.com/office/powerpoint/2010/main" val="2459793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Dedication or Infant Baptism</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Theological and Biblical Thematic Connection</a:t>
            </a:r>
          </a:p>
          <a:p>
            <a:pPr marL="0" indent="0">
              <a:buNone/>
            </a:pPr>
            <a:endParaRPr lang="en-US" dirty="0"/>
          </a:p>
          <a:p>
            <a:pPr marL="0" indent="0">
              <a:buNone/>
            </a:pPr>
            <a:r>
              <a:rPr lang="en-US" dirty="0" smtClean="0"/>
              <a:t>Dr. </a:t>
            </a:r>
            <a:r>
              <a:rPr lang="en-US" dirty="0" err="1" smtClean="0"/>
              <a:t>Feddes</a:t>
            </a:r>
            <a:r>
              <a:rPr lang="en-US" dirty="0" smtClean="0"/>
              <a:t> </a:t>
            </a:r>
            <a:r>
              <a:rPr lang="en-US" dirty="0" smtClean="0"/>
              <a:t>Article </a:t>
            </a:r>
            <a:r>
              <a:rPr lang="en-US" dirty="0" smtClean="0"/>
              <a:t>Included </a:t>
            </a:r>
            <a:endParaRPr lang="en-US" dirty="0" smtClean="0"/>
          </a:p>
          <a:p>
            <a:pPr marL="0" indent="0">
              <a:buNone/>
            </a:pPr>
            <a:endParaRPr lang="en-US" dirty="0"/>
          </a:p>
        </p:txBody>
      </p:sp>
    </p:spTree>
    <p:extLst>
      <p:ext uri="{BB962C8B-B14F-4D97-AF65-F5344CB8AC3E}">
        <p14:creationId xmlns:p14="http://schemas.microsoft.com/office/powerpoint/2010/main" val="868390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Sacramental </a:t>
            </a:r>
            <a:r>
              <a:rPr lang="en-US" dirty="0" err="1" smtClean="0"/>
              <a:t>Accountiblity</a:t>
            </a:r>
            <a:endParaRPr lang="en-US" dirty="0"/>
          </a:p>
        </p:txBody>
      </p:sp>
      <p:sp>
        <p:nvSpPr>
          <p:cNvPr id="3" name="Content Placeholder 2"/>
          <p:cNvSpPr>
            <a:spLocks noGrp="1"/>
          </p:cNvSpPr>
          <p:nvPr>
            <p:ph idx="1"/>
          </p:nvPr>
        </p:nvSpPr>
        <p:spPr/>
        <p:txBody>
          <a:bodyPr/>
          <a:lstStyle/>
          <a:p>
            <a:pPr marL="0" indent="0">
              <a:buNone/>
            </a:pPr>
            <a:r>
              <a:rPr lang="en-US" dirty="0" smtClean="0"/>
              <a:t>Ordained Leader </a:t>
            </a:r>
            <a:r>
              <a:rPr lang="mr-IN" dirty="0" smtClean="0"/>
              <a:t>–</a:t>
            </a:r>
            <a:r>
              <a:rPr lang="en-US" dirty="0" smtClean="0"/>
              <a:t> Representing Church Authority</a:t>
            </a:r>
          </a:p>
          <a:p>
            <a:pPr marL="0" indent="0">
              <a:buNone/>
            </a:pPr>
            <a:endParaRPr lang="en-US" dirty="0"/>
          </a:p>
          <a:p>
            <a:pPr marL="0" indent="0">
              <a:buNone/>
            </a:pPr>
            <a:r>
              <a:rPr lang="en-US" dirty="0" smtClean="0"/>
              <a:t>Personal Interview</a:t>
            </a:r>
          </a:p>
          <a:p>
            <a:pPr marL="0" indent="0">
              <a:buNone/>
            </a:pPr>
            <a:endParaRPr lang="en-US" dirty="0"/>
          </a:p>
          <a:p>
            <a:pPr marL="0" indent="0">
              <a:buNone/>
            </a:pPr>
            <a:r>
              <a:rPr lang="en-US" dirty="0" smtClean="0"/>
              <a:t>Public Ceremony</a:t>
            </a:r>
          </a:p>
        </p:txBody>
      </p:sp>
    </p:spTree>
    <p:extLst>
      <p:ext uri="{BB962C8B-B14F-4D97-AF65-F5344CB8AC3E}">
        <p14:creationId xmlns:p14="http://schemas.microsoft.com/office/powerpoint/2010/main" val="3767052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Baptism</a:t>
            </a:r>
            <a:endParaRPr lang="en-US" dirty="0"/>
          </a:p>
        </p:txBody>
      </p:sp>
      <p:sp>
        <p:nvSpPr>
          <p:cNvPr id="3" name="Content Placeholder 2"/>
          <p:cNvSpPr>
            <a:spLocks noGrp="1"/>
          </p:cNvSpPr>
          <p:nvPr>
            <p:ph idx="1"/>
          </p:nvPr>
        </p:nvSpPr>
        <p:spPr/>
        <p:txBody>
          <a:bodyPr/>
          <a:lstStyle/>
          <a:p>
            <a:pPr marL="0" indent="0">
              <a:buNone/>
            </a:pPr>
            <a:r>
              <a:rPr lang="en-US" dirty="0"/>
              <a:t>The history of baptism in the Christian church exhibits a rich array of biblical images, a variety of liturgical forms and practices, and some consistently evident features or elements that characterize this Christian </a:t>
            </a:r>
            <a:r>
              <a:rPr lang="en-US" dirty="0" smtClean="0"/>
              <a:t>sacrament.  </a:t>
            </a:r>
            <a:r>
              <a:rPr lang="en-US" dirty="0" smtClean="0"/>
              <a:t>(CRCNA)</a:t>
            </a:r>
            <a:endParaRPr lang="en-US" dirty="0"/>
          </a:p>
        </p:txBody>
      </p:sp>
    </p:spTree>
    <p:extLst>
      <p:ext uri="{BB962C8B-B14F-4D97-AF65-F5344CB8AC3E}">
        <p14:creationId xmlns:p14="http://schemas.microsoft.com/office/powerpoint/2010/main" val="3382913756"/>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232</TotalTime>
  <Words>182</Words>
  <Application>Microsoft Macintosh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 Black </vt:lpstr>
      <vt:lpstr>Baptisms by Ordained Leaders</vt:lpstr>
      <vt:lpstr>Baptism’s Big Debate</vt:lpstr>
      <vt:lpstr>New Testament and Early Church</vt:lpstr>
      <vt:lpstr>Baptism in the Trinity</vt:lpstr>
      <vt:lpstr>Mode of Baptism</vt:lpstr>
      <vt:lpstr>PowerPoint Presentation</vt:lpstr>
      <vt:lpstr>Dedication or Infant Baptism</vt:lpstr>
      <vt:lpstr>Sacramental Accountiblity</vt:lpstr>
      <vt:lpstr>History of Baptism</vt:lpstr>
      <vt:lpstr>The Service of Baptism</vt:lpstr>
    </vt:vector>
  </TitlesOfParts>
  <Company>Christian Leaders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Dedication or Baptism of Children</dc:title>
  <dc:creator>Henry Reyenga</dc:creator>
  <cp:lastModifiedBy>Henry Reyenga</cp:lastModifiedBy>
  <cp:revision>6</cp:revision>
  <dcterms:created xsi:type="dcterms:W3CDTF">2017-03-10T13:52:33Z</dcterms:created>
  <dcterms:modified xsi:type="dcterms:W3CDTF">2017-03-10T17:49:25Z</dcterms:modified>
</cp:coreProperties>
</file>